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50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92002" cy="75600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84075" y="0"/>
            <a:ext cx="673735" cy="636270"/>
          </a:xfrm>
          <a:custGeom>
            <a:avLst/>
            <a:gdLst/>
            <a:ahLst/>
            <a:cxnLst/>
            <a:rect l="l" t="t" r="r" b="b"/>
            <a:pathLst>
              <a:path w="673734" h="636270">
                <a:moveTo>
                  <a:pt x="561251" y="29730"/>
                </a:moveTo>
                <a:lnTo>
                  <a:pt x="555409" y="0"/>
                </a:lnTo>
                <a:lnTo>
                  <a:pt x="542734" y="0"/>
                </a:lnTo>
                <a:lnTo>
                  <a:pt x="548551" y="29730"/>
                </a:lnTo>
                <a:lnTo>
                  <a:pt x="540562" y="70561"/>
                </a:lnTo>
                <a:lnTo>
                  <a:pt x="518782" y="103924"/>
                </a:lnTo>
                <a:lnTo>
                  <a:pt x="486498" y="126441"/>
                </a:lnTo>
                <a:lnTo>
                  <a:pt x="447027" y="134696"/>
                </a:lnTo>
                <a:lnTo>
                  <a:pt x="407543" y="126441"/>
                </a:lnTo>
                <a:lnTo>
                  <a:pt x="398462" y="120103"/>
                </a:lnTo>
                <a:lnTo>
                  <a:pt x="375272" y="103924"/>
                </a:lnTo>
                <a:lnTo>
                  <a:pt x="353491" y="70561"/>
                </a:lnTo>
                <a:lnTo>
                  <a:pt x="345503" y="29730"/>
                </a:lnTo>
                <a:lnTo>
                  <a:pt x="351320" y="0"/>
                </a:lnTo>
                <a:lnTo>
                  <a:pt x="338645" y="0"/>
                </a:lnTo>
                <a:lnTo>
                  <a:pt x="332803" y="29730"/>
                </a:lnTo>
                <a:lnTo>
                  <a:pt x="334975" y="52565"/>
                </a:lnTo>
                <a:lnTo>
                  <a:pt x="341210" y="73914"/>
                </a:lnTo>
                <a:lnTo>
                  <a:pt x="351078" y="93345"/>
                </a:lnTo>
                <a:lnTo>
                  <a:pt x="364159" y="110464"/>
                </a:lnTo>
                <a:lnTo>
                  <a:pt x="321068" y="147078"/>
                </a:lnTo>
                <a:lnTo>
                  <a:pt x="321068" y="163728"/>
                </a:lnTo>
                <a:lnTo>
                  <a:pt x="68834" y="465886"/>
                </a:lnTo>
                <a:lnTo>
                  <a:pt x="58089" y="473062"/>
                </a:lnTo>
                <a:lnTo>
                  <a:pt x="45605" y="475462"/>
                </a:lnTo>
                <a:lnTo>
                  <a:pt x="33121" y="473062"/>
                </a:lnTo>
                <a:lnTo>
                  <a:pt x="22377" y="465886"/>
                </a:lnTo>
                <a:lnTo>
                  <a:pt x="15074" y="454545"/>
                </a:lnTo>
                <a:lnTo>
                  <a:pt x="12598" y="441680"/>
                </a:lnTo>
                <a:lnTo>
                  <a:pt x="14884" y="428891"/>
                </a:lnTo>
                <a:lnTo>
                  <a:pt x="21920" y="417791"/>
                </a:lnTo>
                <a:lnTo>
                  <a:pt x="321068" y="163728"/>
                </a:lnTo>
                <a:lnTo>
                  <a:pt x="321068" y="147078"/>
                </a:lnTo>
                <a:lnTo>
                  <a:pt x="13246" y="408533"/>
                </a:lnTo>
                <a:lnTo>
                  <a:pt x="3302" y="424014"/>
                </a:lnTo>
                <a:lnTo>
                  <a:pt x="0" y="441629"/>
                </a:lnTo>
                <a:lnTo>
                  <a:pt x="3302" y="459244"/>
                </a:lnTo>
                <a:lnTo>
                  <a:pt x="36576" y="487578"/>
                </a:lnTo>
                <a:lnTo>
                  <a:pt x="45605" y="488480"/>
                </a:lnTo>
                <a:lnTo>
                  <a:pt x="54622" y="487578"/>
                </a:lnTo>
                <a:lnTo>
                  <a:pt x="337578" y="163728"/>
                </a:lnTo>
                <a:lnTo>
                  <a:pt x="374002" y="120103"/>
                </a:lnTo>
                <a:lnTo>
                  <a:pt x="389877" y="131546"/>
                </a:lnTo>
                <a:lnTo>
                  <a:pt x="407543" y="140131"/>
                </a:lnTo>
                <a:lnTo>
                  <a:pt x="426694" y="145529"/>
                </a:lnTo>
                <a:lnTo>
                  <a:pt x="447027" y="147396"/>
                </a:lnTo>
                <a:lnTo>
                  <a:pt x="491439" y="138137"/>
                </a:lnTo>
                <a:lnTo>
                  <a:pt x="496392" y="134696"/>
                </a:lnTo>
                <a:lnTo>
                  <a:pt x="527748" y="112903"/>
                </a:lnTo>
                <a:lnTo>
                  <a:pt x="552259" y="75488"/>
                </a:lnTo>
                <a:lnTo>
                  <a:pt x="561251" y="29730"/>
                </a:lnTo>
                <a:close/>
              </a:path>
              <a:path w="673734" h="636270">
                <a:moveTo>
                  <a:pt x="673112" y="235242"/>
                </a:moveTo>
                <a:lnTo>
                  <a:pt x="669607" y="87960"/>
                </a:lnTo>
                <a:lnTo>
                  <a:pt x="667219" y="85242"/>
                </a:lnTo>
                <a:lnTo>
                  <a:pt x="663194" y="85255"/>
                </a:lnTo>
                <a:lnTo>
                  <a:pt x="659688" y="85344"/>
                </a:lnTo>
                <a:lnTo>
                  <a:pt x="656907" y="88252"/>
                </a:lnTo>
                <a:lnTo>
                  <a:pt x="660273" y="229793"/>
                </a:lnTo>
                <a:lnTo>
                  <a:pt x="532904" y="252222"/>
                </a:lnTo>
                <a:lnTo>
                  <a:pt x="532777" y="252323"/>
                </a:lnTo>
                <a:lnTo>
                  <a:pt x="532193" y="252476"/>
                </a:lnTo>
                <a:lnTo>
                  <a:pt x="530707" y="253187"/>
                </a:lnTo>
                <a:lnTo>
                  <a:pt x="530301" y="253492"/>
                </a:lnTo>
                <a:lnTo>
                  <a:pt x="530161" y="253517"/>
                </a:lnTo>
                <a:lnTo>
                  <a:pt x="481838" y="294563"/>
                </a:lnTo>
                <a:lnTo>
                  <a:pt x="481838" y="311213"/>
                </a:lnTo>
                <a:lnTo>
                  <a:pt x="229603" y="613371"/>
                </a:lnTo>
                <a:lnTo>
                  <a:pt x="218846" y="620547"/>
                </a:lnTo>
                <a:lnTo>
                  <a:pt x="206387" y="622935"/>
                </a:lnTo>
                <a:lnTo>
                  <a:pt x="193878" y="620534"/>
                </a:lnTo>
                <a:lnTo>
                  <a:pt x="183159" y="613359"/>
                </a:lnTo>
                <a:lnTo>
                  <a:pt x="175856" y="602030"/>
                </a:lnTo>
                <a:lnTo>
                  <a:pt x="173367" y="589165"/>
                </a:lnTo>
                <a:lnTo>
                  <a:pt x="175666" y="576364"/>
                </a:lnTo>
                <a:lnTo>
                  <a:pt x="182702" y="565264"/>
                </a:lnTo>
                <a:lnTo>
                  <a:pt x="481838" y="311213"/>
                </a:lnTo>
                <a:lnTo>
                  <a:pt x="481838" y="294563"/>
                </a:lnTo>
                <a:lnTo>
                  <a:pt x="174028" y="556006"/>
                </a:lnTo>
                <a:lnTo>
                  <a:pt x="164084" y="571487"/>
                </a:lnTo>
                <a:lnTo>
                  <a:pt x="160769" y="589114"/>
                </a:lnTo>
                <a:lnTo>
                  <a:pt x="164084" y="606729"/>
                </a:lnTo>
                <a:lnTo>
                  <a:pt x="197358" y="635063"/>
                </a:lnTo>
                <a:lnTo>
                  <a:pt x="206375" y="635965"/>
                </a:lnTo>
                <a:lnTo>
                  <a:pt x="215404" y="635050"/>
                </a:lnTo>
                <a:lnTo>
                  <a:pt x="223964" y="632371"/>
                </a:lnTo>
                <a:lnTo>
                  <a:pt x="231902" y="627951"/>
                </a:lnTo>
                <a:lnTo>
                  <a:pt x="237782" y="622935"/>
                </a:lnTo>
                <a:lnTo>
                  <a:pt x="239052" y="621855"/>
                </a:lnTo>
                <a:lnTo>
                  <a:pt x="498386" y="311213"/>
                </a:lnTo>
                <a:lnTo>
                  <a:pt x="537552" y="264299"/>
                </a:lnTo>
                <a:lnTo>
                  <a:pt x="668121" y="241300"/>
                </a:lnTo>
                <a:lnTo>
                  <a:pt x="668324" y="241147"/>
                </a:lnTo>
                <a:lnTo>
                  <a:pt x="672985" y="235483"/>
                </a:lnTo>
                <a:lnTo>
                  <a:pt x="673112" y="235242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084189" y="1170939"/>
            <a:ext cx="673100" cy="723900"/>
          </a:xfrm>
          <a:custGeom>
            <a:avLst/>
            <a:gdLst/>
            <a:ahLst/>
            <a:cxnLst/>
            <a:rect l="l" t="t" r="r" b="b"/>
            <a:pathLst>
              <a:path w="673100" h="723900">
                <a:moveTo>
                  <a:pt x="512216" y="677037"/>
                </a:moveTo>
                <a:lnTo>
                  <a:pt x="508901" y="659409"/>
                </a:lnTo>
                <a:lnTo>
                  <a:pt x="499605" y="644944"/>
                </a:lnTo>
                <a:lnTo>
                  <a:pt x="499605" y="677087"/>
                </a:lnTo>
                <a:lnTo>
                  <a:pt x="497128" y="689965"/>
                </a:lnTo>
                <a:lnTo>
                  <a:pt x="489826" y="701294"/>
                </a:lnTo>
                <a:lnTo>
                  <a:pt x="479082" y="708482"/>
                </a:lnTo>
                <a:lnTo>
                  <a:pt x="466585" y="710869"/>
                </a:lnTo>
                <a:lnTo>
                  <a:pt x="454101" y="708469"/>
                </a:lnTo>
                <a:lnTo>
                  <a:pt x="443382" y="701294"/>
                </a:lnTo>
                <a:lnTo>
                  <a:pt x="191147" y="399135"/>
                </a:lnTo>
                <a:lnTo>
                  <a:pt x="490283" y="653186"/>
                </a:lnTo>
                <a:lnTo>
                  <a:pt x="497306" y="664298"/>
                </a:lnTo>
                <a:lnTo>
                  <a:pt x="499605" y="677087"/>
                </a:lnTo>
                <a:lnTo>
                  <a:pt x="499605" y="644944"/>
                </a:lnTo>
                <a:lnTo>
                  <a:pt x="498957" y="643928"/>
                </a:lnTo>
                <a:lnTo>
                  <a:pt x="210743" y="399135"/>
                </a:lnTo>
                <a:lnTo>
                  <a:pt x="142824" y="341439"/>
                </a:lnTo>
                <a:lnTo>
                  <a:pt x="142684" y="341414"/>
                </a:lnTo>
                <a:lnTo>
                  <a:pt x="142278" y="341109"/>
                </a:lnTo>
                <a:lnTo>
                  <a:pt x="140792" y="340398"/>
                </a:lnTo>
                <a:lnTo>
                  <a:pt x="140208" y="340245"/>
                </a:lnTo>
                <a:lnTo>
                  <a:pt x="140081" y="340144"/>
                </a:lnTo>
                <a:lnTo>
                  <a:pt x="12712" y="317715"/>
                </a:lnTo>
                <a:lnTo>
                  <a:pt x="16078" y="176174"/>
                </a:lnTo>
                <a:lnTo>
                  <a:pt x="13296" y="173266"/>
                </a:lnTo>
                <a:lnTo>
                  <a:pt x="9791" y="173177"/>
                </a:lnTo>
                <a:lnTo>
                  <a:pt x="5765" y="173164"/>
                </a:lnTo>
                <a:lnTo>
                  <a:pt x="3378" y="175882"/>
                </a:lnTo>
                <a:lnTo>
                  <a:pt x="0" y="317715"/>
                </a:lnTo>
                <a:lnTo>
                  <a:pt x="0" y="323405"/>
                </a:lnTo>
                <a:lnTo>
                  <a:pt x="4660" y="329069"/>
                </a:lnTo>
                <a:lnTo>
                  <a:pt x="4864" y="329222"/>
                </a:lnTo>
                <a:lnTo>
                  <a:pt x="135432" y="352221"/>
                </a:lnTo>
                <a:lnTo>
                  <a:pt x="433933" y="709777"/>
                </a:lnTo>
                <a:lnTo>
                  <a:pt x="441071" y="715873"/>
                </a:lnTo>
                <a:lnTo>
                  <a:pt x="449008" y="720293"/>
                </a:lnTo>
                <a:lnTo>
                  <a:pt x="457631" y="722985"/>
                </a:lnTo>
                <a:lnTo>
                  <a:pt x="466610" y="723887"/>
                </a:lnTo>
                <a:lnTo>
                  <a:pt x="475640" y="722985"/>
                </a:lnTo>
                <a:lnTo>
                  <a:pt x="508901" y="694651"/>
                </a:lnTo>
                <a:lnTo>
                  <a:pt x="512216" y="677037"/>
                </a:lnTo>
                <a:close/>
              </a:path>
              <a:path w="673100" h="723900">
                <a:moveTo>
                  <a:pt x="672985" y="529564"/>
                </a:moveTo>
                <a:lnTo>
                  <a:pt x="669671" y="511937"/>
                </a:lnTo>
                <a:lnTo>
                  <a:pt x="660387" y="497484"/>
                </a:lnTo>
                <a:lnTo>
                  <a:pt x="660387" y="529615"/>
                </a:lnTo>
                <a:lnTo>
                  <a:pt x="657898" y="542480"/>
                </a:lnTo>
                <a:lnTo>
                  <a:pt x="650608" y="553821"/>
                </a:lnTo>
                <a:lnTo>
                  <a:pt x="639838" y="560997"/>
                </a:lnTo>
                <a:lnTo>
                  <a:pt x="627380" y="563384"/>
                </a:lnTo>
                <a:lnTo>
                  <a:pt x="614883" y="560997"/>
                </a:lnTo>
                <a:lnTo>
                  <a:pt x="604151" y="553821"/>
                </a:lnTo>
                <a:lnTo>
                  <a:pt x="351917" y="251663"/>
                </a:lnTo>
                <a:lnTo>
                  <a:pt x="651065" y="505726"/>
                </a:lnTo>
                <a:lnTo>
                  <a:pt x="658088" y="516826"/>
                </a:lnTo>
                <a:lnTo>
                  <a:pt x="660387" y="529615"/>
                </a:lnTo>
                <a:lnTo>
                  <a:pt x="660387" y="497484"/>
                </a:lnTo>
                <a:lnTo>
                  <a:pt x="659739" y="496468"/>
                </a:ln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36"/>
                </a:lnTo>
                <a:lnTo>
                  <a:pt x="337997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81" y="158483"/>
                </a:lnTo>
                <a:lnTo>
                  <a:pt x="297713" y="191858"/>
                </a:lnTo>
                <a:lnTo>
                  <a:pt x="265430" y="214363"/>
                </a:lnTo>
                <a:lnTo>
                  <a:pt x="225958" y="222631"/>
                </a:lnTo>
                <a:lnTo>
                  <a:pt x="186474" y="214363"/>
                </a:lnTo>
                <a:lnTo>
                  <a:pt x="154203" y="191858"/>
                </a:lnTo>
                <a:lnTo>
                  <a:pt x="132422" y="158483"/>
                </a:lnTo>
                <a:lnTo>
                  <a:pt x="124434" y="117665"/>
                </a:lnTo>
                <a:lnTo>
                  <a:pt x="132422" y="76847"/>
                </a:lnTo>
                <a:lnTo>
                  <a:pt x="154203" y="43472"/>
                </a:lnTo>
                <a:lnTo>
                  <a:pt x="186474" y="20955"/>
                </a:lnTo>
                <a:lnTo>
                  <a:pt x="225958" y="12700"/>
                </a:lnTo>
                <a:lnTo>
                  <a:pt x="265430" y="20955"/>
                </a:lnTo>
                <a:lnTo>
                  <a:pt x="297713" y="43472"/>
                </a:lnTo>
                <a:lnTo>
                  <a:pt x="319481" y="76847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505"/>
                </a:lnTo>
                <a:lnTo>
                  <a:pt x="275323" y="12700"/>
                </a:lnTo>
                <a:lnTo>
                  <a:pt x="270370" y="9258"/>
                </a:lnTo>
                <a:lnTo>
                  <a:pt x="225958" y="0"/>
                </a:lnTo>
                <a:lnTo>
                  <a:pt x="181533" y="9258"/>
                </a:lnTo>
                <a:lnTo>
                  <a:pt x="145224" y="34505"/>
                </a:lnTo>
                <a:lnTo>
                  <a:pt x="120726" y="71907"/>
                </a:lnTo>
                <a:lnTo>
                  <a:pt x="111734" y="117665"/>
                </a:lnTo>
                <a:lnTo>
                  <a:pt x="120726" y="163423"/>
                </a:lnTo>
                <a:lnTo>
                  <a:pt x="145224" y="200825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64"/>
                </a:lnTo>
                <a:lnTo>
                  <a:pt x="265442" y="228066"/>
                </a:lnTo>
                <a:lnTo>
                  <a:pt x="276631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594715" y="562305"/>
                </a:lnTo>
                <a:lnTo>
                  <a:pt x="601853" y="568401"/>
                </a:lnTo>
                <a:lnTo>
                  <a:pt x="609790" y="572820"/>
                </a:lnTo>
                <a:lnTo>
                  <a:pt x="618401" y="575513"/>
                </a:lnTo>
                <a:lnTo>
                  <a:pt x="627380" y="576414"/>
                </a:lnTo>
                <a:lnTo>
                  <a:pt x="636409" y="575500"/>
                </a:lnTo>
                <a:lnTo>
                  <a:pt x="644931" y="572858"/>
                </a:lnTo>
                <a:lnTo>
                  <a:pt x="652767" y="568553"/>
                </a:lnTo>
                <a:lnTo>
                  <a:pt x="658876" y="563384"/>
                </a:lnTo>
                <a:lnTo>
                  <a:pt x="659739" y="562660"/>
                </a:lnTo>
                <a:lnTo>
                  <a:pt x="669671" y="547179"/>
                </a:lnTo>
                <a:lnTo>
                  <a:pt x="672985" y="529564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084075" y="2429801"/>
            <a:ext cx="673735" cy="723900"/>
          </a:xfrm>
          <a:custGeom>
            <a:avLst/>
            <a:gdLst/>
            <a:ahLst/>
            <a:cxnLst/>
            <a:rect l="l" t="t" r="r" b="b"/>
            <a:pathLst>
              <a:path w="673734" h="72390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96"/>
                </a:lnTo>
                <a:lnTo>
                  <a:pt x="518782" y="191858"/>
                </a:lnTo>
                <a:lnTo>
                  <a:pt x="486498" y="214376"/>
                </a:lnTo>
                <a:lnTo>
                  <a:pt x="447027" y="222631"/>
                </a:lnTo>
                <a:lnTo>
                  <a:pt x="407543" y="214376"/>
                </a:lnTo>
                <a:lnTo>
                  <a:pt x="398462" y="208038"/>
                </a:lnTo>
                <a:lnTo>
                  <a:pt x="375272" y="191858"/>
                </a:lnTo>
                <a:lnTo>
                  <a:pt x="353491" y="158496"/>
                </a:lnTo>
                <a:lnTo>
                  <a:pt x="345503" y="117665"/>
                </a:lnTo>
                <a:lnTo>
                  <a:pt x="353491" y="76847"/>
                </a:lnTo>
                <a:lnTo>
                  <a:pt x="375272" y="43484"/>
                </a:lnTo>
                <a:lnTo>
                  <a:pt x="407543" y="20967"/>
                </a:lnTo>
                <a:lnTo>
                  <a:pt x="447027" y="12700"/>
                </a:lnTo>
                <a:lnTo>
                  <a:pt x="486498" y="20967"/>
                </a:lnTo>
                <a:lnTo>
                  <a:pt x="518782" y="43484"/>
                </a:lnTo>
                <a:lnTo>
                  <a:pt x="540562" y="76847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48" y="34505"/>
                </a:lnTo>
                <a:lnTo>
                  <a:pt x="496392" y="12700"/>
                </a:lnTo>
                <a:lnTo>
                  <a:pt x="491439" y="9271"/>
                </a:lnTo>
                <a:lnTo>
                  <a:pt x="447027" y="0"/>
                </a:lnTo>
                <a:lnTo>
                  <a:pt x="402602" y="9271"/>
                </a:lnTo>
                <a:lnTo>
                  <a:pt x="366293" y="34505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48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68" y="235013"/>
                </a:lnTo>
                <a:lnTo>
                  <a:pt x="321068" y="251663"/>
                </a:lnTo>
                <a:lnTo>
                  <a:pt x="68834" y="553821"/>
                </a:lnTo>
                <a:lnTo>
                  <a:pt x="58089" y="561009"/>
                </a:lnTo>
                <a:lnTo>
                  <a:pt x="45605" y="563397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15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68" y="251663"/>
                </a:lnTo>
                <a:lnTo>
                  <a:pt x="321068" y="235013"/>
                </a:lnTo>
                <a:lnTo>
                  <a:pt x="13246" y="496468"/>
                </a:lnTo>
                <a:lnTo>
                  <a:pt x="3302" y="511949"/>
                </a:lnTo>
                <a:lnTo>
                  <a:pt x="0" y="529564"/>
                </a:lnTo>
                <a:lnTo>
                  <a:pt x="3302" y="547179"/>
                </a:lnTo>
                <a:lnTo>
                  <a:pt x="36576" y="575513"/>
                </a:lnTo>
                <a:lnTo>
                  <a:pt x="45605" y="576414"/>
                </a:lnTo>
                <a:lnTo>
                  <a:pt x="54622" y="575513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64"/>
                </a:lnTo>
                <a:lnTo>
                  <a:pt x="447027" y="235331"/>
                </a:lnTo>
                <a:lnTo>
                  <a:pt x="491439" y="226072"/>
                </a:lnTo>
                <a:lnTo>
                  <a:pt x="496392" y="222631"/>
                </a:lnTo>
                <a:lnTo>
                  <a:pt x="527748" y="200837"/>
                </a:lnTo>
                <a:lnTo>
                  <a:pt x="552259" y="163423"/>
                </a:lnTo>
                <a:lnTo>
                  <a:pt x="561251" y="117665"/>
                </a:lnTo>
                <a:close/>
              </a:path>
              <a:path w="673734" h="723900">
                <a:moveTo>
                  <a:pt x="673112" y="323176"/>
                </a:moveTo>
                <a:lnTo>
                  <a:pt x="669607" y="175895"/>
                </a:lnTo>
                <a:lnTo>
                  <a:pt x="667219" y="173177"/>
                </a:lnTo>
                <a:lnTo>
                  <a:pt x="663194" y="173189"/>
                </a:lnTo>
                <a:lnTo>
                  <a:pt x="659688" y="173278"/>
                </a:lnTo>
                <a:lnTo>
                  <a:pt x="656907" y="176187"/>
                </a:lnTo>
                <a:lnTo>
                  <a:pt x="660273" y="317728"/>
                </a:lnTo>
                <a:lnTo>
                  <a:pt x="532904" y="340156"/>
                </a:lnTo>
                <a:lnTo>
                  <a:pt x="532777" y="340258"/>
                </a:lnTo>
                <a:lnTo>
                  <a:pt x="532193" y="340410"/>
                </a:lnTo>
                <a:lnTo>
                  <a:pt x="530707" y="341122"/>
                </a:lnTo>
                <a:lnTo>
                  <a:pt x="530301" y="341426"/>
                </a:lnTo>
                <a:lnTo>
                  <a:pt x="530161" y="341452"/>
                </a:lnTo>
                <a:lnTo>
                  <a:pt x="481838" y="382498"/>
                </a:lnTo>
                <a:lnTo>
                  <a:pt x="481838" y="399148"/>
                </a:lnTo>
                <a:lnTo>
                  <a:pt x="229603" y="701306"/>
                </a:lnTo>
                <a:lnTo>
                  <a:pt x="218871" y="708482"/>
                </a:lnTo>
                <a:lnTo>
                  <a:pt x="206387" y="710869"/>
                </a:lnTo>
                <a:lnTo>
                  <a:pt x="193878" y="708482"/>
                </a:lnTo>
                <a:lnTo>
                  <a:pt x="183159" y="701306"/>
                </a:lnTo>
                <a:lnTo>
                  <a:pt x="175856" y="689965"/>
                </a:lnTo>
                <a:lnTo>
                  <a:pt x="173367" y="677100"/>
                </a:lnTo>
                <a:lnTo>
                  <a:pt x="175666" y="664298"/>
                </a:lnTo>
                <a:lnTo>
                  <a:pt x="182702" y="653199"/>
                </a:lnTo>
                <a:lnTo>
                  <a:pt x="481838" y="399148"/>
                </a:lnTo>
                <a:lnTo>
                  <a:pt x="481838" y="382498"/>
                </a:lnTo>
                <a:lnTo>
                  <a:pt x="174028" y="643940"/>
                </a:lnTo>
                <a:lnTo>
                  <a:pt x="164084" y="659422"/>
                </a:lnTo>
                <a:lnTo>
                  <a:pt x="160769" y="677049"/>
                </a:lnTo>
                <a:lnTo>
                  <a:pt x="164084" y="694664"/>
                </a:lnTo>
                <a:lnTo>
                  <a:pt x="197358" y="722998"/>
                </a:lnTo>
                <a:lnTo>
                  <a:pt x="206375" y="723900"/>
                </a:lnTo>
                <a:lnTo>
                  <a:pt x="215404" y="722985"/>
                </a:lnTo>
                <a:lnTo>
                  <a:pt x="223964" y="720305"/>
                </a:lnTo>
                <a:lnTo>
                  <a:pt x="231902" y="715886"/>
                </a:lnTo>
                <a:lnTo>
                  <a:pt x="237782" y="710869"/>
                </a:lnTo>
                <a:lnTo>
                  <a:pt x="239052" y="709790"/>
                </a:lnTo>
                <a:lnTo>
                  <a:pt x="498386" y="399148"/>
                </a:lnTo>
                <a:lnTo>
                  <a:pt x="537552" y="352234"/>
                </a:lnTo>
                <a:lnTo>
                  <a:pt x="668121" y="329234"/>
                </a:lnTo>
                <a:lnTo>
                  <a:pt x="668324" y="329082"/>
                </a:lnTo>
                <a:lnTo>
                  <a:pt x="672985" y="323418"/>
                </a:lnTo>
                <a:lnTo>
                  <a:pt x="673112" y="323176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084189" y="3688676"/>
            <a:ext cx="673100" cy="723900"/>
          </a:xfrm>
          <a:custGeom>
            <a:avLst/>
            <a:gdLst/>
            <a:ahLst/>
            <a:cxnLst/>
            <a:rect l="l" t="t" r="r" b="b"/>
            <a:pathLst>
              <a:path w="673100" h="723900">
                <a:moveTo>
                  <a:pt x="512216" y="677037"/>
                </a:moveTo>
                <a:lnTo>
                  <a:pt x="508901" y="659409"/>
                </a:lnTo>
                <a:lnTo>
                  <a:pt x="499605" y="644944"/>
                </a:lnTo>
                <a:lnTo>
                  <a:pt x="499605" y="677087"/>
                </a:lnTo>
                <a:lnTo>
                  <a:pt x="497128" y="689965"/>
                </a:lnTo>
                <a:lnTo>
                  <a:pt x="489826" y="701294"/>
                </a:lnTo>
                <a:lnTo>
                  <a:pt x="479082" y="708482"/>
                </a:lnTo>
                <a:lnTo>
                  <a:pt x="466585" y="710869"/>
                </a:lnTo>
                <a:lnTo>
                  <a:pt x="454101" y="708469"/>
                </a:lnTo>
                <a:lnTo>
                  <a:pt x="443382" y="701294"/>
                </a:lnTo>
                <a:lnTo>
                  <a:pt x="191147" y="399135"/>
                </a:lnTo>
                <a:lnTo>
                  <a:pt x="490283" y="653186"/>
                </a:lnTo>
                <a:lnTo>
                  <a:pt x="497306" y="664298"/>
                </a:lnTo>
                <a:lnTo>
                  <a:pt x="499605" y="677087"/>
                </a:lnTo>
                <a:lnTo>
                  <a:pt x="499605" y="644944"/>
                </a:lnTo>
                <a:lnTo>
                  <a:pt x="498957" y="643928"/>
                </a:lnTo>
                <a:lnTo>
                  <a:pt x="210743" y="399135"/>
                </a:lnTo>
                <a:lnTo>
                  <a:pt x="142824" y="341439"/>
                </a:lnTo>
                <a:lnTo>
                  <a:pt x="142684" y="341414"/>
                </a:lnTo>
                <a:lnTo>
                  <a:pt x="142278" y="341109"/>
                </a:lnTo>
                <a:lnTo>
                  <a:pt x="140792" y="340398"/>
                </a:lnTo>
                <a:lnTo>
                  <a:pt x="140208" y="340245"/>
                </a:lnTo>
                <a:lnTo>
                  <a:pt x="140081" y="340144"/>
                </a:lnTo>
                <a:lnTo>
                  <a:pt x="12712" y="317715"/>
                </a:lnTo>
                <a:lnTo>
                  <a:pt x="16078" y="176174"/>
                </a:lnTo>
                <a:lnTo>
                  <a:pt x="13296" y="173266"/>
                </a:lnTo>
                <a:lnTo>
                  <a:pt x="9791" y="173177"/>
                </a:lnTo>
                <a:lnTo>
                  <a:pt x="5765" y="173164"/>
                </a:lnTo>
                <a:lnTo>
                  <a:pt x="3378" y="175882"/>
                </a:lnTo>
                <a:lnTo>
                  <a:pt x="0" y="317715"/>
                </a:lnTo>
                <a:lnTo>
                  <a:pt x="0" y="323405"/>
                </a:lnTo>
                <a:lnTo>
                  <a:pt x="4660" y="329069"/>
                </a:lnTo>
                <a:lnTo>
                  <a:pt x="4864" y="329222"/>
                </a:lnTo>
                <a:lnTo>
                  <a:pt x="135432" y="352221"/>
                </a:lnTo>
                <a:lnTo>
                  <a:pt x="433933" y="709777"/>
                </a:lnTo>
                <a:lnTo>
                  <a:pt x="441071" y="715873"/>
                </a:lnTo>
                <a:lnTo>
                  <a:pt x="449008" y="720293"/>
                </a:lnTo>
                <a:lnTo>
                  <a:pt x="457631" y="722985"/>
                </a:lnTo>
                <a:lnTo>
                  <a:pt x="466610" y="723887"/>
                </a:lnTo>
                <a:lnTo>
                  <a:pt x="475640" y="722985"/>
                </a:lnTo>
                <a:lnTo>
                  <a:pt x="508901" y="694651"/>
                </a:lnTo>
                <a:lnTo>
                  <a:pt x="512216" y="677037"/>
                </a:lnTo>
                <a:close/>
              </a:path>
              <a:path w="673100" h="723900">
                <a:moveTo>
                  <a:pt x="672985" y="529564"/>
                </a:moveTo>
                <a:lnTo>
                  <a:pt x="669671" y="511937"/>
                </a:lnTo>
                <a:lnTo>
                  <a:pt x="660387" y="497484"/>
                </a:lnTo>
                <a:lnTo>
                  <a:pt x="660387" y="529615"/>
                </a:lnTo>
                <a:lnTo>
                  <a:pt x="657898" y="542480"/>
                </a:lnTo>
                <a:lnTo>
                  <a:pt x="650608" y="553821"/>
                </a:lnTo>
                <a:lnTo>
                  <a:pt x="639838" y="560997"/>
                </a:lnTo>
                <a:lnTo>
                  <a:pt x="627380" y="563384"/>
                </a:lnTo>
                <a:lnTo>
                  <a:pt x="614883" y="560997"/>
                </a:lnTo>
                <a:lnTo>
                  <a:pt x="604151" y="553821"/>
                </a:lnTo>
                <a:lnTo>
                  <a:pt x="351917" y="251663"/>
                </a:lnTo>
                <a:lnTo>
                  <a:pt x="651065" y="505726"/>
                </a:lnTo>
                <a:lnTo>
                  <a:pt x="658088" y="516826"/>
                </a:lnTo>
                <a:lnTo>
                  <a:pt x="660387" y="529615"/>
                </a:lnTo>
                <a:lnTo>
                  <a:pt x="660387" y="497484"/>
                </a:lnTo>
                <a:lnTo>
                  <a:pt x="659739" y="496468"/>
                </a:ln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36"/>
                </a:lnTo>
                <a:lnTo>
                  <a:pt x="337997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81" y="158483"/>
                </a:lnTo>
                <a:lnTo>
                  <a:pt x="297713" y="191858"/>
                </a:lnTo>
                <a:lnTo>
                  <a:pt x="265430" y="214363"/>
                </a:lnTo>
                <a:lnTo>
                  <a:pt x="225958" y="222631"/>
                </a:lnTo>
                <a:lnTo>
                  <a:pt x="186474" y="214363"/>
                </a:lnTo>
                <a:lnTo>
                  <a:pt x="154203" y="191858"/>
                </a:lnTo>
                <a:lnTo>
                  <a:pt x="132422" y="158483"/>
                </a:lnTo>
                <a:lnTo>
                  <a:pt x="124434" y="117665"/>
                </a:lnTo>
                <a:lnTo>
                  <a:pt x="132422" y="76847"/>
                </a:lnTo>
                <a:lnTo>
                  <a:pt x="154203" y="43472"/>
                </a:lnTo>
                <a:lnTo>
                  <a:pt x="186474" y="20955"/>
                </a:lnTo>
                <a:lnTo>
                  <a:pt x="225958" y="12700"/>
                </a:lnTo>
                <a:lnTo>
                  <a:pt x="265430" y="20955"/>
                </a:lnTo>
                <a:lnTo>
                  <a:pt x="297713" y="43472"/>
                </a:lnTo>
                <a:lnTo>
                  <a:pt x="319481" y="76847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505"/>
                </a:lnTo>
                <a:lnTo>
                  <a:pt x="275323" y="12700"/>
                </a:lnTo>
                <a:lnTo>
                  <a:pt x="270370" y="9258"/>
                </a:lnTo>
                <a:lnTo>
                  <a:pt x="225958" y="0"/>
                </a:lnTo>
                <a:lnTo>
                  <a:pt x="181533" y="9258"/>
                </a:lnTo>
                <a:lnTo>
                  <a:pt x="145224" y="34505"/>
                </a:lnTo>
                <a:lnTo>
                  <a:pt x="120726" y="71907"/>
                </a:lnTo>
                <a:lnTo>
                  <a:pt x="111734" y="117665"/>
                </a:lnTo>
                <a:lnTo>
                  <a:pt x="120726" y="163423"/>
                </a:lnTo>
                <a:lnTo>
                  <a:pt x="145224" y="200825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64"/>
                </a:lnTo>
                <a:lnTo>
                  <a:pt x="265442" y="228066"/>
                </a:lnTo>
                <a:lnTo>
                  <a:pt x="276631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594715" y="562305"/>
                </a:lnTo>
                <a:lnTo>
                  <a:pt x="601853" y="568401"/>
                </a:lnTo>
                <a:lnTo>
                  <a:pt x="609790" y="572820"/>
                </a:lnTo>
                <a:lnTo>
                  <a:pt x="618401" y="575513"/>
                </a:lnTo>
                <a:lnTo>
                  <a:pt x="627380" y="576414"/>
                </a:lnTo>
                <a:lnTo>
                  <a:pt x="636409" y="575500"/>
                </a:lnTo>
                <a:lnTo>
                  <a:pt x="644931" y="572858"/>
                </a:lnTo>
                <a:lnTo>
                  <a:pt x="652767" y="568553"/>
                </a:lnTo>
                <a:lnTo>
                  <a:pt x="658876" y="563384"/>
                </a:lnTo>
                <a:lnTo>
                  <a:pt x="659739" y="562660"/>
                </a:lnTo>
                <a:lnTo>
                  <a:pt x="669671" y="547179"/>
                </a:lnTo>
                <a:lnTo>
                  <a:pt x="672985" y="529564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084075" y="4947538"/>
            <a:ext cx="673735" cy="723900"/>
          </a:xfrm>
          <a:custGeom>
            <a:avLst/>
            <a:gdLst/>
            <a:ahLst/>
            <a:cxnLst/>
            <a:rect l="l" t="t" r="r" b="b"/>
            <a:pathLst>
              <a:path w="673734" h="72390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96"/>
                </a:lnTo>
                <a:lnTo>
                  <a:pt x="518782" y="191858"/>
                </a:lnTo>
                <a:lnTo>
                  <a:pt x="486498" y="214376"/>
                </a:lnTo>
                <a:lnTo>
                  <a:pt x="447027" y="222631"/>
                </a:lnTo>
                <a:lnTo>
                  <a:pt x="407543" y="214376"/>
                </a:lnTo>
                <a:lnTo>
                  <a:pt x="398462" y="208038"/>
                </a:lnTo>
                <a:lnTo>
                  <a:pt x="375272" y="191858"/>
                </a:lnTo>
                <a:lnTo>
                  <a:pt x="353491" y="158496"/>
                </a:lnTo>
                <a:lnTo>
                  <a:pt x="345503" y="117665"/>
                </a:lnTo>
                <a:lnTo>
                  <a:pt x="353491" y="76847"/>
                </a:lnTo>
                <a:lnTo>
                  <a:pt x="375272" y="43484"/>
                </a:lnTo>
                <a:lnTo>
                  <a:pt x="407543" y="20967"/>
                </a:lnTo>
                <a:lnTo>
                  <a:pt x="447027" y="12700"/>
                </a:lnTo>
                <a:lnTo>
                  <a:pt x="486498" y="20967"/>
                </a:lnTo>
                <a:lnTo>
                  <a:pt x="518782" y="43484"/>
                </a:lnTo>
                <a:lnTo>
                  <a:pt x="540562" y="76847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48" y="34505"/>
                </a:lnTo>
                <a:lnTo>
                  <a:pt x="496392" y="12700"/>
                </a:lnTo>
                <a:lnTo>
                  <a:pt x="491439" y="9271"/>
                </a:lnTo>
                <a:lnTo>
                  <a:pt x="447027" y="0"/>
                </a:lnTo>
                <a:lnTo>
                  <a:pt x="402602" y="9271"/>
                </a:lnTo>
                <a:lnTo>
                  <a:pt x="366293" y="34505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48"/>
                </a:lnTo>
                <a:lnTo>
                  <a:pt x="351078" y="181292"/>
                </a:lnTo>
                <a:lnTo>
                  <a:pt x="364159" y="198399"/>
                </a:lnTo>
                <a:lnTo>
                  <a:pt x="321068" y="235013"/>
                </a:lnTo>
                <a:lnTo>
                  <a:pt x="321068" y="251663"/>
                </a:lnTo>
                <a:lnTo>
                  <a:pt x="68834" y="553821"/>
                </a:lnTo>
                <a:lnTo>
                  <a:pt x="58089" y="561009"/>
                </a:lnTo>
                <a:lnTo>
                  <a:pt x="45605" y="563397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93"/>
                </a:lnTo>
                <a:lnTo>
                  <a:pt x="12598" y="529615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68" y="251663"/>
                </a:lnTo>
                <a:lnTo>
                  <a:pt x="321068" y="235013"/>
                </a:lnTo>
                <a:lnTo>
                  <a:pt x="13246" y="496468"/>
                </a:lnTo>
                <a:lnTo>
                  <a:pt x="3302" y="511949"/>
                </a:lnTo>
                <a:lnTo>
                  <a:pt x="0" y="529564"/>
                </a:lnTo>
                <a:lnTo>
                  <a:pt x="3302" y="547192"/>
                </a:lnTo>
                <a:lnTo>
                  <a:pt x="36576" y="575513"/>
                </a:lnTo>
                <a:lnTo>
                  <a:pt x="45605" y="576414"/>
                </a:lnTo>
                <a:lnTo>
                  <a:pt x="54622" y="575513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94"/>
                </a:lnTo>
                <a:lnTo>
                  <a:pt x="407543" y="228066"/>
                </a:lnTo>
                <a:lnTo>
                  <a:pt x="426694" y="233464"/>
                </a:lnTo>
                <a:lnTo>
                  <a:pt x="447027" y="235331"/>
                </a:lnTo>
                <a:lnTo>
                  <a:pt x="491439" y="226072"/>
                </a:lnTo>
                <a:lnTo>
                  <a:pt x="496392" y="222631"/>
                </a:lnTo>
                <a:lnTo>
                  <a:pt x="527748" y="200837"/>
                </a:lnTo>
                <a:lnTo>
                  <a:pt x="552259" y="163436"/>
                </a:lnTo>
                <a:lnTo>
                  <a:pt x="561251" y="117665"/>
                </a:lnTo>
                <a:close/>
              </a:path>
              <a:path w="673734" h="723900">
                <a:moveTo>
                  <a:pt x="673112" y="323176"/>
                </a:moveTo>
                <a:lnTo>
                  <a:pt x="669607" y="175895"/>
                </a:lnTo>
                <a:lnTo>
                  <a:pt x="667219" y="173177"/>
                </a:lnTo>
                <a:lnTo>
                  <a:pt x="663194" y="173189"/>
                </a:lnTo>
                <a:lnTo>
                  <a:pt x="659688" y="173278"/>
                </a:lnTo>
                <a:lnTo>
                  <a:pt x="656907" y="176187"/>
                </a:lnTo>
                <a:lnTo>
                  <a:pt x="660273" y="317728"/>
                </a:lnTo>
                <a:lnTo>
                  <a:pt x="532904" y="340156"/>
                </a:lnTo>
                <a:lnTo>
                  <a:pt x="532777" y="340258"/>
                </a:lnTo>
                <a:lnTo>
                  <a:pt x="532193" y="340410"/>
                </a:lnTo>
                <a:lnTo>
                  <a:pt x="530707" y="341122"/>
                </a:lnTo>
                <a:lnTo>
                  <a:pt x="530301" y="341426"/>
                </a:lnTo>
                <a:lnTo>
                  <a:pt x="530161" y="341452"/>
                </a:lnTo>
                <a:lnTo>
                  <a:pt x="481838" y="382498"/>
                </a:lnTo>
                <a:lnTo>
                  <a:pt x="481838" y="399148"/>
                </a:lnTo>
                <a:lnTo>
                  <a:pt x="229603" y="701306"/>
                </a:lnTo>
                <a:lnTo>
                  <a:pt x="218871" y="708482"/>
                </a:lnTo>
                <a:lnTo>
                  <a:pt x="206387" y="710869"/>
                </a:lnTo>
                <a:lnTo>
                  <a:pt x="193878" y="708482"/>
                </a:lnTo>
                <a:lnTo>
                  <a:pt x="183159" y="701306"/>
                </a:lnTo>
                <a:lnTo>
                  <a:pt x="175856" y="689965"/>
                </a:lnTo>
                <a:lnTo>
                  <a:pt x="173367" y="677100"/>
                </a:lnTo>
                <a:lnTo>
                  <a:pt x="175666" y="664311"/>
                </a:lnTo>
                <a:lnTo>
                  <a:pt x="182702" y="653199"/>
                </a:lnTo>
                <a:lnTo>
                  <a:pt x="481838" y="399148"/>
                </a:lnTo>
                <a:lnTo>
                  <a:pt x="481838" y="382498"/>
                </a:lnTo>
                <a:lnTo>
                  <a:pt x="174028" y="643940"/>
                </a:lnTo>
                <a:lnTo>
                  <a:pt x="164084" y="659422"/>
                </a:lnTo>
                <a:lnTo>
                  <a:pt x="160769" y="677049"/>
                </a:lnTo>
                <a:lnTo>
                  <a:pt x="164084" y="694664"/>
                </a:lnTo>
                <a:lnTo>
                  <a:pt x="197358" y="722998"/>
                </a:lnTo>
                <a:lnTo>
                  <a:pt x="206375" y="723900"/>
                </a:lnTo>
                <a:lnTo>
                  <a:pt x="215404" y="722985"/>
                </a:lnTo>
                <a:lnTo>
                  <a:pt x="223964" y="720305"/>
                </a:lnTo>
                <a:lnTo>
                  <a:pt x="231902" y="715886"/>
                </a:lnTo>
                <a:lnTo>
                  <a:pt x="237782" y="710869"/>
                </a:lnTo>
                <a:lnTo>
                  <a:pt x="239052" y="709790"/>
                </a:lnTo>
                <a:lnTo>
                  <a:pt x="498386" y="399148"/>
                </a:lnTo>
                <a:lnTo>
                  <a:pt x="537552" y="352234"/>
                </a:lnTo>
                <a:lnTo>
                  <a:pt x="668121" y="329234"/>
                </a:lnTo>
                <a:lnTo>
                  <a:pt x="668324" y="329082"/>
                </a:lnTo>
                <a:lnTo>
                  <a:pt x="672985" y="323418"/>
                </a:lnTo>
                <a:lnTo>
                  <a:pt x="673112" y="323176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084189" y="6206413"/>
            <a:ext cx="673100" cy="723900"/>
          </a:xfrm>
          <a:custGeom>
            <a:avLst/>
            <a:gdLst/>
            <a:ahLst/>
            <a:cxnLst/>
            <a:rect l="l" t="t" r="r" b="b"/>
            <a:pathLst>
              <a:path w="673100" h="723900">
                <a:moveTo>
                  <a:pt x="512216" y="677037"/>
                </a:moveTo>
                <a:lnTo>
                  <a:pt x="508901" y="659422"/>
                </a:lnTo>
                <a:lnTo>
                  <a:pt x="499605" y="644944"/>
                </a:lnTo>
                <a:lnTo>
                  <a:pt x="499605" y="677087"/>
                </a:lnTo>
                <a:lnTo>
                  <a:pt x="497128" y="689965"/>
                </a:lnTo>
                <a:lnTo>
                  <a:pt x="489826" y="701294"/>
                </a:lnTo>
                <a:lnTo>
                  <a:pt x="479082" y="708482"/>
                </a:lnTo>
                <a:lnTo>
                  <a:pt x="466585" y="710869"/>
                </a:lnTo>
                <a:lnTo>
                  <a:pt x="454101" y="708469"/>
                </a:lnTo>
                <a:lnTo>
                  <a:pt x="443382" y="701294"/>
                </a:lnTo>
                <a:lnTo>
                  <a:pt x="191147" y="399135"/>
                </a:lnTo>
                <a:lnTo>
                  <a:pt x="490283" y="653186"/>
                </a:lnTo>
                <a:lnTo>
                  <a:pt x="497306" y="664298"/>
                </a:lnTo>
                <a:lnTo>
                  <a:pt x="499605" y="677087"/>
                </a:lnTo>
                <a:lnTo>
                  <a:pt x="499605" y="644944"/>
                </a:lnTo>
                <a:lnTo>
                  <a:pt x="498957" y="643928"/>
                </a:lnTo>
                <a:lnTo>
                  <a:pt x="210743" y="399135"/>
                </a:lnTo>
                <a:lnTo>
                  <a:pt x="142824" y="341439"/>
                </a:lnTo>
                <a:lnTo>
                  <a:pt x="142684" y="341414"/>
                </a:lnTo>
                <a:lnTo>
                  <a:pt x="142278" y="341109"/>
                </a:lnTo>
                <a:lnTo>
                  <a:pt x="140792" y="340398"/>
                </a:lnTo>
                <a:lnTo>
                  <a:pt x="140208" y="340245"/>
                </a:lnTo>
                <a:lnTo>
                  <a:pt x="140081" y="340144"/>
                </a:lnTo>
                <a:lnTo>
                  <a:pt x="12712" y="317715"/>
                </a:lnTo>
                <a:lnTo>
                  <a:pt x="16078" y="176174"/>
                </a:lnTo>
                <a:lnTo>
                  <a:pt x="13296" y="173266"/>
                </a:lnTo>
                <a:lnTo>
                  <a:pt x="9791" y="173177"/>
                </a:lnTo>
                <a:lnTo>
                  <a:pt x="5765" y="173164"/>
                </a:lnTo>
                <a:lnTo>
                  <a:pt x="3378" y="175882"/>
                </a:lnTo>
                <a:lnTo>
                  <a:pt x="0" y="317715"/>
                </a:lnTo>
                <a:lnTo>
                  <a:pt x="0" y="323405"/>
                </a:lnTo>
                <a:lnTo>
                  <a:pt x="4660" y="329069"/>
                </a:lnTo>
                <a:lnTo>
                  <a:pt x="4864" y="329222"/>
                </a:lnTo>
                <a:lnTo>
                  <a:pt x="135432" y="352221"/>
                </a:lnTo>
                <a:lnTo>
                  <a:pt x="433933" y="709777"/>
                </a:lnTo>
                <a:lnTo>
                  <a:pt x="441071" y="715873"/>
                </a:lnTo>
                <a:lnTo>
                  <a:pt x="449008" y="720293"/>
                </a:lnTo>
                <a:lnTo>
                  <a:pt x="457631" y="722985"/>
                </a:lnTo>
                <a:lnTo>
                  <a:pt x="466610" y="723887"/>
                </a:lnTo>
                <a:lnTo>
                  <a:pt x="475640" y="722985"/>
                </a:lnTo>
                <a:lnTo>
                  <a:pt x="508901" y="694664"/>
                </a:lnTo>
                <a:lnTo>
                  <a:pt x="512216" y="677037"/>
                </a:lnTo>
                <a:close/>
              </a:path>
              <a:path w="673100" h="723900">
                <a:moveTo>
                  <a:pt x="672985" y="529564"/>
                </a:moveTo>
                <a:lnTo>
                  <a:pt x="669671" y="511937"/>
                </a:lnTo>
                <a:lnTo>
                  <a:pt x="660387" y="497484"/>
                </a:lnTo>
                <a:lnTo>
                  <a:pt x="660387" y="529615"/>
                </a:lnTo>
                <a:lnTo>
                  <a:pt x="657898" y="542480"/>
                </a:lnTo>
                <a:lnTo>
                  <a:pt x="650608" y="553821"/>
                </a:lnTo>
                <a:lnTo>
                  <a:pt x="639838" y="560997"/>
                </a:lnTo>
                <a:lnTo>
                  <a:pt x="627380" y="563384"/>
                </a:lnTo>
                <a:lnTo>
                  <a:pt x="614883" y="560997"/>
                </a:lnTo>
                <a:lnTo>
                  <a:pt x="604151" y="553821"/>
                </a:lnTo>
                <a:lnTo>
                  <a:pt x="351917" y="251663"/>
                </a:lnTo>
                <a:lnTo>
                  <a:pt x="651065" y="505726"/>
                </a:lnTo>
                <a:lnTo>
                  <a:pt x="658088" y="516826"/>
                </a:lnTo>
                <a:lnTo>
                  <a:pt x="660387" y="529615"/>
                </a:lnTo>
                <a:lnTo>
                  <a:pt x="660387" y="497484"/>
                </a:lnTo>
                <a:lnTo>
                  <a:pt x="659739" y="496468"/>
                </a:ln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36"/>
                </a:lnTo>
                <a:lnTo>
                  <a:pt x="337997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81" y="158483"/>
                </a:lnTo>
                <a:lnTo>
                  <a:pt x="297713" y="191858"/>
                </a:lnTo>
                <a:lnTo>
                  <a:pt x="265430" y="214376"/>
                </a:lnTo>
                <a:lnTo>
                  <a:pt x="225958" y="222631"/>
                </a:lnTo>
                <a:lnTo>
                  <a:pt x="186474" y="214376"/>
                </a:lnTo>
                <a:lnTo>
                  <a:pt x="154203" y="191858"/>
                </a:lnTo>
                <a:lnTo>
                  <a:pt x="132422" y="158483"/>
                </a:lnTo>
                <a:lnTo>
                  <a:pt x="124434" y="117665"/>
                </a:lnTo>
                <a:lnTo>
                  <a:pt x="132422" y="76847"/>
                </a:lnTo>
                <a:lnTo>
                  <a:pt x="154203" y="43472"/>
                </a:lnTo>
                <a:lnTo>
                  <a:pt x="186474" y="20955"/>
                </a:lnTo>
                <a:lnTo>
                  <a:pt x="225958" y="12700"/>
                </a:lnTo>
                <a:lnTo>
                  <a:pt x="265430" y="20955"/>
                </a:lnTo>
                <a:lnTo>
                  <a:pt x="297713" y="43472"/>
                </a:lnTo>
                <a:lnTo>
                  <a:pt x="319481" y="76847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505"/>
                </a:lnTo>
                <a:lnTo>
                  <a:pt x="275323" y="12700"/>
                </a:lnTo>
                <a:lnTo>
                  <a:pt x="270370" y="9258"/>
                </a:lnTo>
                <a:lnTo>
                  <a:pt x="225958" y="0"/>
                </a:lnTo>
                <a:lnTo>
                  <a:pt x="181533" y="9258"/>
                </a:lnTo>
                <a:lnTo>
                  <a:pt x="145224" y="34505"/>
                </a:lnTo>
                <a:lnTo>
                  <a:pt x="120726" y="71907"/>
                </a:lnTo>
                <a:lnTo>
                  <a:pt x="111734" y="117665"/>
                </a:lnTo>
                <a:lnTo>
                  <a:pt x="120726" y="163423"/>
                </a:lnTo>
                <a:lnTo>
                  <a:pt x="145224" y="200825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64"/>
                </a:lnTo>
                <a:lnTo>
                  <a:pt x="265442" y="228066"/>
                </a:lnTo>
                <a:lnTo>
                  <a:pt x="276631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594715" y="562305"/>
                </a:lnTo>
                <a:lnTo>
                  <a:pt x="601853" y="568401"/>
                </a:lnTo>
                <a:lnTo>
                  <a:pt x="609790" y="572820"/>
                </a:lnTo>
                <a:lnTo>
                  <a:pt x="618401" y="575513"/>
                </a:lnTo>
                <a:lnTo>
                  <a:pt x="627380" y="576414"/>
                </a:lnTo>
                <a:lnTo>
                  <a:pt x="636409" y="575500"/>
                </a:lnTo>
                <a:lnTo>
                  <a:pt x="644931" y="572858"/>
                </a:lnTo>
                <a:lnTo>
                  <a:pt x="652767" y="568553"/>
                </a:lnTo>
                <a:lnTo>
                  <a:pt x="658876" y="563384"/>
                </a:lnTo>
                <a:lnTo>
                  <a:pt x="659739" y="562660"/>
                </a:lnTo>
                <a:lnTo>
                  <a:pt x="669671" y="547179"/>
                </a:lnTo>
                <a:lnTo>
                  <a:pt x="672985" y="529564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020965" y="3264810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8" y="521939"/>
                </a:lnTo>
                <a:lnTo>
                  <a:pt x="278371" y="521939"/>
                </a:lnTo>
                <a:lnTo>
                  <a:pt x="22174" y="267000"/>
                </a:lnTo>
                <a:lnTo>
                  <a:pt x="15037" y="255937"/>
                </a:lnTo>
                <a:lnTo>
                  <a:pt x="12658" y="243339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67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97" y="132862"/>
                </a:lnTo>
                <a:lnTo>
                  <a:pt x="328378" y="120331"/>
                </a:lnTo>
                <a:lnTo>
                  <a:pt x="328816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6" y="119426"/>
                </a:lnTo>
                <a:lnTo>
                  <a:pt x="335116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021296" y="2034986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30"/>
                </a:lnTo>
                <a:lnTo>
                  <a:pt x="404687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6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6" y="119426"/>
                </a:lnTo>
                <a:lnTo>
                  <a:pt x="523216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020965" y="805161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8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67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97" y="132862"/>
                </a:lnTo>
                <a:lnTo>
                  <a:pt x="328378" y="120331"/>
                </a:lnTo>
                <a:lnTo>
                  <a:pt x="328816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6" y="119426"/>
                </a:lnTo>
                <a:lnTo>
                  <a:pt x="335116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4"/>
                </a:lnTo>
                <a:lnTo>
                  <a:pt x="335264" y="52414"/>
                </a:lnTo>
                <a:lnTo>
                  <a:pt x="330445" y="41652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5021296" y="4494634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30"/>
                </a:lnTo>
                <a:lnTo>
                  <a:pt x="404687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6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6" y="119426"/>
                </a:lnTo>
                <a:lnTo>
                  <a:pt x="523216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020965" y="5724458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8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67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97" y="132862"/>
                </a:lnTo>
                <a:lnTo>
                  <a:pt x="328378" y="120331"/>
                </a:lnTo>
                <a:lnTo>
                  <a:pt x="328816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6" y="119426"/>
                </a:lnTo>
                <a:lnTo>
                  <a:pt x="335116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5021296" y="0"/>
            <a:ext cx="561340" cy="235585"/>
          </a:xfrm>
          <a:custGeom>
            <a:avLst/>
            <a:gdLst/>
            <a:ahLst/>
            <a:cxnLst/>
            <a:rect l="l" t="t" r="r" b="b"/>
            <a:pathLst>
              <a:path w="561339" h="235585">
                <a:moveTo>
                  <a:pt x="250496" y="120861"/>
                </a:moveTo>
                <a:lnTo>
                  <a:pt x="237796" y="120861"/>
                </a:lnTo>
                <a:lnTo>
                  <a:pt x="237796" y="232672"/>
                </a:lnTo>
                <a:lnTo>
                  <a:pt x="240641" y="235517"/>
                </a:lnTo>
                <a:lnTo>
                  <a:pt x="451334" y="235517"/>
                </a:lnTo>
                <a:lnTo>
                  <a:pt x="454179" y="232672"/>
                </a:lnTo>
                <a:lnTo>
                  <a:pt x="454179" y="222817"/>
                </a:lnTo>
                <a:lnTo>
                  <a:pt x="250496" y="222817"/>
                </a:lnTo>
                <a:lnTo>
                  <a:pt x="250496" y="120861"/>
                </a:lnTo>
                <a:close/>
              </a:path>
              <a:path w="561339" h="235585">
                <a:moveTo>
                  <a:pt x="454179" y="109977"/>
                </a:moveTo>
                <a:lnTo>
                  <a:pt x="441479" y="109977"/>
                </a:lnTo>
                <a:lnTo>
                  <a:pt x="441479" y="222817"/>
                </a:lnTo>
                <a:lnTo>
                  <a:pt x="454179" y="222817"/>
                </a:lnTo>
                <a:lnTo>
                  <a:pt x="454179" y="109977"/>
                </a:lnTo>
                <a:close/>
              </a:path>
              <a:path w="561339" h="235585">
                <a:moveTo>
                  <a:pt x="248883" y="0"/>
                </a:moveTo>
                <a:lnTo>
                  <a:pt x="236183" y="0"/>
                </a:lnTo>
                <a:lnTo>
                  <a:pt x="236183" y="22055"/>
                </a:lnTo>
                <a:lnTo>
                  <a:pt x="28348" y="85136"/>
                </a:lnTo>
                <a:lnTo>
                  <a:pt x="14503" y="92392"/>
                </a:lnTo>
                <a:lnTo>
                  <a:pt x="4759" y="104120"/>
                </a:lnTo>
                <a:lnTo>
                  <a:pt x="0" y="118719"/>
                </a:lnTo>
                <a:lnTo>
                  <a:pt x="1106" y="134590"/>
                </a:lnTo>
                <a:lnTo>
                  <a:pt x="23103" y="170302"/>
                </a:lnTo>
                <a:lnTo>
                  <a:pt x="35510" y="175344"/>
                </a:lnTo>
                <a:lnTo>
                  <a:pt x="45607" y="175344"/>
                </a:lnTo>
                <a:lnTo>
                  <a:pt x="49163" y="174849"/>
                </a:lnTo>
                <a:lnTo>
                  <a:pt x="88656" y="163546"/>
                </a:lnTo>
                <a:lnTo>
                  <a:pt x="42508" y="163546"/>
                </a:lnTo>
                <a:lnTo>
                  <a:pt x="35447" y="162708"/>
                </a:lnTo>
                <a:lnTo>
                  <a:pt x="22963" y="155647"/>
                </a:lnTo>
                <a:lnTo>
                  <a:pt x="18378" y="149728"/>
                </a:lnTo>
                <a:lnTo>
                  <a:pt x="13362" y="131263"/>
                </a:lnTo>
                <a:lnTo>
                  <a:pt x="12590" y="120354"/>
                </a:lnTo>
                <a:lnTo>
                  <a:pt x="15821" y="110328"/>
                </a:lnTo>
                <a:lnTo>
                  <a:pt x="22454" y="102286"/>
                </a:lnTo>
                <a:lnTo>
                  <a:pt x="31891" y="97328"/>
                </a:lnTo>
                <a:lnTo>
                  <a:pt x="274537" y="23681"/>
                </a:lnTo>
                <a:lnTo>
                  <a:pt x="432208" y="23681"/>
                </a:lnTo>
                <a:lnTo>
                  <a:pt x="433833" y="22995"/>
                </a:lnTo>
                <a:lnTo>
                  <a:pt x="438509" y="18194"/>
                </a:lnTo>
                <a:lnTo>
                  <a:pt x="248883" y="18194"/>
                </a:lnTo>
                <a:lnTo>
                  <a:pt x="248883" y="0"/>
                </a:lnTo>
                <a:close/>
              </a:path>
              <a:path w="561339" h="235585">
                <a:moveTo>
                  <a:pt x="560972" y="0"/>
                </a:moveTo>
                <a:lnTo>
                  <a:pt x="542965" y="0"/>
                </a:lnTo>
                <a:lnTo>
                  <a:pt x="445212" y="97277"/>
                </a:lnTo>
                <a:lnTo>
                  <a:pt x="272226" y="97277"/>
                </a:lnTo>
                <a:lnTo>
                  <a:pt x="270943" y="97722"/>
                </a:lnTo>
                <a:lnTo>
                  <a:pt x="269902" y="98471"/>
                </a:lnTo>
                <a:lnTo>
                  <a:pt x="42508" y="163546"/>
                </a:lnTo>
                <a:lnTo>
                  <a:pt x="88656" y="163546"/>
                </a:lnTo>
                <a:lnTo>
                  <a:pt x="237796" y="120861"/>
                </a:lnTo>
                <a:lnTo>
                  <a:pt x="250496" y="120861"/>
                </a:lnTo>
                <a:lnTo>
                  <a:pt x="250496" y="117229"/>
                </a:lnTo>
                <a:lnTo>
                  <a:pt x="275350" y="110117"/>
                </a:lnTo>
                <a:lnTo>
                  <a:pt x="275769" y="109977"/>
                </a:lnTo>
                <a:lnTo>
                  <a:pt x="454179" y="109977"/>
                </a:lnTo>
                <a:lnTo>
                  <a:pt x="454179" y="106269"/>
                </a:lnTo>
                <a:lnTo>
                  <a:pt x="560972" y="0"/>
                </a:lnTo>
                <a:close/>
              </a:path>
              <a:path w="561339" h="235585">
                <a:moveTo>
                  <a:pt x="456231" y="0"/>
                </a:moveTo>
                <a:lnTo>
                  <a:pt x="438506" y="0"/>
                </a:lnTo>
                <a:lnTo>
                  <a:pt x="427813" y="10981"/>
                </a:lnTo>
                <a:lnTo>
                  <a:pt x="272975" y="10981"/>
                </a:lnTo>
                <a:lnTo>
                  <a:pt x="272365" y="11082"/>
                </a:lnTo>
                <a:lnTo>
                  <a:pt x="248883" y="18194"/>
                </a:lnTo>
                <a:lnTo>
                  <a:pt x="438509" y="18194"/>
                </a:lnTo>
                <a:lnTo>
                  <a:pt x="456231" y="0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7096375" y="3868170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7000"/>
                </a:lnTo>
                <a:lnTo>
                  <a:pt x="15037" y="255937"/>
                </a:lnTo>
                <a:lnTo>
                  <a:pt x="12658" y="243339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55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84" y="132862"/>
                </a:lnTo>
                <a:lnTo>
                  <a:pt x="328373" y="120331"/>
                </a:lnTo>
                <a:lnTo>
                  <a:pt x="328811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1" y="119426"/>
                </a:lnTo>
                <a:lnTo>
                  <a:pt x="335114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7096703" y="2612426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30"/>
                </a:lnTo>
                <a:lnTo>
                  <a:pt x="404699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8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8" y="119426"/>
                </a:lnTo>
                <a:lnTo>
                  <a:pt x="523229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7096375" y="1356682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55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84" y="132862"/>
                </a:lnTo>
                <a:lnTo>
                  <a:pt x="328373" y="120331"/>
                </a:lnTo>
                <a:lnTo>
                  <a:pt x="328811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1" y="119426"/>
                </a:lnTo>
                <a:lnTo>
                  <a:pt x="335114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7096703" y="5123915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30"/>
                </a:lnTo>
                <a:lnTo>
                  <a:pt x="404699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8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8" y="119426"/>
                </a:lnTo>
                <a:lnTo>
                  <a:pt x="523229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7096375" y="6379659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55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84" y="132862"/>
                </a:lnTo>
                <a:lnTo>
                  <a:pt x="328373" y="120331"/>
                </a:lnTo>
                <a:lnTo>
                  <a:pt x="328811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1" y="119426"/>
                </a:lnTo>
                <a:lnTo>
                  <a:pt x="335114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7096703" y="100938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28"/>
                </a:lnTo>
                <a:lnTo>
                  <a:pt x="404699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8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8" y="119426"/>
                </a:lnTo>
                <a:lnTo>
                  <a:pt x="523229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8159598" y="0"/>
            <a:ext cx="673100" cy="572770"/>
          </a:xfrm>
          <a:custGeom>
            <a:avLst/>
            <a:gdLst/>
            <a:ahLst/>
            <a:cxnLst/>
            <a:rect l="l" t="t" r="r" b="b"/>
            <a:pathLst>
              <a:path w="673100" h="572770">
                <a:moveTo>
                  <a:pt x="512216" y="525856"/>
                </a:moveTo>
                <a:lnTo>
                  <a:pt x="508901" y="508228"/>
                </a:lnTo>
                <a:lnTo>
                  <a:pt x="499605" y="493763"/>
                </a:lnTo>
                <a:lnTo>
                  <a:pt x="499605" y="525907"/>
                </a:lnTo>
                <a:lnTo>
                  <a:pt x="497128" y="538784"/>
                </a:lnTo>
                <a:lnTo>
                  <a:pt x="489826" y="550113"/>
                </a:lnTo>
                <a:lnTo>
                  <a:pt x="479082" y="557301"/>
                </a:lnTo>
                <a:lnTo>
                  <a:pt x="466585" y="559676"/>
                </a:lnTo>
                <a:lnTo>
                  <a:pt x="454101" y="557288"/>
                </a:lnTo>
                <a:lnTo>
                  <a:pt x="443382" y="550113"/>
                </a:lnTo>
                <a:lnTo>
                  <a:pt x="191147" y="247954"/>
                </a:lnTo>
                <a:lnTo>
                  <a:pt x="490283" y="502005"/>
                </a:lnTo>
                <a:lnTo>
                  <a:pt x="497306" y="513118"/>
                </a:lnTo>
                <a:lnTo>
                  <a:pt x="499605" y="525907"/>
                </a:lnTo>
                <a:lnTo>
                  <a:pt x="499605" y="493763"/>
                </a:lnTo>
                <a:lnTo>
                  <a:pt x="498957" y="492747"/>
                </a:lnTo>
                <a:lnTo>
                  <a:pt x="210743" y="247954"/>
                </a:lnTo>
                <a:lnTo>
                  <a:pt x="142824" y="190258"/>
                </a:lnTo>
                <a:lnTo>
                  <a:pt x="142684" y="190233"/>
                </a:lnTo>
                <a:lnTo>
                  <a:pt x="142265" y="189928"/>
                </a:lnTo>
                <a:lnTo>
                  <a:pt x="140792" y="189217"/>
                </a:lnTo>
                <a:lnTo>
                  <a:pt x="140208" y="189064"/>
                </a:lnTo>
                <a:lnTo>
                  <a:pt x="140081" y="188963"/>
                </a:lnTo>
                <a:lnTo>
                  <a:pt x="12712" y="166535"/>
                </a:lnTo>
                <a:lnTo>
                  <a:pt x="16078" y="24993"/>
                </a:lnTo>
                <a:lnTo>
                  <a:pt x="13296" y="22085"/>
                </a:lnTo>
                <a:lnTo>
                  <a:pt x="9791" y="22009"/>
                </a:lnTo>
                <a:lnTo>
                  <a:pt x="5765" y="21983"/>
                </a:lnTo>
                <a:lnTo>
                  <a:pt x="3378" y="24701"/>
                </a:lnTo>
                <a:lnTo>
                  <a:pt x="0" y="166535"/>
                </a:lnTo>
                <a:lnTo>
                  <a:pt x="0" y="172224"/>
                </a:lnTo>
                <a:lnTo>
                  <a:pt x="4660" y="177888"/>
                </a:lnTo>
                <a:lnTo>
                  <a:pt x="4864" y="178041"/>
                </a:lnTo>
                <a:lnTo>
                  <a:pt x="135432" y="201041"/>
                </a:lnTo>
                <a:lnTo>
                  <a:pt x="433933" y="558596"/>
                </a:lnTo>
                <a:lnTo>
                  <a:pt x="441071" y="564692"/>
                </a:lnTo>
                <a:lnTo>
                  <a:pt x="449008" y="569112"/>
                </a:lnTo>
                <a:lnTo>
                  <a:pt x="457631" y="571804"/>
                </a:lnTo>
                <a:lnTo>
                  <a:pt x="466610" y="572706"/>
                </a:lnTo>
                <a:lnTo>
                  <a:pt x="475640" y="571804"/>
                </a:lnTo>
                <a:lnTo>
                  <a:pt x="484149" y="569150"/>
                </a:lnTo>
                <a:lnTo>
                  <a:pt x="491998" y="564832"/>
                </a:lnTo>
                <a:lnTo>
                  <a:pt x="498081" y="559676"/>
                </a:lnTo>
                <a:lnTo>
                  <a:pt x="498957" y="558939"/>
                </a:lnTo>
                <a:lnTo>
                  <a:pt x="508901" y="543471"/>
                </a:lnTo>
                <a:lnTo>
                  <a:pt x="512216" y="525856"/>
                </a:lnTo>
                <a:close/>
              </a:path>
              <a:path w="673100" h="572770">
                <a:moveTo>
                  <a:pt x="672985" y="378371"/>
                </a:moveTo>
                <a:lnTo>
                  <a:pt x="669671" y="360756"/>
                </a:lnTo>
                <a:lnTo>
                  <a:pt x="660387" y="346303"/>
                </a:lnTo>
                <a:lnTo>
                  <a:pt x="660387" y="378421"/>
                </a:lnTo>
                <a:lnTo>
                  <a:pt x="657898" y="391299"/>
                </a:lnTo>
                <a:lnTo>
                  <a:pt x="650608" y="402640"/>
                </a:lnTo>
                <a:lnTo>
                  <a:pt x="639838" y="409816"/>
                </a:lnTo>
                <a:lnTo>
                  <a:pt x="627380" y="412203"/>
                </a:lnTo>
                <a:lnTo>
                  <a:pt x="614883" y="409803"/>
                </a:lnTo>
                <a:lnTo>
                  <a:pt x="604151" y="402640"/>
                </a:lnTo>
                <a:lnTo>
                  <a:pt x="351929" y="100482"/>
                </a:lnTo>
                <a:lnTo>
                  <a:pt x="651065" y="354545"/>
                </a:lnTo>
                <a:lnTo>
                  <a:pt x="658088" y="365633"/>
                </a:lnTo>
                <a:lnTo>
                  <a:pt x="660387" y="378421"/>
                </a:lnTo>
                <a:lnTo>
                  <a:pt x="660387" y="346303"/>
                </a:lnTo>
                <a:lnTo>
                  <a:pt x="659739" y="345287"/>
                </a:lnTo>
                <a:lnTo>
                  <a:pt x="371525" y="100482"/>
                </a:lnTo>
                <a:lnTo>
                  <a:pt x="320167" y="56857"/>
                </a:lnTo>
                <a:lnTo>
                  <a:pt x="308825" y="47218"/>
                </a:lnTo>
                <a:lnTo>
                  <a:pt x="321894" y="30099"/>
                </a:lnTo>
                <a:lnTo>
                  <a:pt x="331762" y="10655"/>
                </a:lnTo>
                <a:lnTo>
                  <a:pt x="334873" y="0"/>
                </a:lnTo>
                <a:lnTo>
                  <a:pt x="320916" y="0"/>
                </a:lnTo>
                <a:lnTo>
                  <a:pt x="319481" y="7302"/>
                </a:lnTo>
                <a:lnTo>
                  <a:pt x="297713" y="40665"/>
                </a:lnTo>
                <a:lnTo>
                  <a:pt x="265430" y="63182"/>
                </a:lnTo>
                <a:lnTo>
                  <a:pt x="225958" y="71450"/>
                </a:lnTo>
                <a:lnTo>
                  <a:pt x="186474" y="63182"/>
                </a:lnTo>
                <a:lnTo>
                  <a:pt x="154203" y="40665"/>
                </a:lnTo>
                <a:lnTo>
                  <a:pt x="132422" y="7302"/>
                </a:lnTo>
                <a:lnTo>
                  <a:pt x="130987" y="0"/>
                </a:lnTo>
                <a:lnTo>
                  <a:pt x="118313" y="0"/>
                </a:lnTo>
                <a:lnTo>
                  <a:pt x="120726" y="12242"/>
                </a:lnTo>
                <a:lnTo>
                  <a:pt x="145224" y="49644"/>
                </a:lnTo>
                <a:lnTo>
                  <a:pt x="181533" y="74879"/>
                </a:lnTo>
                <a:lnTo>
                  <a:pt x="225958" y="84150"/>
                </a:lnTo>
                <a:lnTo>
                  <a:pt x="246278" y="82270"/>
                </a:lnTo>
                <a:lnTo>
                  <a:pt x="265442" y="76885"/>
                </a:lnTo>
                <a:lnTo>
                  <a:pt x="276631" y="71450"/>
                </a:lnTo>
                <a:lnTo>
                  <a:pt x="283108" y="68300"/>
                </a:lnTo>
                <a:lnTo>
                  <a:pt x="298983" y="56857"/>
                </a:lnTo>
                <a:lnTo>
                  <a:pt x="594715" y="411124"/>
                </a:lnTo>
                <a:lnTo>
                  <a:pt x="601853" y="417207"/>
                </a:lnTo>
                <a:lnTo>
                  <a:pt x="609790" y="421627"/>
                </a:lnTo>
                <a:lnTo>
                  <a:pt x="618401" y="424332"/>
                </a:lnTo>
                <a:lnTo>
                  <a:pt x="627380" y="425234"/>
                </a:lnTo>
                <a:lnTo>
                  <a:pt x="636409" y="424319"/>
                </a:lnTo>
                <a:lnTo>
                  <a:pt x="644931" y="421678"/>
                </a:lnTo>
                <a:lnTo>
                  <a:pt x="652767" y="417360"/>
                </a:lnTo>
                <a:lnTo>
                  <a:pt x="658876" y="412203"/>
                </a:lnTo>
                <a:lnTo>
                  <a:pt x="659739" y="411480"/>
                </a:lnTo>
                <a:lnTo>
                  <a:pt x="669671" y="395998"/>
                </a:lnTo>
                <a:lnTo>
                  <a:pt x="672985" y="378371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8159483" y="1107681"/>
            <a:ext cx="673735" cy="723900"/>
          </a:xfrm>
          <a:custGeom>
            <a:avLst/>
            <a:gdLst/>
            <a:ahLst/>
            <a:cxnLst/>
            <a:rect l="l" t="t" r="r" b="b"/>
            <a:pathLst>
              <a:path w="673734" h="72390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96"/>
                </a:lnTo>
                <a:lnTo>
                  <a:pt x="518782" y="191858"/>
                </a:lnTo>
                <a:lnTo>
                  <a:pt x="486511" y="214376"/>
                </a:lnTo>
                <a:lnTo>
                  <a:pt x="447027" y="222631"/>
                </a:lnTo>
                <a:lnTo>
                  <a:pt x="407543" y="214376"/>
                </a:lnTo>
                <a:lnTo>
                  <a:pt x="398475" y="208038"/>
                </a:lnTo>
                <a:lnTo>
                  <a:pt x="375272" y="191858"/>
                </a:lnTo>
                <a:lnTo>
                  <a:pt x="353491" y="158496"/>
                </a:lnTo>
                <a:lnTo>
                  <a:pt x="345503" y="117665"/>
                </a:lnTo>
                <a:lnTo>
                  <a:pt x="353491" y="76847"/>
                </a:lnTo>
                <a:lnTo>
                  <a:pt x="375272" y="43472"/>
                </a:lnTo>
                <a:lnTo>
                  <a:pt x="407543" y="20967"/>
                </a:lnTo>
                <a:lnTo>
                  <a:pt x="447027" y="12700"/>
                </a:lnTo>
                <a:lnTo>
                  <a:pt x="486511" y="20967"/>
                </a:lnTo>
                <a:lnTo>
                  <a:pt x="518782" y="43472"/>
                </a:lnTo>
                <a:lnTo>
                  <a:pt x="540562" y="76847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61" y="34505"/>
                </a:lnTo>
                <a:lnTo>
                  <a:pt x="496392" y="12700"/>
                </a:lnTo>
                <a:lnTo>
                  <a:pt x="491439" y="9258"/>
                </a:lnTo>
                <a:lnTo>
                  <a:pt x="447027" y="0"/>
                </a:lnTo>
                <a:lnTo>
                  <a:pt x="402615" y="9258"/>
                </a:lnTo>
                <a:lnTo>
                  <a:pt x="366293" y="34505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48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56" y="235013"/>
                </a:lnTo>
                <a:lnTo>
                  <a:pt x="321056" y="251663"/>
                </a:lnTo>
                <a:lnTo>
                  <a:pt x="68834" y="553821"/>
                </a:lnTo>
                <a:lnTo>
                  <a:pt x="58089" y="560997"/>
                </a:lnTo>
                <a:lnTo>
                  <a:pt x="45605" y="563397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15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56" y="251663"/>
                </a:lnTo>
                <a:lnTo>
                  <a:pt x="321056" y="235013"/>
                </a:lnTo>
                <a:lnTo>
                  <a:pt x="13246" y="496468"/>
                </a:lnTo>
                <a:lnTo>
                  <a:pt x="3302" y="511949"/>
                </a:lnTo>
                <a:lnTo>
                  <a:pt x="0" y="529564"/>
                </a:lnTo>
                <a:lnTo>
                  <a:pt x="3302" y="547179"/>
                </a:lnTo>
                <a:lnTo>
                  <a:pt x="36588" y="575513"/>
                </a:lnTo>
                <a:lnTo>
                  <a:pt x="45605" y="576414"/>
                </a:lnTo>
                <a:lnTo>
                  <a:pt x="54635" y="575513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64"/>
                </a:lnTo>
                <a:lnTo>
                  <a:pt x="447027" y="235331"/>
                </a:lnTo>
                <a:lnTo>
                  <a:pt x="491439" y="226072"/>
                </a:lnTo>
                <a:lnTo>
                  <a:pt x="496392" y="222631"/>
                </a:lnTo>
                <a:lnTo>
                  <a:pt x="527761" y="200837"/>
                </a:lnTo>
                <a:lnTo>
                  <a:pt x="552259" y="163423"/>
                </a:lnTo>
                <a:lnTo>
                  <a:pt x="561251" y="117665"/>
                </a:lnTo>
                <a:close/>
              </a:path>
              <a:path w="673734" h="723900">
                <a:moveTo>
                  <a:pt x="673112" y="323176"/>
                </a:moveTo>
                <a:lnTo>
                  <a:pt x="669607" y="175895"/>
                </a:lnTo>
                <a:lnTo>
                  <a:pt x="667219" y="173177"/>
                </a:lnTo>
                <a:lnTo>
                  <a:pt x="663194" y="173189"/>
                </a:lnTo>
                <a:lnTo>
                  <a:pt x="659688" y="173278"/>
                </a:lnTo>
                <a:lnTo>
                  <a:pt x="656907" y="176187"/>
                </a:lnTo>
                <a:lnTo>
                  <a:pt x="660273" y="317728"/>
                </a:lnTo>
                <a:lnTo>
                  <a:pt x="532904" y="340156"/>
                </a:lnTo>
                <a:lnTo>
                  <a:pt x="532777" y="340258"/>
                </a:lnTo>
                <a:lnTo>
                  <a:pt x="532193" y="340410"/>
                </a:lnTo>
                <a:lnTo>
                  <a:pt x="530720" y="341122"/>
                </a:lnTo>
                <a:lnTo>
                  <a:pt x="530301" y="341426"/>
                </a:lnTo>
                <a:lnTo>
                  <a:pt x="530161" y="341452"/>
                </a:lnTo>
                <a:lnTo>
                  <a:pt x="481838" y="382498"/>
                </a:lnTo>
                <a:lnTo>
                  <a:pt x="481838" y="399148"/>
                </a:lnTo>
                <a:lnTo>
                  <a:pt x="229603" y="701306"/>
                </a:lnTo>
                <a:lnTo>
                  <a:pt x="218884" y="708469"/>
                </a:lnTo>
                <a:lnTo>
                  <a:pt x="206387" y="710869"/>
                </a:lnTo>
                <a:lnTo>
                  <a:pt x="193878" y="708469"/>
                </a:lnTo>
                <a:lnTo>
                  <a:pt x="183159" y="701306"/>
                </a:lnTo>
                <a:lnTo>
                  <a:pt x="175856" y="689965"/>
                </a:lnTo>
                <a:lnTo>
                  <a:pt x="173380" y="677100"/>
                </a:lnTo>
                <a:lnTo>
                  <a:pt x="175666" y="664298"/>
                </a:lnTo>
                <a:lnTo>
                  <a:pt x="182702" y="653199"/>
                </a:lnTo>
                <a:lnTo>
                  <a:pt x="481838" y="399148"/>
                </a:lnTo>
                <a:lnTo>
                  <a:pt x="481838" y="382498"/>
                </a:lnTo>
                <a:lnTo>
                  <a:pt x="174028" y="643940"/>
                </a:lnTo>
                <a:lnTo>
                  <a:pt x="164084" y="659422"/>
                </a:lnTo>
                <a:lnTo>
                  <a:pt x="160769" y="677037"/>
                </a:lnTo>
                <a:lnTo>
                  <a:pt x="164084" y="694664"/>
                </a:lnTo>
                <a:lnTo>
                  <a:pt x="197358" y="722998"/>
                </a:lnTo>
                <a:lnTo>
                  <a:pt x="206375" y="723900"/>
                </a:lnTo>
                <a:lnTo>
                  <a:pt x="215404" y="722985"/>
                </a:lnTo>
                <a:lnTo>
                  <a:pt x="223964" y="720293"/>
                </a:lnTo>
                <a:lnTo>
                  <a:pt x="231902" y="715886"/>
                </a:lnTo>
                <a:lnTo>
                  <a:pt x="237782" y="710869"/>
                </a:lnTo>
                <a:lnTo>
                  <a:pt x="239052" y="709790"/>
                </a:lnTo>
                <a:lnTo>
                  <a:pt x="498386" y="399148"/>
                </a:lnTo>
                <a:lnTo>
                  <a:pt x="537552" y="352234"/>
                </a:lnTo>
                <a:lnTo>
                  <a:pt x="668121" y="329234"/>
                </a:lnTo>
                <a:lnTo>
                  <a:pt x="668324" y="329082"/>
                </a:lnTo>
                <a:lnTo>
                  <a:pt x="672985" y="323418"/>
                </a:lnTo>
                <a:lnTo>
                  <a:pt x="673112" y="323176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8159598" y="2366555"/>
            <a:ext cx="673100" cy="723900"/>
          </a:xfrm>
          <a:custGeom>
            <a:avLst/>
            <a:gdLst/>
            <a:ahLst/>
            <a:cxnLst/>
            <a:rect l="l" t="t" r="r" b="b"/>
            <a:pathLst>
              <a:path w="673100" h="723900">
                <a:moveTo>
                  <a:pt x="512216" y="677037"/>
                </a:moveTo>
                <a:lnTo>
                  <a:pt x="508901" y="659409"/>
                </a:lnTo>
                <a:lnTo>
                  <a:pt x="499605" y="644944"/>
                </a:lnTo>
                <a:lnTo>
                  <a:pt x="499605" y="677087"/>
                </a:lnTo>
                <a:lnTo>
                  <a:pt x="497128" y="689965"/>
                </a:lnTo>
                <a:lnTo>
                  <a:pt x="489826" y="701294"/>
                </a:lnTo>
                <a:lnTo>
                  <a:pt x="479082" y="708482"/>
                </a:lnTo>
                <a:lnTo>
                  <a:pt x="466585" y="710869"/>
                </a:lnTo>
                <a:lnTo>
                  <a:pt x="454101" y="708469"/>
                </a:lnTo>
                <a:lnTo>
                  <a:pt x="443382" y="701294"/>
                </a:lnTo>
                <a:lnTo>
                  <a:pt x="191147" y="399135"/>
                </a:lnTo>
                <a:lnTo>
                  <a:pt x="490283" y="653186"/>
                </a:lnTo>
                <a:lnTo>
                  <a:pt x="497306" y="664298"/>
                </a:lnTo>
                <a:lnTo>
                  <a:pt x="499605" y="677087"/>
                </a:lnTo>
                <a:lnTo>
                  <a:pt x="499605" y="644944"/>
                </a:lnTo>
                <a:lnTo>
                  <a:pt x="498957" y="643928"/>
                </a:lnTo>
                <a:lnTo>
                  <a:pt x="210743" y="399135"/>
                </a:lnTo>
                <a:lnTo>
                  <a:pt x="142824" y="341439"/>
                </a:lnTo>
                <a:lnTo>
                  <a:pt x="142684" y="341414"/>
                </a:lnTo>
                <a:lnTo>
                  <a:pt x="142265" y="341109"/>
                </a:lnTo>
                <a:lnTo>
                  <a:pt x="140792" y="340398"/>
                </a:lnTo>
                <a:lnTo>
                  <a:pt x="140208" y="340245"/>
                </a:lnTo>
                <a:lnTo>
                  <a:pt x="140081" y="340144"/>
                </a:lnTo>
                <a:lnTo>
                  <a:pt x="12712" y="317715"/>
                </a:lnTo>
                <a:lnTo>
                  <a:pt x="16078" y="176174"/>
                </a:lnTo>
                <a:lnTo>
                  <a:pt x="13296" y="173266"/>
                </a:lnTo>
                <a:lnTo>
                  <a:pt x="9791" y="173177"/>
                </a:lnTo>
                <a:lnTo>
                  <a:pt x="5765" y="173164"/>
                </a:lnTo>
                <a:lnTo>
                  <a:pt x="3378" y="175882"/>
                </a:lnTo>
                <a:lnTo>
                  <a:pt x="0" y="317715"/>
                </a:lnTo>
                <a:lnTo>
                  <a:pt x="0" y="323405"/>
                </a:lnTo>
                <a:lnTo>
                  <a:pt x="4660" y="329069"/>
                </a:lnTo>
                <a:lnTo>
                  <a:pt x="4864" y="329222"/>
                </a:lnTo>
                <a:lnTo>
                  <a:pt x="135432" y="352221"/>
                </a:lnTo>
                <a:lnTo>
                  <a:pt x="433933" y="709777"/>
                </a:lnTo>
                <a:lnTo>
                  <a:pt x="441071" y="715873"/>
                </a:lnTo>
                <a:lnTo>
                  <a:pt x="449008" y="720293"/>
                </a:lnTo>
                <a:lnTo>
                  <a:pt x="457631" y="722985"/>
                </a:lnTo>
                <a:lnTo>
                  <a:pt x="466610" y="723887"/>
                </a:lnTo>
                <a:lnTo>
                  <a:pt x="475640" y="722985"/>
                </a:lnTo>
                <a:lnTo>
                  <a:pt x="508901" y="694651"/>
                </a:lnTo>
                <a:lnTo>
                  <a:pt x="512216" y="677037"/>
                </a:lnTo>
                <a:close/>
              </a:path>
              <a:path w="673100" h="723900">
                <a:moveTo>
                  <a:pt x="672985" y="529551"/>
                </a:moveTo>
                <a:lnTo>
                  <a:pt x="669671" y="511937"/>
                </a:lnTo>
                <a:lnTo>
                  <a:pt x="660387" y="497484"/>
                </a:lnTo>
                <a:lnTo>
                  <a:pt x="660387" y="529602"/>
                </a:lnTo>
                <a:lnTo>
                  <a:pt x="657898" y="542480"/>
                </a:lnTo>
                <a:lnTo>
                  <a:pt x="650608" y="553821"/>
                </a:lnTo>
                <a:lnTo>
                  <a:pt x="639838" y="560997"/>
                </a:lnTo>
                <a:lnTo>
                  <a:pt x="627380" y="563384"/>
                </a:lnTo>
                <a:lnTo>
                  <a:pt x="614883" y="560997"/>
                </a:lnTo>
                <a:lnTo>
                  <a:pt x="604151" y="553821"/>
                </a:lnTo>
                <a:lnTo>
                  <a:pt x="351929" y="251663"/>
                </a:lnTo>
                <a:lnTo>
                  <a:pt x="651065" y="505726"/>
                </a:lnTo>
                <a:lnTo>
                  <a:pt x="658088" y="516826"/>
                </a:lnTo>
                <a:lnTo>
                  <a:pt x="660387" y="529602"/>
                </a:lnTo>
                <a:lnTo>
                  <a:pt x="660387" y="497484"/>
                </a:lnTo>
                <a:lnTo>
                  <a:pt x="659739" y="496468"/>
                </a:ln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36"/>
                </a:lnTo>
                <a:lnTo>
                  <a:pt x="337997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81" y="158483"/>
                </a:lnTo>
                <a:lnTo>
                  <a:pt x="297713" y="191846"/>
                </a:lnTo>
                <a:lnTo>
                  <a:pt x="265430" y="214363"/>
                </a:lnTo>
                <a:lnTo>
                  <a:pt x="225958" y="222631"/>
                </a:lnTo>
                <a:lnTo>
                  <a:pt x="186474" y="214363"/>
                </a:lnTo>
                <a:lnTo>
                  <a:pt x="154203" y="191846"/>
                </a:lnTo>
                <a:lnTo>
                  <a:pt x="132422" y="158483"/>
                </a:lnTo>
                <a:lnTo>
                  <a:pt x="124434" y="117665"/>
                </a:lnTo>
                <a:lnTo>
                  <a:pt x="132422" y="76835"/>
                </a:lnTo>
                <a:lnTo>
                  <a:pt x="154203" y="43472"/>
                </a:lnTo>
                <a:lnTo>
                  <a:pt x="186474" y="20955"/>
                </a:lnTo>
                <a:lnTo>
                  <a:pt x="225958" y="12700"/>
                </a:lnTo>
                <a:lnTo>
                  <a:pt x="265430" y="20955"/>
                </a:lnTo>
                <a:lnTo>
                  <a:pt x="297713" y="43472"/>
                </a:lnTo>
                <a:lnTo>
                  <a:pt x="319481" y="76835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493"/>
                </a:lnTo>
                <a:lnTo>
                  <a:pt x="275323" y="12700"/>
                </a:lnTo>
                <a:lnTo>
                  <a:pt x="270370" y="9258"/>
                </a:lnTo>
                <a:lnTo>
                  <a:pt x="225958" y="0"/>
                </a:lnTo>
                <a:lnTo>
                  <a:pt x="181533" y="9258"/>
                </a:lnTo>
                <a:lnTo>
                  <a:pt x="145224" y="34493"/>
                </a:lnTo>
                <a:lnTo>
                  <a:pt x="120726" y="71907"/>
                </a:lnTo>
                <a:lnTo>
                  <a:pt x="111734" y="117665"/>
                </a:lnTo>
                <a:lnTo>
                  <a:pt x="120726" y="163423"/>
                </a:lnTo>
                <a:lnTo>
                  <a:pt x="145224" y="200825"/>
                </a:lnTo>
                <a:lnTo>
                  <a:pt x="181533" y="226060"/>
                </a:lnTo>
                <a:lnTo>
                  <a:pt x="225958" y="235331"/>
                </a:lnTo>
                <a:lnTo>
                  <a:pt x="246278" y="233451"/>
                </a:lnTo>
                <a:lnTo>
                  <a:pt x="265442" y="228066"/>
                </a:lnTo>
                <a:lnTo>
                  <a:pt x="276631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594715" y="562305"/>
                </a:lnTo>
                <a:lnTo>
                  <a:pt x="601853" y="568401"/>
                </a:lnTo>
                <a:lnTo>
                  <a:pt x="609790" y="572808"/>
                </a:lnTo>
                <a:lnTo>
                  <a:pt x="618401" y="575513"/>
                </a:lnTo>
                <a:lnTo>
                  <a:pt x="627380" y="576414"/>
                </a:lnTo>
                <a:lnTo>
                  <a:pt x="636409" y="575500"/>
                </a:lnTo>
                <a:lnTo>
                  <a:pt x="644931" y="572858"/>
                </a:lnTo>
                <a:lnTo>
                  <a:pt x="652767" y="568540"/>
                </a:lnTo>
                <a:lnTo>
                  <a:pt x="658876" y="563384"/>
                </a:lnTo>
                <a:lnTo>
                  <a:pt x="659739" y="562660"/>
                </a:lnTo>
                <a:lnTo>
                  <a:pt x="669671" y="547179"/>
                </a:lnTo>
                <a:lnTo>
                  <a:pt x="672985" y="529551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8159483" y="3625417"/>
            <a:ext cx="673735" cy="723900"/>
          </a:xfrm>
          <a:custGeom>
            <a:avLst/>
            <a:gdLst/>
            <a:ahLst/>
            <a:cxnLst/>
            <a:rect l="l" t="t" r="r" b="b"/>
            <a:pathLst>
              <a:path w="673734" h="72390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96"/>
                </a:lnTo>
                <a:lnTo>
                  <a:pt x="518782" y="191858"/>
                </a:lnTo>
                <a:lnTo>
                  <a:pt x="486511" y="214376"/>
                </a:lnTo>
                <a:lnTo>
                  <a:pt x="447027" y="222631"/>
                </a:lnTo>
                <a:lnTo>
                  <a:pt x="407543" y="214376"/>
                </a:lnTo>
                <a:lnTo>
                  <a:pt x="398475" y="208038"/>
                </a:lnTo>
                <a:lnTo>
                  <a:pt x="375272" y="191858"/>
                </a:lnTo>
                <a:lnTo>
                  <a:pt x="353491" y="158496"/>
                </a:lnTo>
                <a:lnTo>
                  <a:pt x="345503" y="117665"/>
                </a:lnTo>
                <a:lnTo>
                  <a:pt x="353491" y="76847"/>
                </a:lnTo>
                <a:lnTo>
                  <a:pt x="375272" y="43484"/>
                </a:lnTo>
                <a:lnTo>
                  <a:pt x="407543" y="20967"/>
                </a:lnTo>
                <a:lnTo>
                  <a:pt x="447027" y="12700"/>
                </a:lnTo>
                <a:lnTo>
                  <a:pt x="486511" y="20967"/>
                </a:lnTo>
                <a:lnTo>
                  <a:pt x="518782" y="43484"/>
                </a:lnTo>
                <a:lnTo>
                  <a:pt x="540562" y="76847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61" y="34505"/>
                </a:lnTo>
                <a:lnTo>
                  <a:pt x="496392" y="12700"/>
                </a:lnTo>
                <a:lnTo>
                  <a:pt x="491439" y="9271"/>
                </a:lnTo>
                <a:lnTo>
                  <a:pt x="447027" y="0"/>
                </a:lnTo>
                <a:lnTo>
                  <a:pt x="402615" y="9271"/>
                </a:lnTo>
                <a:lnTo>
                  <a:pt x="366293" y="34505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48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56" y="235013"/>
                </a:lnTo>
                <a:lnTo>
                  <a:pt x="321056" y="251663"/>
                </a:lnTo>
                <a:lnTo>
                  <a:pt x="68834" y="553821"/>
                </a:lnTo>
                <a:lnTo>
                  <a:pt x="58089" y="560997"/>
                </a:lnTo>
                <a:lnTo>
                  <a:pt x="45605" y="563397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15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56" y="251663"/>
                </a:lnTo>
                <a:lnTo>
                  <a:pt x="321056" y="235013"/>
                </a:lnTo>
                <a:lnTo>
                  <a:pt x="13246" y="496468"/>
                </a:lnTo>
                <a:lnTo>
                  <a:pt x="3302" y="511949"/>
                </a:lnTo>
                <a:lnTo>
                  <a:pt x="0" y="529564"/>
                </a:lnTo>
                <a:lnTo>
                  <a:pt x="3302" y="547179"/>
                </a:lnTo>
                <a:lnTo>
                  <a:pt x="36588" y="575513"/>
                </a:lnTo>
                <a:lnTo>
                  <a:pt x="45605" y="576414"/>
                </a:lnTo>
                <a:lnTo>
                  <a:pt x="54635" y="575513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64"/>
                </a:lnTo>
                <a:lnTo>
                  <a:pt x="447027" y="235331"/>
                </a:lnTo>
                <a:lnTo>
                  <a:pt x="491439" y="226072"/>
                </a:lnTo>
                <a:lnTo>
                  <a:pt x="496392" y="222631"/>
                </a:lnTo>
                <a:lnTo>
                  <a:pt x="527761" y="200837"/>
                </a:lnTo>
                <a:lnTo>
                  <a:pt x="552259" y="163423"/>
                </a:lnTo>
                <a:lnTo>
                  <a:pt x="561251" y="117665"/>
                </a:lnTo>
                <a:close/>
              </a:path>
              <a:path w="673734" h="723900">
                <a:moveTo>
                  <a:pt x="673112" y="323176"/>
                </a:moveTo>
                <a:lnTo>
                  <a:pt x="669607" y="175895"/>
                </a:lnTo>
                <a:lnTo>
                  <a:pt x="667219" y="173177"/>
                </a:lnTo>
                <a:lnTo>
                  <a:pt x="663194" y="173189"/>
                </a:lnTo>
                <a:lnTo>
                  <a:pt x="659688" y="173278"/>
                </a:lnTo>
                <a:lnTo>
                  <a:pt x="656907" y="176187"/>
                </a:lnTo>
                <a:lnTo>
                  <a:pt x="660273" y="317728"/>
                </a:lnTo>
                <a:lnTo>
                  <a:pt x="532904" y="340156"/>
                </a:lnTo>
                <a:lnTo>
                  <a:pt x="532777" y="340258"/>
                </a:lnTo>
                <a:lnTo>
                  <a:pt x="532193" y="340410"/>
                </a:lnTo>
                <a:lnTo>
                  <a:pt x="530720" y="341122"/>
                </a:lnTo>
                <a:lnTo>
                  <a:pt x="530301" y="341426"/>
                </a:lnTo>
                <a:lnTo>
                  <a:pt x="530161" y="341452"/>
                </a:lnTo>
                <a:lnTo>
                  <a:pt x="481838" y="382498"/>
                </a:lnTo>
                <a:lnTo>
                  <a:pt x="481838" y="399148"/>
                </a:lnTo>
                <a:lnTo>
                  <a:pt x="229603" y="701306"/>
                </a:lnTo>
                <a:lnTo>
                  <a:pt x="218884" y="708469"/>
                </a:lnTo>
                <a:lnTo>
                  <a:pt x="206387" y="710869"/>
                </a:lnTo>
                <a:lnTo>
                  <a:pt x="193878" y="708469"/>
                </a:lnTo>
                <a:lnTo>
                  <a:pt x="183159" y="701306"/>
                </a:lnTo>
                <a:lnTo>
                  <a:pt x="175856" y="689965"/>
                </a:lnTo>
                <a:lnTo>
                  <a:pt x="173380" y="677100"/>
                </a:lnTo>
                <a:lnTo>
                  <a:pt x="175666" y="664298"/>
                </a:lnTo>
                <a:lnTo>
                  <a:pt x="182702" y="653199"/>
                </a:lnTo>
                <a:lnTo>
                  <a:pt x="481838" y="399148"/>
                </a:lnTo>
                <a:lnTo>
                  <a:pt x="481838" y="382498"/>
                </a:lnTo>
                <a:lnTo>
                  <a:pt x="174028" y="643940"/>
                </a:lnTo>
                <a:lnTo>
                  <a:pt x="164084" y="659422"/>
                </a:lnTo>
                <a:lnTo>
                  <a:pt x="160769" y="677049"/>
                </a:lnTo>
                <a:lnTo>
                  <a:pt x="164084" y="694664"/>
                </a:lnTo>
                <a:lnTo>
                  <a:pt x="197358" y="722998"/>
                </a:lnTo>
                <a:lnTo>
                  <a:pt x="206375" y="723900"/>
                </a:lnTo>
                <a:lnTo>
                  <a:pt x="215404" y="722985"/>
                </a:lnTo>
                <a:lnTo>
                  <a:pt x="223964" y="720305"/>
                </a:lnTo>
                <a:lnTo>
                  <a:pt x="231902" y="715886"/>
                </a:lnTo>
                <a:lnTo>
                  <a:pt x="237782" y="710869"/>
                </a:lnTo>
                <a:lnTo>
                  <a:pt x="239052" y="709790"/>
                </a:lnTo>
                <a:lnTo>
                  <a:pt x="498386" y="399148"/>
                </a:lnTo>
                <a:lnTo>
                  <a:pt x="537552" y="352234"/>
                </a:lnTo>
                <a:lnTo>
                  <a:pt x="668121" y="329234"/>
                </a:lnTo>
                <a:lnTo>
                  <a:pt x="668324" y="329082"/>
                </a:lnTo>
                <a:lnTo>
                  <a:pt x="672985" y="323418"/>
                </a:lnTo>
                <a:lnTo>
                  <a:pt x="673112" y="323176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8159598" y="4884292"/>
            <a:ext cx="673100" cy="723900"/>
          </a:xfrm>
          <a:custGeom>
            <a:avLst/>
            <a:gdLst/>
            <a:ahLst/>
            <a:cxnLst/>
            <a:rect l="l" t="t" r="r" b="b"/>
            <a:pathLst>
              <a:path w="673100" h="723900">
                <a:moveTo>
                  <a:pt x="512216" y="677037"/>
                </a:moveTo>
                <a:lnTo>
                  <a:pt x="508901" y="659409"/>
                </a:lnTo>
                <a:lnTo>
                  <a:pt x="499605" y="644944"/>
                </a:lnTo>
                <a:lnTo>
                  <a:pt x="499605" y="677087"/>
                </a:lnTo>
                <a:lnTo>
                  <a:pt x="497128" y="689965"/>
                </a:lnTo>
                <a:lnTo>
                  <a:pt x="489826" y="701294"/>
                </a:lnTo>
                <a:lnTo>
                  <a:pt x="479082" y="708482"/>
                </a:lnTo>
                <a:lnTo>
                  <a:pt x="466585" y="710869"/>
                </a:lnTo>
                <a:lnTo>
                  <a:pt x="454101" y="708469"/>
                </a:lnTo>
                <a:lnTo>
                  <a:pt x="443382" y="701294"/>
                </a:lnTo>
                <a:lnTo>
                  <a:pt x="191147" y="399135"/>
                </a:lnTo>
                <a:lnTo>
                  <a:pt x="490283" y="653186"/>
                </a:lnTo>
                <a:lnTo>
                  <a:pt x="497306" y="664298"/>
                </a:lnTo>
                <a:lnTo>
                  <a:pt x="499605" y="677087"/>
                </a:lnTo>
                <a:lnTo>
                  <a:pt x="499605" y="644944"/>
                </a:lnTo>
                <a:lnTo>
                  <a:pt x="498957" y="643928"/>
                </a:lnTo>
                <a:lnTo>
                  <a:pt x="210743" y="399135"/>
                </a:lnTo>
                <a:lnTo>
                  <a:pt x="142824" y="341439"/>
                </a:lnTo>
                <a:lnTo>
                  <a:pt x="142684" y="341414"/>
                </a:lnTo>
                <a:lnTo>
                  <a:pt x="142265" y="341109"/>
                </a:lnTo>
                <a:lnTo>
                  <a:pt x="140792" y="340398"/>
                </a:lnTo>
                <a:lnTo>
                  <a:pt x="140208" y="340245"/>
                </a:lnTo>
                <a:lnTo>
                  <a:pt x="140081" y="340144"/>
                </a:lnTo>
                <a:lnTo>
                  <a:pt x="12712" y="317715"/>
                </a:lnTo>
                <a:lnTo>
                  <a:pt x="16078" y="176174"/>
                </a:lnTo>
                <a:lnTo>
                  <a:pt x="13296" y="173266"/>
                </a:lnTo>
                <a:lnTo>
                  <a:pt x="9791" y="173177"/>
                </a:lnTo>
                <a:lnTo>
                  <a:pt x="5765" y="173164"/>
                </a:lnTo>
                <a:lnTo>
                  <a:pt x="3378" y="175882"/>
                </a:lnTo>
                <a:lnTo>
                  <a:pt x="0" y="317715"/>
                </a:lnTo>
                <a:lnTo>
                  <a:pt x="0" y="323405"/>
                </a:lnTo>
                <a:lnTo>
                  <a:pt x="4660" y="329069"/>
                </a:lnTo>
                <a:lnTo>
                  <a:pt x="4864" y="329222"/>
                </a:lnTo>
                <a:lnTo>
                  <a:pt x="135432" y="352221"/>
                </a:lnTo>
                <a:lnTo>
                  <a:pt x="433933" y="709777"/>
                </a:lnTo>
                <a:lnTo>
                  <a:pt x="441071" y="715873"/>
                </a:lnTo>
                <a:lnTo>
                  <a:pt x="449008" y="720293"/>
                </a:lnTo>
                <a:lnTo>
                  <a:pt x="457631" y="722985"/>
                </a:lnTo>
                <a:lnTo>
                  <a:pt x="466610" y="723887"/>
                </a:lnTo>
                <a:lnTo>
                  <a:pt x="475640" y="722985"/>
                </a:lnTo>
                <a:lnTo>
                  <a:pt x="508901" y="694651"/>
                </a:lnTo>
                <a:lnTo>
                  <a:pt x="512216" y="677037"/>
                </a:lnTo>
                <a:close/>
              </a:path>
              <a:path w="673100" h="723900">
                <a:moveTo>
                  <a:pt x="672985" y="529551"/>
                </a:moveTo>
                <a:lnTo>
                  <a:pt x="669671" y="511937"/>
                </a:lnTo>
                <a:lnTo>
                  <a:pt x="660387" y="497484"/>
                </a:lnTo>
                <a:lnTo>
                  <a:pt x="660387" y="529615"/>
                </a:lnTo>
                <a:lnTo>
                  <a:pt x="657898" y="542480"/>
                </a:lnTo>
                <a:lnTo>
                  <a:pt x="650608" y="553821"/>
                </a:lnTo>
                <a:lnTo>
                  <a:pt x="639838" y="560997"/>
                </a:lnTo>
                <a:lnTo>
                  <a:pt x="627380" y="563384"/>
                </a:lnTo>
                <a:lnTo>
                  <a:pt x="614883" y="560997"/>
                </a:lnTo>
                <a:lnTo>
                  <a:pt x="604151" y="553821"/>
                </a:lnTo>
                <a:lnTo>
                  <a:pt x="351929" y="251663"/>
                </a:lnTo>
                <a:lnTo>
                  <a:pt x="651065" y="505726"/>
                </a:lnTo>
                <a:lnTo>
                  <a:pt x="658088" y="516826"/>
                </a:lnTo>
                <a:lnTo>
                  <a:pt x="660387" y="529615"/>
                </a:lnTo>
                <a:lnTo>
                  <a:pt x="660387" y="497484"/>
                </a:lnTo>
                <a:lnTo>
                  <a:pt x="659739" y="496468"/>
                </a:ln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36"/>
                </a:lnTo>
                <a:lnTo>
                  <a:pt x="337997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81" y="158483"/>
                </a:lnTo>
                <a:lnTo>
                  <a:pt x="297713" y="191858"/>
                </a:lnTo>
                <a:lnTo>
                  <a:pt x="265430" y="214363"/>
                </a:lnTo>
                <a:lnTo>
                  <a:pt x="225958" y="222631"/>
                </a:lnTo>
                <a:lnTo>
                  <a:pt x="186474" y="214363"/>
                </a:lnTo>
                <a:lnTo>
                  <a:pt x="154203" y="191858"/>
                </a:lnTo>
                <a:lnTo>
                  <a:pt x="132422" y="158483"/>
                </a:lnTo>
                <a:lnTo>
                  <a:pt x="124434" y="117665"/>
                </a:lnTo>
                <a:lnTo>
                  <a:pt x="132422" y="76835"/>
                </a:lnTo>
                <a:lnTo>
                  <a:pt x="154203" y="43472"/>
                </a:lnTo>
                <a:lnTo>
                  <a:pt x="186474" y="20955"/>
                </a:lnTo>
                <a:lnTo>
                  <a:pt x="225958" y="12700"/>
                </a:lnTo>
                <a:lnTo>
                  <a:pt x="265430" y="20955"/>
                </a:lnTo>
                <a:lnTo>
                  <a:pt x="297713" y="43472"/>
                </a:lnTo>
                <a:lnTo>
                  <a:pt x="319481" y="76835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493"/>
                </a:lnTo>
                <a:lnTo>
                  <a:pt x="275323" y="12700"/>
                </a:lnTo>
                <a:lnTo>
                  <a:pt x="270370" y="9258"/>
                </a:lnTo>
                <a:lnTo>
                  <a:pt x="225958" y="0"/>
                </a:lnTo>
                <a:lnTo>
                  <a:pt x="181533" y="9258"/>
                </a:lnTo>
                <a:lnTo>
                  <a:pt x="145224" y="34493"/>
                </a:lnTo>
                <a:lnTo>
                  <a:pt x="120726" y="71907"/>
                </a:lnTo>
                <a:lnTo>
                  <a:pt x="111734" y="117665"/>
                </a:lnTo>
                <a:lnTo>
                  <a:pt x="120726" y="163423"/>
                </a:lnTo>
                <a:lnTo>
                  <a:pt x="145224" y="200825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51"/>
                </a:lnTo>
                <a:lnTo>
                  <a:pt x="265442" y="228066"/>
                </a:lnTo>
                <a:lnTo>
                  <a:pt x="276631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594715" y="562305"/>
                </a:lnTo>
                <a:lnTo>
                  <a:pt x="601853" y="568401"/>
                </a:lnTo>
                <a:lnTo>
                  <a:pt x="609790" y="572820"/>
                </a:lnTo>
                <a:lnTo>
                  <a:pt x="618401" y="575513"/>
                </a:lnTo>
                <a:lnTo>
                  <a:pt x="627380" y="576414"/>
                </a:lnTo>
                <a:lnTo>
                  <a:pt x="636409" y="575500"/>
                </a:lnTo>
                <a:lnTo>
                  <a:pt x="644931" y="572858"/>
                </a:lnTo>
                <a:lnTo>
                  <a:pt x="652767" y="568540"/>
                </a:lnTo>
                <a:lnTo>
                  <a:pt x="658876" y="563384"/>
                </a:lnTo>
                <a:lnTo>
                  <a:pt x="659739" y="562660"/>
                </a:lnTo>
                <a:lnTo>
                  <a:pt x="669671" y="547179"/>
                </a:lnTo>
                <a:lnTo>
                  <a:pt x="672985" y="529551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8159483" y="6143154"/>
            <a:ext cx="673735" cy="723900"/>
          </a:xfrm>
          <a:custGeom>
            <a:avLst/>
            <a:gdLst/>
            <a:ahLst/>
            <a:cxnLst/>
            <a:rect l="l" t="t" r="r" b="b"/>
            <a:pathLst>
              <a:path w="673734" h="72390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96"/>
                </a:lnTo>
                <a:lnTo>
                  <a:pt x="518782" y="191858"/>
                </a:lnTo>
                <a:lnTo>
                  <a:pt x="486511" y="214376"/>
                </a:lnTo>
                <a:lnTo>
                  <a:pt x="447027" y="222631"/>
                </a:lnTo>
                <a:lnTo>
                  <a:pt x="407543" y="214376"/>
                </a:lnTo>
                <a:lnTo>
                  <a:pt x="398475" y="208038"/>
                </a:lnTo>
                <a:lnTo>
                  <a:pt x="375272" y="191858"/>
                </a:lnTo>
                <a:lnTo>
                  <a:pt x="353491" y="158496"/>
                </a:lnTo>
                <a:lnTo>
                  <a:pt x="345503" y="117665"/>
                </a:lnTo>
                <a:lnTo>
                  <a:pt x="353491" y="76847"/>
                </a:lnTo>
                <a:lnTo>
                  <a:pt x="375272" y="43484"/>
                </a:lnTo>
                <a:lnTo>
                  <a:pt x="407543" y="20967"/>
                </a:lnTo>
                <a:lnTo>
                  <a:pt x="447027" y="12700"/>
                </a:lnTo>
                <a:lnTo>
                  <a:pt x="486511" y="20967"/>
                </a:lnTo>
                <a:lnTo>
                  <a:pt x="518782" y="43484"/>
                </a:lnTo>
                <a:lnTo>
                  <a:pt x="540562" y="76847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61" y="34505"/>
                </a:lnTo>
                <a:lnTo>
                  <a:pt x="496392" y="12700"/>
                </a:lnTo>
                <a:lnTo>
                  <a:pt x="491439" y="9271"/>
                </a:lnTo>
                <a:lnTo>
                  <a:pt x="447027" y="0"/>
                </a:lnTo>
                <a:lnTo>
                  <a:pt x="402615" y="9271"/>
                </a:lnTo>
                <a:lnTo>
                  <a:pt x="366293" y="34505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48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56" y="235013"/>
                </a:lnTo>
                <a:lnTo>
                  <a:pt x="321056" y="251663"/>
                </a:lnTo>
                <a:lnTo>
                  <a:pt x="68834" y="553821"/>
                </a:lnTo>
                <a:lnTo>
                  <a:pt x="58089" y="561009"/>
                </a:lnTo>
                <a:lnTo>
                  <a:pt x="45605" y="563397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15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56" y="251663"/>
                </a:lnTo>
                <a:lnTo>
                  <a:pt x="321056" y="235013"/>
                </a:lnTo>
                <a:lnTo>
                  <a:pt x="13246" y="496468"/>
                </a:lnTo>
                <a:lnTo>
                  <a:pt x="3302" y="511949"/>
                </a:lnTo>
                <a:lnTo>
                  <a:pt x="0" y="529564"/>
                </a:lnTo>
                <a:lnTo>
                  <a:pt x="3302" y="547179"/>
                </a:lnTo>
                <a:lnTo>
                  <a:pt x="36588" y="575513"/>
                </a:lnTo>
                <a:lnTo>
                  <a:pt x="45605" y="576414"/>
                </a:lnTo>
                <a:lnTo>
                  <a:pt x="54635" y="575513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64"/>
                </a:lnTo>
                <a:lnTo>
                  <a:pt x="447027" y="235331"/>
                </a:lnTo>
                <a:lnTo>
                  <a:pt x="491439" y="226072"/>
                </a:lnTo>
                <a:lnTo>
                  <a:pt x="496392" y="222631"/>
                </a:lnTo>
                <a:lnTo>
                  <a:pt x="527761" y="200837"/>
                </a:lnTo>
                <a:lnTo>
                  <a:pt x="552259" y="163423"/>
                </a:lnTo>
                <a:lnTo>
                  <a:pt x="561251" y="117665"/>
                </a:lnTo>
                <a:close/>
              </a:path>
              <a:path w="673734" h="723900">
                <a:moveTo>
                  <a:pt x="673112" y="323176"/>
                </a:moveTo>
                <a:lnTo>
                  <a:pt x="669607" y="175895"/>
                </a:lnTo>
                <a:lnTo>
                  <a:pt x="667219" y="173177"/>
                </a:lnTo>
                <a:lnTo>
                  <a:pt x="663194" y="173189"/>
                </a:lnTo>
                <a:lnTo>
                  <a:pt x="659688" y="173278"/>
                </a:lnTo>
                <a:lnTo>
                  <a:pt x="656907" y="176187"/>
                </a:lnTo>
                <a:lnTo>
                  <a:pt x="660273" y="317728"/>
                </a:lnTo>
                <a:lnTo>
                  <a:pt x="532904" y="340156"/>
                </a:lnTo>
                <a:lnTo>
                  <a:pt x="532777" y="340258"/>
                </a:lnTo>
                <a:lnTo>
                  <a:pt x="532193" y="340410"/>
                </a:lnTo>
                <a:lnTo>
                  <a:pt x="530720" y="341122"/>
                </a:lnTo>
                <a:lnTo>
                  <a:pt x="530301" y="341426"/>
                </a:lnTo>
                <a:lnTo>
                  <a:pt x="530161" y="341452"/>
                </a:lnTo>
                <a:lnTo>
                  <a:pt x="481838" y="382498"/>
                </a:lnTo>
                <a:lnTo>
                  <a:pt x="481838" y="399148"/>
                </a:lnTo>
                <a:lnTo>
                  <a:pt x="229603" y="701306"/>
                </a:lnTo>
                <a:lnTo>
                  <a:pt x="218884" y="708482"/>
                </a:lnTo>
                <a:lnTo>
                  <a:pt x="206387" y="710869"/>
                </a:lnTo>
                <a:lnTo>
                  <a:pt x="193878" y="708482"/>
                </a:lnTo>
                <a:lnTo>
                  <a:pt x="183159" y="701306"/>
                </a:lnTo>
                <a:lnTo>
                  <a:pt x="175856" y="689965"/>
                </a:lnTo>
                <a:lnTo>
                  <a:pt x="173380" y="677100"/>
                </a:lnTo>
                <a:lnTo>
                  <a:pt x="175666" y="664298"/>
                </a:lnTo>
                <a:lnTo>
                  <a:pt x="182702" y="653199"/>
                </a:lnTo>
                <a:lnTo>
                  <a:pt x="481838" y="399148"/>
                </a:lnTo>
                <a:lnTo>
                  <a:pt x="481838" y="382498"/>
                </a:lnTo>
                <a:lnTo>
                  <a:pt x="174028" y="643940"/>
                </a:lnTo>
                <a:lnTo>
                  <a:pt x="164084" y="659422"/>
                </a:lnTo>
                <a:lnTo>
                  <a:pt x="160769" y="677049"/>
                </a:lnTo>
                <a:lnTo>
                  <a:pt x="164084" y="694664"/>
                </a:lnTo>
                <a:lnTo>
                  <a:pt x="197358" y="722998"/>
                </a:lnTo>
                <a:lnTo>
                  <a:pt x="206375" y="723900"/>
                </a:lnTo>
                <a:lnTo>
                  <a:pt x="215404" y="722985"/>
                </a:lnTo>
                <a:lnTo>
                  <a:pt x="223964" y="720305"/>
                </a:lnTo>
                <a:lnTo>
                  <a:pt x="231902" y="715886"/>
                </a:lnTo>
                <a:lnTo>
                  <a:pt x="237782" y="710869"/>
                </a:lnTo>
                <a:lnTo>
                  <a:pt x="239052" y="709790"/>
                </a:lnTo>
                <a:lnTo>
                  <a:pt x="498386" y="399148"/>
                </a:lnTo>
                <a:lnTo>
                  <a:pt x="537552" y="352234"/>
                </a:lnTo>
                <a:lnTo>
                  <a:pt x="668121" y="329234"/>
                </a:lnTo>
                <a:lnTo>
                  <a:pt x="668324" y="329082"/>
                </a:lnTo>
                <a:lnTo>
                  <a:pt x="672985" y="323418"/>
                </a:lnTo>
                <a:lnTo>
                  <a:pt x="673112" y="323176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4008780" y="21602"/>
            <a:ext cx="673100" cy="723900"/>
          </a:xfrm>
          <a:custGeom>
            <a:avLst/>
            <a:gdLst/>
            <a:ahLst/>
            <a:cxnLst/>
            <a:rect l="l" t="t" r="r" b="b"/>
            <a:pathLst>
              <a:path w="673100" h="723900">
                <a:moveTo>
                  <a:pt x="512216" y="677037"/>
                </a:moveTo>
                <a:lnTo>
                  <a:pt x="508901" y="659409"/>
                </a:lnTo>
                <a:lnTo>
                  <a:pt x="499605" y="644944"/>
                </a:lnTo>
                <a:lnTo>
                  <a:pt x="499605" y="677087"/>
                </a:lnTo>
                <a:lnTo>
                  <a:pt x="497116" y="689965"/>
                </a:lnTo>
                <a:lnTo>
                  <a:pt x="489826" y="701294"/>
                </a:lnTo>
                <a:lnTo>
                  <a:pt x="479082" y="708482"/>
                </a:lnTo>
                <a:lnTo>
                  <a:pt x="466585" y="710869"/>
                </a:lnTo>
                <a:lnTo>
                  <a:pt x="454101" y="708469"/>
                </a:lnTo>
                <a:lnTo>
                  <a:pt x="443382" y="701294"/>
                </a:lnTo>
                <a:lnTo>
                  <a:pt x="191147" y="399135"/>
                </a:lnTo>
                <a:lnTo>
                  <a:pt x="490283" y="653186"/>
                </a:lnTo>
                <a:lnTo>
                  <a:pt x="497306" y="664298"/>
                </a:lnTo>
                <a:lnTo>
                  <a:pt x="499605" y="677087"/>
                </a:lnTo>
                <a:lnTo>
                  <a:pt x="499605" y="644944"/>
                </a:lnTo>
                <a:lnTo>
                  <a:pt x="498957" y="643928"/>
                </a:lnTo>
                <a:lnTo>
                  <a:pt x="210743" y="399135"/>
                </a:lnTo>
                <a:lnTo>
                  <a:pt x="142824" y="341439"/>
                </a:lnTo>
                <a:lnTo>
                  <a:pt x="142684" y="341414"/>
                </a:lnTo>
                <a:lnTo>
                  <a:pt x="142278" y="341109"/>
                </a:lnTo>
                <a:lnTo>
                  <a:pt x="140792" y="340398"/>
                </a:lnTo>
                <a:lnTo>
                  <a:pt x="140208" y="340245"/>
                </a:lnTo>
                <a:lnTo>
                  <a:pt x="140081" y="340144"/>
                </a:lnTo>
                <a:lnTo>
                  <a:pt x="12712" y="317715"/>
                </a:lnTo>
                <a:lnTo>
                  <a:pt x="16078" y="176174"/>
                </a:lnTo>
                <a:lnTo>
                  <a:pt x="13296" y="173266"/>
                </a:lnTo>
                <a:lnTo>
                  <a:pt x="9791" y="173189"/>
                </a:lnTo>
                <a:lnTo>
                  <a:pt x="5765" y="173164"/>
                </a:lnTo>
                <a:lnTo>
                  <a:pt x="3378" y="175882"/>
                </a:lnTo>
                <a:lnTo>
                  <a:pt x="0" y="317715"/>
                </a:lnTo>
                <a:lnTo>
                  <a:pt x="0" y="323405"/>
                </a:lnTo>
                <a:lnTo>
                  <a:pt x="4660" y="329069"/>
                </a:lnTo>
                <a:lnTo>
                  <a:pt x="4864" y="329222"/>
                </a:lnTo>
                <a:lnTo>
                  <a:pt x="135432" y="352221"/>
                </a:lnTo>
                <a:lnTo>
                  <a:pt x="433933" y="709777"/>
                </a:lnTo>
                <a:lnTo>
                  <a:pt x="441071" y="715873"/>
                </a:lnTo>
                <a:lnTo>
                  <a:pt x="449008" y="720293"/>
                </a:lnTo>
                <a:lnTo>
                  <a:pt x="457631" y="722985"/>
                </a:lnTo>
                <a:lnTo>
                  <a:pt x="466610" y="723887"/>
                </a:lnTo>
                <a:lnTo>
                  <a:pt x="475627" y="722985"/>
                </a:lnTo>
                <a:lnTo>
                  <a:pt x="508901" y="694651"/>
                </a:lnTo>
                <a:lnTo>
                  <a:pt x="512216" y="677037"/>
                </a:lnTo>
                <a:close/>
              </a:path>
              <a:path w="673100" h="723900">
                <a:moveTo>
                  <a:pt x="672985" y="529564"/>
                </a:moveTo>
                <a:lnTo>
                  <a:pt x="669671" y="511937"/>
                </a:lnTo>
                <a:lnTo>
                  <a:pt x="660387" y="497484"/>
                </a:lnTo>
                <a:lnTo>
                  <a:pt x="660387" y="529615"/>
                </a:lnTo>
                <a:lnTo>
                  <a:pt x="657898" y="542480"/>
                </a:lnTo>
                <a:lnTo>
                  <a:pt x="650608" y="553821"/>
                </a:lnTo>
                <a:lnTo>
                  <a:pt x="639838" y="560997"/>
                </a:lnTo>
                <a:lnTo>
                  <a:pt x="627380" y="563384"/>
                </a:lnTo>
                <a:lnTo>
                  <a:pt x="614883" y="560997"/>
                </a:lnTo>
                <a:lnTo>
                  <a:pt x="604151" y="553821"/>
                </a:lnTo>
                <a:lnTo>
                  <a:pt x="351917" y="251663"/>
                </a:lnTo>
                <a:lnTo>
                  <a:pt x="651065" y="505726"/>
                </a:lnTo>
                <a:lnTo>
                  <a:pt x="658088" y="516826"/>
                </a:lnTo>
                <a:lnTo>
                  <a:pt x="660387" y="529615"/>
                </a:lnTo>
                <a:lnTo>
                  <a:pt x="660387" y="497484"/>
                </a:lnTo>
                <a:lnTo>
                  <a:pt x="659739" y="496468"/>
                </a:ln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36"/>
                </a:lnTo>
                <a:lnTo>
                  <a:pt x="337997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81" y="158483"/>
                </a:lnTo>
                <a:lnTo>
                  <a:pt x="297713" y="191858"/>
                </a:lnTo>
                <a:lnTo>
                  <a:pt x="265430" y="214376"/>
                </a:lnTo>
                <a:lnTo>
                  <a:pt x="225958" y="222631"/>
                </a:lnTo>
                <a:lnTo>
                  <a:pt x="186474" y="214376"/>
                </a:lnTo>
                <a:lnTo>
                  <a:pt x="154203" y="191858"/>
                </a:lnTo>
                <a:lnTo>
                  <a:pt x="132422" y="158483"/>
                </a:lnTo>
                <a:lnTo>
                  <a:pt x="124434" y="117665"/>
                </a:lnTo>
                <a:lnTo>
                  <a:pt x="132422" y="76847"/>
                </a:lnTo>
                <a:lnTo>
                  <a:pt x="154203" y="43472"/>
                </a:lnTo>
                <a:lnTo>
                  <a:pt x="186474" y="20955"/>
                </a:lnTo>
                <a:lnTo>
                  <a:pt x="225958" y="12700"/>
                </a:lnTo>
                <a:lnTo>
                  <a:pt x="265430" y="20955"/>
                </a:lnTo>
                <a:lnTo>
                  <a:pt x="297713" y="43472"/>
                </a:lnTo>
                <a:lnTo>
                  <a:pt x="319481" y="76847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505"/>
                </a:lnTo>
                <a:lnTo>
                  <a:pt x="275310" y="12700"/>
                </a:lnTo>
                <a:lnTo>
                  <a:pt x="270370" y="9258"/>
                </a:lnTo>
                <a:lnTo>
                  <a:pt x="225958" y="0"/>
                </a:lnTo>
                <a:lnTo>
                  <a:pt x="181533" y="9258"/>
                </a:lnTo>
                <a:lnTo>
                  <a:pt x="145224" y="34505"/>
                </a:lnTo>
                <a:lnTo>
                  <a:pt x="120713" y="71907"/>
                </a:lnTo>
                <a:lnTo>
                  <a:pt x="111734" y="117665"/>
                </a:lnTo>
                <a:lnTo>
                  <a:pt x="120713" y="163423"/>
                </a:lnTo>
                <a:lnTo>
                  <a:pt x="145224" y="200825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64"/>
                </a:lnTo>
                <a:lnTo>
                  <a:pt x="265442" y="228066"/>
                </a:lnTo>
                <a:lnTo>
                  <a:pt x="276618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594715" y="562305"/>
                </a:lnTo>
                <a:lnTo>
                  <a:pt x="601853" y="568401"/>
                </a:lnTo>
                <a:lnTo>
                  <a:pt x="609790" y="572820"/>
                </a:lnTo>
                <a:lnTo>
                  <a:pt x="618401" y="575513"/>
                </a:lnTo>
                <a:lnTo>
                  <a:pt x="627380" y="576414"/>
                </a:lnTo>
                <a:lnTo>
                  <a:pt x="636409" y="575500"/>
                </a:lnTo>
                <a:lnTo>
                  <a:pt x="644931" y="572858"/>
                </a:lnTo>
                <a:lnTo>
                  <a:pt x="652767" y="568553"/>
                </a:lnTo>
                <a:lnTo>
                  <a:pt x="658876" y="563384"/>
                </a:lnTo>
                <a:lnTo>
                  <a:pt x="659739" y="562660"/>
                </a:lnTo>
                <a:lnTo>
                  <a:pt x="669671" y="547179"/>
                </a:lnTo>
                <a:lnTo>
                  <a:pt x="672985" y="529564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4008666" y="1280464"/>
            <a:ext cx="673735" cy="723900"/>
          </a:xfrm>
          <a:custGeom>
            <a:avLst/>
            <a:gdLst/>
            <a:ahLst/>
            <a:cxnLst/>
            <a:rect l="l" t="t" r="r" b="b"/>
            <a:pathLst>
              <a:path w="673735" h="72390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96"/>
                </a:lnTo>
                <a:lnTo>
                  <a:pt x="518782" y="191858"/>
                </a:lnTo>
                <a:lnTo>
                  <a:pt x="486498" y="214376"/>
                </a:lnTo>
                <a:lnTo>
                  <a:pt x="447027" y="222631"/>
                </a:lnTo>
                <a:lnTo>
                  <a:pt x="407543" y="214376"/>
                </a:lnTo>
                <a:lnTo>
                  <a:pt x="398462" y="208038"/>
                </a:lnTo>
                <a:lnTo>
                  <a:pt x="375272" y="191858"/>
                </a:lnTo>
                <a:lnTo>
                  <a:pt x="353491" y="158496"/>
                </a:lnTo>
                <a:lnTo>
                  <a:pt x="345503" y="117665"/>
                </a:lnTo>
                <a:lnTo>
                  <a:pt x="353491" y="76847"/>
                </a:lnTo>
                <a:lnTo>
                  <a:pt x="375272" y="43484"/>
                </a:lnTo>
                <a:lnTo>
                  <a:pt x="407543" y="20967"/>
                </a:lnTo>
                <a:lnTo>
                  <a:pt x="447027" y="12700"/>
                </a:lnTo>
                <a:lnTo>
                  <a:pt x="486498" y="20967"/>
                </a:lnTo>
                <a:lnTo>
                  <a:pt x="518782" y="43484"/>
                </a:lnTo>
                <a:lnTo>
                  <a:pt x="540562" y="76847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48" y="34505"/>
                </a:lnTo>
                <a:lnTo>
                  <a:pt x="496392" y="12700"/>
                </a:lnTo>
                <a:lnTo>
                  <a:pt x="491439" y="9271"/>
                </a:lnTo>
                <a:lnTo>
                  <a:pt x="447027" y="0"/>
                </a:lnTo>
                <a:lnTo>
                  <a:pt x="402602" y="9271"/>
                </a:lnTo>
                <a:lnTo>
                  <a:pt x="366293" y="34505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48"/>
                </a:lnTo>
                <a:lnTo>
                  <a:pt x="351078" y="181292"/>
                </a:lnTo>
                <a:lnTo>
                  <a:pt x="364159" y="198399"/>
                </a:lnTo>
                <a:lnTo>
                  <a:pt x="321068" y="235013"/>
                </a:lnTo>
                <a:lnTo>
                  <a:pt x="321068" y="251663"/>
                </a:lnTo>
                <a:lnTo>
                  <a:pt x="68834" y="553821"/>
                </a:lnTo>
                <a:lnTo>
                  <a:pt x="58089" y="561009"/>
                </a:lnTo>
                <a:lnTo>
                  <a:pt x="45605" y="563397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93"/>
                </a:lnTo>
                <a:lnTo>
                  <a:pt x="12598" y="529615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68" y="251663"/>
                </a:lnTo>
                <a:lnTo>
                  <a:pt x="321068" y="235013"/>
                </a:lnTo>
                <a:lnTo>
                  <a:pt x="13246" y="496468"/>
                </a:lnTo>
                <a:lnTo>
                  <a:pt x="3302" y="511949"/>
                </a:lnTo>
                <a:lnTo>
                  <a:pt x="0" y="529564"/>
                </a:lnTo>
                <a:lnTo>
                  <a:pt x="3302" y="547192"/>
                </a:lnTo>
                <a:lnTo>
                  <a:pt x="36576" y="575513"/>
                </a:lnTo>
                <a:lnTo>
                  <a:pt x="45605" y="576414"/>
                </a:lnTo>
                <a:lnTo>
                  <a:pt x="54622" y="575513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94"/>
                </a:lnTo>
                <a:lnTo>
                  <a:pt x="407543" y="228066"/>
                </a:lnTo>
                <a:lnTo>
                  <a:pt x="426694" y="233464"/>
                </a:lnTo>
                <a:lnTo>
                  <a:pt x="447027" y="235331"/>
                </a:lnTo>
                <a:lnTo>
                  <a:pt x="491439" y="226072"/>
                </a:lnTo>
                <a:lnTo>
                  <a:pt x="496392" y="222631"/>
                </a:lnTo>
                <a:lnTo>
                  <a:pt x="527748" y="200837"/>
                </a:lnTo>
                <a:lnTo>
                  <a:pt x="552259" y="163436"/>
                </a:lnTo>
                <a:lnTo>
                  <a:pt x="561251" y="117665"/>
                </a:lnTo>
                <a:close/>
              </a:path>
              <a:path w="673735" h="723900">
                <a:moveTo>
                  <a:pt x="673112" y="323176"/>
                </a:moveTo>
                <a:lnTo>
                  <a:pt x="669607" y="175895"/>
                </a:lnTo>
                <a:lnTo>
                  <a:pt x="667219" y="173177"/>
                </a:lnTo>
                <a:lnTo>
                  <a:pt x="663194" y="173189"/>
                </a:lnTo>
                <a:lnTo>
                  <a:pt x="659688" y="173278"/>
                </a:lnTo>
                <a:lnTo>
                  <a:pt x="656907" y="176187"/>
                </a:lnTo>
                <a:lnTo>
                  <a:pt x="660273" y="317728"/>
                </a:lnTo>
                <a:lnTo>
                  <a:pt x="532904" y="340156"/>
                </a:lnTo>
                <a:lnTo>
                  <a:pt x="532777" y="340258"/>
                </a:lnTo>
                <a:lnTo>
                  <a:pt x="532193" y="340410"/>
                </a:lnTo>
                <a:lnTo>
                  <a:pt x="530707" y="341122"/>
                </a:lnTo>
                <a:lnTo>
                  <a:pt x="530301" y="341426"/>
                </a:lnTo>
                <a:lnTo>
                  <a:pt x="530161" y="341452"/>
                </a:lnTo>
                <a:lnTo>
                  <a:pt x="481838" y="382498"/>
                </a:lnTo>
                <a:lnTo>
                  <a:pt x="481838" y="399148"/>
                </a:lnTo>
                <a:lnTo>
                  <a:pt x="229603" y="701306"/>
                </a:lnTo>
                <a:lnTo>
                  <a:pt x="218871" y="708482"/>
                </a:lnTo>
                <a:lnTo>
                  <a:pt x="206387" y="710869"/>
                </a:lnTo>
                <a:lnTo>
                  <a:pt x="193878" y="708482"/>
                </a:lnTo>
                <a:lnTo>
                  <a:pt x="183159" y="701306"/>
                </a:lnTo>
                <a:lnTo>
                  <a:pt x="175856" y="689965"/>
                </a:lnTo>
                <a:lnTo>
                  <a:pt x="173367" y="677100"/>
                </a:lnTo>
                <a:lnTo>
                  <a:pt x="175666" y="664311"/>
                </a:lnTo>
                <a:lnTo>
                  <a:pt x="182702" y="653199"/>
                </a:lnTo>
                <a:lnTo>
                  <a:pt x="481838" y="399148"/>
                </a:lnTo>
                <a:lnTo>
                  <a:pt x="481838" y="382498"/>
                </a:lnTo>
                <a:lnTo>
                  <a:pt x="174028" y="643940"/>
                </a:lnTo>
                <a:lnTo>
                  <a:pt x="164084" y="659422"/>
                </a:lnTo>
                <a:lnTo>
                  <a:pt x="160769" y="677049"/>
                </a:lnTo>
                <a:lnTo>
                  <a:pt x="164084" y="694664"/>
                </a:lnTo>
                <a:lnTo>
                  <a:pt x="197358" y="722998"/>
                </a:lnTo>
                <a:lnTo>
                  <a:pt x="206375" y="723900"/>
                </a:lnTo>
                <a:lnTo>
                  <a:pt x="215404" y="722985"/>
                </a:lnTo>
                <a:lnTo>
                  <a:pt x="223964" y="720305"/>
                </a:lnTo>
                <a:lnTo>
                  <a:pt x="231902" y="715886"/>
                </a:lnTo>
                <a:lnTo>
                  <a:pt x="237782" y="710869"/>
                </a:lnTo>
                <a:lnTo>
                  <a:pt x="239052" y="709790"/>
                </a:lnTo>
                <a:lnTo>
                  <a:pt x="498386" y="399148"/>
                </a:lnTo>
                <a:lnTo>
                  <a:pt x="537552" y="352234"/>
                </a:lnTo>
                <a:lnTo>
                  <a:pt x="668121" y="329234"/>
                </a:lnTo>
                <a:lnTo>
                  <a:pt x="668324" y="329082"/>
                </a:lnTo>
                <a:lnTo>
                  <a:pt x="672985" y="323418"/>
                </a:lnTo>
                <a:lnTo>
                  <a:pt x="673112" y="323176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4008780" y="2539339"/>
            <a:ext cx="673100" cy="723900"/>
          </a:xfrm>
          <a:custGeom>
            <a:avLst/>
            <a:gdLst/>
            <a:ahLst/>
            <a:cxnLst/>
            <a:rect l="l" t="t" r="r" b="b"/>
            <a:pathLst>
              <a:path w="673100" h="723900">
                <a:moveTo>
                  <a:pt x="512216" y="677037"/>
                </a:moveTo>
                <a:lnTo>
                  <a:pt x="508901" y="659422"/>
                </a:lnTo>
                <a:lnTo>
                  <a:pt x="499605" y="644956"/>
                </a:lnTo>
                <a:lnTo>
                  <a:pt x="499605" y="677100"/>
                </a:lnTo>
                <a:lnTo>
                  <a:pt x="497116" y="689965"/>
                </a:lnTo>
                <a:lnTo>
                  <a:pt x="489826" y="701306"/>
                </a:lnTo>
                <a:lnTo>
                  <a:pt x="479082" y="708482"/>
                </a:lnTo>
                <a:lnTo>
                  <a:pt x="466585" y="710869"/>
                </a:lnTo>
                <a:lnTo>
                  <a:pt x="454101" y="708469"/>
                </a:lnTo>
                <a:lnTo>
                  <a:pt x="443382" y="701306"/>
                </a:lnTo>
                <a:lnTo>
                  <a:pt x="191147" y="399148"/>
                </a:lnTo>
                <a:lnTo>
                  <a:pt x="490283" y="653199"/>
                </a:lnTo>
                <a:lnTo>
                  <a:pt x="497306" y="664298"/>
                </a:lnTo>
                <a:lnTo>
                  <a:pt x="499605" y="677100"/>
                </a:lnTo>
                <a:lnTo>
                  <a:pt x="499605" y="644956"/>
                </a:lnTo>
                <a:lnTo>
                  <a:pt x="498957" y="643940"/>
                </a:lnTo>
                <a:lnTo>
                  <a:pt x="210743" y="399148"/>
                </a:lnTo>
                <a:lnTo>
                  <a:pt x="142824" y="341452"/>
                </a:lnTo>
                <a:lnTo>
                  <a:pt x="142684" y="341426"/>
                </a:lnTo>
                <a:lnTo>
                  <a:pt x="142278" y="341122"/>
                </a:lnTo>
                <a:lnTo>
                  <a:pt x="140792" y="340410"/>
                </a:lnTo>
                <a:lnTo>
                  <a:pt x="140208" y="340258"/>
                </a:lnTo>
                <a:lnTo>
                  <a:pt x="140081" y="340156"/>
                </a:lnTo>
                <a:lnTo>
                  <a:pt x="12712" y="317728"/>
                </a:lnTo>
                <a:lnTo>
                  <a:pt x="16078" y="176187"/>
                </a:lnTo>
                <a:lnTo>
                  <a:pt x="13296" y="173278"/>
                </a:lnTo>
                <a:lnTo>
                  <a:pt x="9791" y="173189"/>
                </a:lnTo>
                <a:lnTo>
                  <a:pt x="5765" y="173177"/>
                </a:lnTo>
                <a:lnTo>
                  <a:pt x="3378" y="175895"/>
                </a:lnTo>
                <a:lnTo>
                  <a:pt x="0" y="317728"/>
                </a:lnTo>
                <a:lnTo>
                  <a:pt x="0" y="323418"/>
                </a:lnTo>
                <a:lnTo>
                  <a:pt x="4660" y="329082"/>
                </a:lnTo>
                <a:lnTo>
                  <a:pt x="4864" y="329234"/>
                </a:lnTo>
                <a:lnTo>
                  <a:pt x="135432" y="352234"/>
                </a:lnTo>
                <a:lnTo>
                  <a:pt x="433933" y="709790"/>
                </a:lnTo>
                <a:lnTo>
                  <a:pt x="441071" y="715873"/>
                </a:lnTo>
                <a:lnTo>
                  <a:pt x="449008" y="720293"/>
                </a:lnTo>
                <a:lnTo>
                  <a:pt x="457631" y="722998"/>
                </a:lnTo>
                <a:lnTo>
                  <a:pt x="466610" y="723900"/>
                </a:lnTo>
                <a:lnTo>
                  <a:pt x="475627" y="722985"/>
                </a:lnTo>
                <a:lnTo>
                  <a:pt x="484149" y="720344"/>
                </a:lnTo>
                <a:lnTo>
                  <a:pt x="491998" y="716026"/>
                </a:lnTo>
                <a:lnTo>
                  <a:pt x="498081" y="710869"/>
                </a:lnTo>
                <a:lnTo>
                  <a:pt x="498957" y="710133"/>
                </a:lnTo>
                <a:lnTo>
                  <a:pt x="508901" y="694664"/>
                </a:lnTo>
                <a:lnTo>
                  <a:pt x="512216" y="677037"/>
                </a:lnTo>
                <a:close/>
              </a:path>
              <a:path w="673100" h="723900">
                <a:moveTo>
                  <a:pt x="672985" y="529564"/>
                </a:moveTo>
                <a:lnTo>
                  <a:pt x="669671" y="511937"/>
                </a:lnTo>
                <a:lnTo>
                  <a:pt x="660387" y="497484"/>
                </a:lnTo>
                <a:lnTo>
                  <a:pt x="660387" y="529615"/>
                </a:lnTo>
                <a:lnTo>
                  <a:pt x="657898" y="542480"/>
                </a:lnTo>
                <a:lnTo>
                  <a:pt x="650608" y="553821"/>
                </a:lnTo>
                <a:lnTo>
                  <a:pt x="639838" y="560997"/>
                </a:lnTo>
                <a:lnTo>
                  <a:pt x="627380" y="563384"/>
                </a:lnTo>
                <a:lnTo>
                  <a:pt x="614883" y="560997"/>
                </a:lnTo>
                <a:lnTo>
                  <a:pt x="604151" y="553821"/>
                </a:lnTo>
                <a:lnTo>
                  <a:pt x="351917" y="251663"/>
                </a:lnTo>
                <a:lnTo>
                  <a:pt x="651065" y="505726"/>
                </a:lnTo>
                <a:lnTo>
                  <a:pt x="658088" y="516826"/>
                </a:lnTo>
                <a:lnTo>
                  <a:pt x="660387" y="529615"/>
                </a:lnTo>
                <a:lnTo>
                  <a:pt x="660387" y="497484"/>
                </a:lnTo>
                <a:lnTo>
                  <a:pt x="659739" y="496468"/>
                </a:ln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48"/>
                </a:lnTo>
                <a:lnTo>
                  <a:pt x="337997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81" y="158483"/>
                </a:lnTo>
                <a:lnTo>
                  <a:pt x="297713" y="191858"/>
                </a:lnTo>
                <a:lnTo>
                  <a:pt x="265430" y="214376"/>
                </a:lnTo>
                <a:lnTo>
                  <a:pt x="225958" y="222631"/>
                </a:lnTo>
                <a:lnTo>
                  <a:pt x="186474" y="214376"/>
                </a:lnTo>
                <a:lnTo>
                  <a:pt x="154203" y="191858"/>
                </a:lnTo>
                <a:lnTo>
                  <a:pt x="132422" y="158483"/>
                </a:lnTo>
                <a:lnTo>
                  <a:pt x="124434" y="117665"/>
                </a:lnTo>
                <a:lnTo>
                  <a:pt x="132422" y="76847"/>
                </a:lnTo>
                <a:lnTo>
                  <a:pt x="154203" y="43472"/>
                </a:lnTo>
                <a:lnTo>
                  <a:pt x="186474" y="20967"/>
                </a:lnTo>
                <a:lnTo>
                  <a:pt x="225958" y="12700"/>
                </a:lnTo>
                <a:lnTo>
                  <a:pt x="265430" y="20967"/>
                </a:lnTo>
                <a:lnTo>
                  <a:pt x="297713" y="43472"/>
                </a:lnTo>
                <a:lnTo>
                  <a:pt x="319481" y="76847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505"/>
                </a:lnTo>
                <a:lnTo>
                  <a:pt x="275310" y="12700"/>
                </a:lnTo>
                <a:lnTo>
                  <a:pt x="270370" y="9258"/>
                </a:lnTo>
                <a:lnTo>
                  <a:pt x="225958" y="0"/>
                </a:lnTo>
                <a:lnTo>
                  <a:pt x="181533" y="9258"/>
                </a:lnTo>
                <a:lnTo>
                  <a:pt x="145224" y="34505"/>
                </a:lnTo>
                <a:lnTo>
                  <a:pt x="120713" y="71907"/>
                </a:lnTo>
                <a:lnTo>
                  <a:pt x="111734" y="117665"/>
                </a:lnTo>
                <a:lnTo>
                  <a:pt x="120713" y="163423"/>
                </a:lnTo>
                <a:lnTo>
                  <a:pt x="145224" y="200825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64"/>
                </a:lnTo>
                <a:lnTo>
                  <a:pt x="265442" y="228066"/>
                </a:lnTo>
                <a:lnTo>
                  <a:pt x="276618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594715" y="562305"/>
                </a:lnTo>
                <a:lnTo>
                  <a:pt x="601853" y="568401"/>
                </a:lnTo>
                <a:lnTo>
                  <a:pt x="609790" y="572820"/>
                </a:lnTo>
                <a:lnTo>
                  <a:pt x="618401" y="575513"/>
                </a:lnTo>
                <a:lnTo>
                  <a:pt x="627380" y="576414"/>
                </a:lnTo>
                <a:lnTo>
                  <a:pt x="636409" y="575513"/>
                </a:lnTo>
                <a:lnTo>
                  <a:pt x="644931" y="572858"/>
                </a:lnTo>
                <a:lnTo>
                  <a:pt x="652767" y="568553"/>
                </a:lnTo>
                <a:lnTo>
                  <a:pt x="658876" y="563384"/>
                </a:lnTo>
                <a:lnTo>
                  <a:pt x="659739" y="562660"/>
                </a:lnTo>
                <a:lnTo>
                  <a:pt x="669671" y="547179"/>
                </a:lnTo>
                <a:lnTo>
                  <a:pt x="672985" y="529564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4008666" y="3798214"/>
            <a:ext cx="673735" cy="723900"/>
          </a:xfrm>
          <a:custGeom>
            <a:avLst/>
            <a:gdLst/>
            <a:ahLst/>
            <a:cxnLst/>
            <a:rect l="l" t="t" r="r" b="b"/>
            <a:pathLst>
              <a:path w="673735" h="72390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83"/>
                </a:lnTo>
                <a:lnTo>
                  <a:pt x="518782" y="191846"/>
                </a:lnTo>
                <a:lnTo>
                  <a:pt x="486498" y="214363"/>
                </a:lnTo>
                <a:lnTo>
                  <a:pt x="447027" y="222631"/>
                </a:lnTo>
                <a:lnTo>
                  <a:pt x="407543" y="214363"/>
                </a:lnTo>
                <a:lnTo>
                  <a:pt x="398462" y="208038"/>
                </a:lnTo>
                <a:lnTo>
                  <a:pt x="375272" y="191846"/>
                </a:lnTo>
                <a:lnTo>
                  <a:pt x="353491" y="158483"/>
                </a:lnTo>
                <a:lnTo>
                  <a:pt x="345503" y="117665"/>
                </a:lnTo>
                <a:lnTo>
                  <a:pt x="353491" y="76835"/>
                </a:lnTo>
                <a:lnTo>
                  <a:pt x="375272" y="43472"/>
                </a:lnTo>
                <a:lnTo>
                  <a:pt x="407543" y="20955"/>
                </a:lnTo>
                <a:lnTo>
                  <a:pt x="447027" y="12700"/>
                </a:lnTo>
                <a:lnTo>
                  <a:pt x="486498" y="20955"/>
                </a:lnTo>
                <a:lnTo>
                  <a:pt x="518782" y="43472"/>
                </a:lnTo>
                <a:lnTo>
                  <a:pt x="540562" y="76835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48" y="34493"/>
                </a:lnTo>
                <a:lnTo>
                  <a:pt x="496392" y="12700"/>
                </a:lnTo>
                <a:lnTo>
                  <a:pt x="491439" y="9258"/>
                </a:lnTo>
                <a:lnTo>
                  <a:pt x="447027" y="0"/>
                </a:lnTo>
                <a:lnTo>
                  <a:pt x="402602" y="9258"/>
                </a:lnTo>
                <a:lnTo>
                  <a:pt x="366293" y="34493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36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68" y="235013"/>
                </a:lnTo>
                <a:lnTo>
                  <a:pt x="321068" y="251663"/>
                </a:lnTo>
                <a:lnTo>
                  <a:pt x="68834" y="553821"/>
                </a:lnTo>
                <a:lnTo>
                  <a:pt x="58089" y="560997"/>
                </a:lnTo>
                <a:lnTo>
                  <a:pt x="45605" y="563384"/>
                </a:lnTo>
                <a:lnTo>
                  <a:pt x="33121" y="560984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02"/>
                </a:lnTo>
                <a:lnTo>
                  <a:pt x="14884" y="516813"/>
                </a:lnTo>
                <a:lnTo>
                  <a:pt x="21920" y="505726"/>
                </a:lnTo>
                <a:lnTo>
                  <a:pt x="321068" y="251663"/>
                </a:lnTo>
                <a:lnTo>
                  <a:pt x="321068" y="235013"/>
                </a:lnTo>
                <a:lnTo>
                  <a:pt x="13246" y="496468"/>
                </a:lnTo>
                <a:lnTo>
                  <a:pt x="3302" y="511937"/>
                </a:lnTo>
                <a:lnTo>
                  <a:pt x="0" y="529551"/>
                </a:lnTo>
                <a:lnTo>
                  <a:pt x="3302" y="547179"/>
                </a:lnTo>
                <a:lnTo>
                  <a:pt x="36576" y="575513"/>
                </a:lnTo>
                <a:lnTo>
                  <a:pt x="45605" y="576414"/>
                </a:lnTo>
                <a:lnTo>
                  <a:pt x="54622" y="575500"/>
                </a:lnTo>
                <a:lnTo>
                  <a:pt x="63195" y="572808"/>
                </a:lnTo>
                <a:lnTo>
                  <a:pt x="71132" y="568388"/>
                </a:lnTo>
                <a:lnTo>
                  <a:pt x="77000" y="563384"/>
                </a:lnTo>
                <a:lnTo>
                  <a:pt x="78270" y="562305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51"/>
                </a:lnTo>
                <a:lnTo>
                  <a:pt x="447027" y="235331"/>
                </a:lnTo>
                <a:lnTo>
                  <a:pt x="491439" y="226060"/>
                </a:lnTo>
                <a:lnTo>
                  <a:pt x="496392" y="222631"/>
                </a:lnTo>
                <a:lnTo>
                  <a:pt x="527748" y="200825"/>
                </a:lnTo>
                <a:lnTo>
                  <a:pt x="552259" y="163423"/>
                </a:lnTo>
                <a:lnTo>
                  <a:pt x="561251" y="117665"/>
                </a:lnTo>
                <a:close/>
              </a:path>
              <a:path w="673735" h="723900">
                <a:moveTo>
                  <a:pt x="673112" y="323164"/>
                </a:moveTo>
                <a:lnTo>
                  <a:pt x="669607" y="175882"/>
                </a:lnTo>
                <a:lnTo>
                  <a:pt x="667219" y="173164"/>
                </a:lnTo>
                <a:lnTo>
                  <a:pt x="663194" y="173177"/>
                </a:lnTo>
                <a:lnTo>
                  <a:pt x="659688" y="173266"/>
                </a:lnTo>
                <a:lnTo>
                  <a:pt x="656907" y="176174"/>
                </a:lnTo>
                <a:lnTo>
                  <a:pt x="660273" y="317715"/>
                </a:lnTo>
                <a:lnTo>
                  <a:pt x="532904" y="340144"/>
                </a:lnTo>
                <a:lnTo>
                  <a:pt x="532777" y="340245"/>
                </a:lnTo>
                <a:lnTo>
                  <a:pt x="532193" y="340398"/>
                </a:lnTo>
                <a:lnTo>
                  <a:pt x="530707" y="341109"/>
                </a:lnTo>
                <a:lnTo>
                  <a:pt x="530301" y="341414"/>
                </a:lnTo>
                <a:lnTo>
                  <a:pt x="530161" y="341439"/>
                </a:lnTo>
                <a:lnTo>
                  <a:pt x="481838" y="382485"/>
                </a:lnTo>
                <a:lnTo>
                  <a:pt x="481838" y="399135"/>
                </a:lnTo>
                <a:lnTo>
                  <a:pt x="229603" y="701294"/>
                </a:lnTo>
                <a:lnTo>
                  <a:pt x="218871" y="708469"/>
                </a:lnTo>
                <a:lnTo>
                  <a:pt x="206387" y="710857"/>
                </a:lnTo>
                <a:lnTo>
                  <a:pt x="193878" y="708469"/>
                </a:lnTo>
                <a:lnTo>
                  <a:pt x="183159" y="701294"/>
                </a:lnTo>
                <a:lnTo>
                  <a:pt x="175856" y="689965"/>
                </a:lnTo>
                <a:lnTo>
                  <a:pt x="173367" y="677087"/>
                </a:lnTo>
                <a:lnTo>
                  <a:pt x="175666" y="664298"/>
                </a:lnTo>
                <a:lnTo>
                  <a:pt x="182702" y="653186"/>
                </a:lnTo>
                <a:lnTo>
                  <a:pt x="481838" y="399135"/>
                </a:lnTo>
                <a:lnTo>
                  <a:pt x="481838" y="382485"/>
                </a:lnTo>
                <a:lnTo>
                  <a:pt x="174028" y="643928"/>
                </a:lnTo>
                <a:lnTo>
                  <a:pt x="164084" y="659409"/>
                </a:lnTo>
                <a:lnTo>
                  <a:pt x="160769" y="677037"/>
                </a:lnTo>
                <a:lnTo>
                  <a:pt x="164084" y="694651"/>
                </a:lnTo>
                <a:lnTo>
                  <a:pt x="197358" y="722985"/>
                </a:lnTo>
                <a:lnTo>
                  <a:pt x="206375" y="723887"/>
                </a:lnTo>
                <a:lnTo>
                  <a:pt x="215404" y="722985"/>
                </a:lnTo>
                <a:lnTo>
                  <a:pt x="223964" y="720293"/>
                </a:lnTo>
                <a:lnTo>
                  <a:pt x="231902" y="715873"/>
                </a:lnTo>
                <a:lnTo>
                  <a:pt x="237782" y="710857"/>
                </a:lnTo>
                <a:lnTo>
                  <a:pt x="239052" y="709777"/>
                </a:lnTo>
                <a:lnTo>
                  <a:pt x="498386" y="399135"/>
                </a:lnTo>
                <a:lnTo>
                  <a:pt x="537552" y="352221"/>
                </a:lnTo>
                <a:lnTo>
                  <a:pt x="668121" y="329222"/>
                </a:lnTo>
                <a:lnTo>
                  <a:pt x="668324" y="329069"/>
                </a:lnTo>
                <a:lnTo>
                  <a:pt x="672985" y="323405"/>
                </a:lnTo>
                <a:lnTo>
                  <a:pt x="673112" y="323164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4008780" y="5057076"/>
            <a:ext cx="673100" cy="723900"/>
          </a:xfrm>
          <a:custGeom>
            <a:avLst/>
            <a:gdLst/>
            <a:ahLst/>
            <a:cxnLst/>
            <a:rect l="l" t="t" r="r" b="b"/>
            <a:pathLst>
              <a:path w="673100" h="723900">
                <a:moveTo>
                  <a:pt x="512216" y="677037"/>
                </a:moveTo>
                <a:lnTo>
                  <a:pt x="508901" y="659422"/>
                </a:lnTo>
                <a:lnTo>
                  <a:pt x="499605" y="644956"/>
                </a:lnTo>
                <a:lnTo>
                  <a:pt x="499605" y="677100"/>
                </a:lnTo>
                <a:lnTo>
                  <a:pt x="497116" y="689965"/>
                </a:lnTo>
                <a:lnTo>
                  <a:pt x="489826" y="701306"/>
                </a:lnTo>
                <a:lnTo>
                  <a:pt x="479082" y="708482"/>
                </a:lnTo>
                <a:lnTo>
                  <a:pt x="466585" y="710869"/>
                </a:lnTo>
                <a:lnTo>
                  <a:pt x="454101" y="708469"/>
                </a:lnTo>
                <a:lnTo>
                  <a:pt x="443382" y="701306"/>
                </a:lnTo>
                <a:lnTo>
                  <a:pt x="191147" y="399148"/>
                </a:lnTo>
                <a:lnTo>
                  <a:pt x="490283" y="653199"/>
                </a:lnTo>
                <a:lnTo>
                  <a:pt x="497306" y="664298"/>
                </a:lnTo>
                <a:lnTo>
                  <a:pt x="499605" y="677100"/>
                </a:lnTo>
                <a:lnTo>
                  <a:pt x="499605" y="644956"/>
                </a:lnTo>
                <a:lnTo>
                  <a:pt x="498957" y="643940"/>
                </a:lnTo>
                <a:lnTo>
                  <a:pt x="210743" y="399148"/>
                </a:lnTo>
                <a:lnTo>
                  <a:pt x="142824" y="341452"/>
                </a:lnTo>
                <a:lnTo>
                  <a:pt x="142684" y="341426"/>
                </a:lnTo>
                <a:lnTo>
                  <a:pt x="142278" y="341122"/>
                </a:lnTo>
                <a:lnTo>
                  <a:pt x="140792" y="340410"/>
                </a:lnTo>
                <a:lnTo>
                  <a:pt x="140208" y="340258"/>
                </a:lnTo>
                <a:lnTo>
                  <a:pt x="140081" y="340156"/>
                </a:lnTo>
                <a:lnTo>
                  <a:pt x="12712" y="317728"/>
                </a:lnTo>
                <a:lnTo>
                  <a:pt x="16078" y="176187"/>
                </a:lnTo>
                <a:lnTo>
                  <a:pt x="13296" y="173278"/>
                </a:lnTo>
                <a:lnTo>
                  <a:pt x="9791" y="173189"/>
                </a:lnTo>
                <a:lnTo>
                  <a:pt x="5765" y="173177"/>
                </a:lnTo>
                <a:lnTo>
                  <a:pt x="3378" y="175895"/>
                </a:lnTo>
                <a:lnTo>
                  <a:pt x="0" y="317728"/>
                </a:lnTo>
                <a:lnTo>
                  <a:pt x="0" y="323418"/>
                </a:lnTo>
                <a:lnTo>
                  <a:pt x="4660" y="329082"/>
                </a:lnTo>
                <a:lnTo>
                  <a:pt x="4864" y="329234"/>
                </a:lnTo>
                <a:lnTo>
                  <a:pt x="135432" y="352234"/>
                </a:lnTo>
                <a:lnTo>
                  <a:pt x="433933" y="709790"/>
                </a:lnTo>
                <a:lnTo>
                  <a:pt x="441071" y="715873"/>
                </a:lnTo>
                <a:lnTo>
                  <a:pt x="449008" y="720293"/>
                </a:lnTo>
                <a:lnTo>
                  <a:pt x="457631" y="722998"/>
                </a:lnTo>
                <a:lnTo>
                  <a:pt x="466610" y="723900"/>
                </a:lnTo>
                <a:lnTo>
                  <a:pt x="475627" y="722985"/>
                </a:lnTo>
                <a:lnTo>
                  <a:pt x="484149" y="720344"/>
                </a:lnTo>
                <a:lnTo>
                  <a:pt x="491998" y="716026"/>
                </a:lnTo>
                <a:lnTo>
                  <a:pt x="498081" y="710869"/>
                </a:lnTo>
                <a:lnTo>
                  <a:pt x="498957" y="710133"/>
                </a:lnTo>
                <a:lnTo>
                  <a:pt x="508901" y="694664"/>
                </a:lnTo>
                <a:lnTo>
                  <a:pt x="512216" y="677037"/>
                </a:lnTo>
                <a:close/>
              </a:path>
              <a:path w="673100" h="723900">
                <a:moveTo>
                  <a:pt x="672985" y="529564"/>
                </a:moveTo>
                <a:lnTo>
                  <a:pt x="669671" y="511937"/>
                </a:lnTo>
                <a:lnTo>
                  <a:pt x="660387" y="497484"/>
                </a:lnTo>
                <a:lnTo>
                  <a:pt x="660387" y="529615"/>
                </a:lnTo>
                <a:lnTo>
                  <a:pt x="657898" y="542480"/>
                </a:lnTo>
                <a:lnTo>
                  <a:pt x="650608" y="553821"/>
                </a:lnTo>
                <a:lnTo>
                  <a:pt x="639838" y="560997"/>
                </a:lnTo>
                <a:lnTo>
                  <a:pt x="627380" y="563384"/>
                </a:lnTo>
                <a:lnTo>
                  <a:pt x="614883" y="560997"/>
                </a:lnTo>
                <a:lnTo>
                  <a:pt x="604151" y="553821"/>
                </a:lnTo>
                <a:lnTo>
                  <a:pt x="351917" y="251663"/>
                </a:lnTo>
                <a:lnTo>
                  <a:pt x="651065" y="505726"/>
                </a:lnTo>
                <a:lnTo>
                  <a:pt x="658088" y="516826"/>
                </a:lnTo>
                <a:lnTo>
                  <a:pt x="660387" y="529615"/>
                </a:lnTo>
                <a:lnTo>
                  <a:pt x="660387" y="497484"/>
                </a:lnTo>
                <a:lnTo>
                  <a:pt x="659739" y="496468"/>
                </a:ln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48"/>
                </a:lnTo>
                <a:lnTo>
                  <a:pt x="337997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81" y="158483"/>
                </a:lnTo>
                <a:lnTo>
                  <a:pt x="297713" y="191858"/>
                </a:lnTo>
                <a:lnTo>
                  <a:pt x="265430" y="214376"/>
                </a:lnTo>
                <a:lnTo>
                  <a:pt x="225958" y="222631"/>
                </a:lnTo>
                <a:lnTo>
                  <a:pt x="186474" y="214376"/>
                </a:lnTo>
                <a:lnTo>
                  <a:pt x="154203" y="191858"/>
                </a:lnTo>
                <a:lnTo>
                  <a:pt x="132422" y="158483"/>
                </a:lnTo>
                <a:lnTo>
                  <a:pt x="124434" y="117665"/>
                </a:lnTo>
                <a:lnTo>
                  <a:pt x="132422" y="76847"/>
                </a:lnTo>
                <a:lnTo>
                  <a:pt x="154203" y="43472"/>
                </a:lnTo>
                <a:lnTo>
                  <a:pt x="186474" y="20967"/>
                </a:lnTo>
                <a:lnTo>
                  <a:pt x="225958" y="12700"/>
                </a:lnTo>
                <a:lnTo>
                  <a:pt x="265430" y="20967"/>
                </a:lnTo>
                <a:lnTo>
                  <a:pt x="297713" y="43472"/>
                </a:lnTo>
                <a:lnTo>
                  <a:pt x="319481" y="76847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505"/>
                </a:lnTo>
                <a:lnTo>
                  <a:pt x="275310" y="12700"/>
                </a:lnTo>
                <a:lnTo>
                  <a:pt x="270370" y="9258"/>
                </a:lnTo>
                <a:lnTo>
                  <a:pt x="225958" y="0"/>
                </a:lnTo>
                <a:lnTo>
                  <a:pt x="181533" y="9258"/>
                </a:lnTo>
                <a:lnTo>
                  <a:pt x="145224" y="34505"/>
                </a:lnTo>
                <a:lnTo>
                  <a:pt x="120713" y="71907"/>
                </a:lnTo>
                <a:lnTo>
                  <a:pt x="111734" y="117665"/>
                </a:lnTo>
                <a:lnTo>
                  <a:pt x="120713" y="163423"/>
                </a:lnTo>
                <a:lnTo>
                  <a:pt x="145224" y="200825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64"/>
                </a:lnTo>
                <a:lnTo>
                  <a:pt x="265442" y="228066"/>
                </a:lnTo>
                <a:lnTo>
                  <a:pt x="276618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594715" y="562305"/>
                </a:lnTo>
                <a:lnTo>
                  <a:pt x="601853" y="568401"/>
                </a:lnTo>
                <a:lnTo>
                  <a:pt x="609790" y="572820"/>
                </a:lnTo>
                <a:lnTo>
                  <a:pt x="618401" y="575513"/>
                </a:lnTo>
                <a:lnTo>
                  <a:pt x="627380" y="576414"/>
                </a:lnTo>
                <a:lnTo>
                  <a:pt x="636409" y="575513"/>
                </a:lnTo>
                <a:lnTo>
                  <a:pt x="644931" y="572858"/>
                </a:lnTo>
                <a:lnTo>
                  <a:pt x="652767" y="568553"/>
                </a:lnTo>
                <a:lnTo>
                  <a:pt x="658876" y="563384"/>
                </a:lnTo>
                <a:lnTo>
                  <a:pt x="659739" y="562660"/>
                </a:lnTo>
                <a:lnTo>
                  <a:pt x="669671" y="547179"/>
                </a:lnTo>
                <a:lnTo>
                  <a:pt x="672985" y="529564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4008666" y="6315951"/>
            <a:ext cx="673735" cy="723900"/>
          </a:xfrm>
          <a:custGeom>
            <a:avLst/>
            <a:gdLst/>
            <a:ahLst/>
            <a:cxnLst/>
            <a:rect l="l" t="t" r="r" b="b"/>
            <a:pathLst>
              <a:path w="673735" h="72390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83"/>
                </a:lnTo>
                <a:lnTo>
                  <a:pt x="518782" y="191846"/>
                </a:lnTo>
                <a:lnTo>
                  <a:pt x="486498" y="214363"/>
                </a:lnTo>
                <a:lnTo>
                  <a:pt x="447027" y="222631"/>
                </a:lnTo>
                <a:lnTo>
                  <a:pt x="407543" y="214363"/>
                </a:lnTo>
                <a:lnTo>
                  <a:pt x="398462" y="208038"/>
                </a:lnTo>
                <a:lnTo>
                  <a:pt x="375272" y="191846"/>
                </a:lnTo>
                <a:lnTo>
                  <a:pt x="353491" y="158483"/>
                </a:lnTo>
                <a:lnTo>
                  <a:pt x="345503" y="117665"/>
                </a:lnTo>
                <a:lnTo>
                  <a:pt x="353491" y="76835"/>
                </a:lnTo>
                <a:lnTo>
                  <a:pt x="375272" y="43472"/>
                </a:lnTo>
                <a:lnTo>
                  <a:pt x="407543" y="20955"/>
                </a:lnTo>
                <a:lnTo>
                  <a:pt x="447027" y="12700"/>
                </a:lnTo>
                <a:lnTo>
                  <a:pt x="486498" y="20955"/>
                </a:lnTo>
                <a:lnTo>
                  <a:pt x="518782" y="43472"/>
                </a:lnTo>
                <a:lnTo>
                  <a:pt x="540562" y="76835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48" y="34493"/>
                </a:lnTo>
                <a:lnTo>
                  <a:pt x="496392" y="12700"/>
                </a:lnTo>
                <a:lnTo>
                  <a:pt x="491439" y="9258"/>
                </a:lnTo>
                <a:lnTo>
                  <a:pt x="447027" y="0"/>
                </a:lnTo>
                <a:lnTo>
                  <a:pt x="402602" y="9258"/>
                </a:lnTo>
                <a:lnTo>
                  <a:pt x="366293" y="34493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36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68" y="235013"/>
                </a:lnTo>
                <a:lnTo>
                  <a:pt x="321068" y="251663"/>
                </a:lnTo>
                <a:lnTo>
                  <a:pt x="68834" y="553821"/>
                </a:lnTo>
                <a:lnTo>
                  <a:pt x="58089" y="560997"/>
                </a:lnTo>
                <a:lnTo>
                  <a:pt x="45605" y="563384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02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68" y="251663"/>
                </a:lnTo>
                <a:lnTo>
                  <a:pt x="321068" y="235013"/>
                </a:lnTo>
                <a:lnTo>
                  <a:pt x="13246" y="496468"/>
                </a:lnTo>
                <a:lnTo>
                  <a:pt x="3302" y="511937"/>
                </a:lnTo>
                <a:lnTo>
                  <a:pt x="0" y="529551"/>
                </a:lnTo>
                <a:lnTo>
                  <a:pt x="3302" y="547179"/>
                </a:lnTo>
                <a:lnTo>
                  <a:pt x="36576" y="575513"/>
                </a:lnTo>
                <a:lnTo>
                  <a:pt x="45605" y="576414"/>
                </a:lnTo>
                <a:lnTo>
                  <a:pt x="54622" y="575500"/>
                </a:lnTo>
                <a:lnTo>
                  <a:pt x="63195" y="572808"/>
                </a:lnTo>
                <a:lnTo>
                  <a:pt x="71132" y="568401"/>
                </a:lnTo>
                <a:lnTo>
                  <a:pt x="77000" y="563384"/>
                </a:lnTo>
                <a:lnTo>
                  <a:pt x="78270" y="562305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51"/>
                </a:lnTo>
                <a:lnTo>
                  <a:pt x="447027" y="235331"/>
                </a:lnTo>
                <a:lnTo>
                  <a:pt x="491439" y="226060"/>
                </a:lnTo>
                <a:lnTo>
                  <a:pt x="496392" y="222631"/>
                </a:lnTo>
                <a:lnTo>
                  <a:pt x="527748" y="200825"/>
                </a:lnTo>
                <a:lnTo>
                  <a:pt x="552259" y="163423"/>
                </a:lnTo>
                <a:lnTo>
                  <a:pt x="561251" y="117665"/>
                </a:lnTo>
                <a:close/>
              </a:path>
              <a:path w="673735" h="723900">
                <a:moveTo>
                  <a:pt x="673112" y="323164"/>
                </a:moveTo>
                <a:lnTo>
                  <a:pt x="669607" y="175882"/>
                </a:lnTo>
                <a:lnTo>
                  <a:pt x="667219" y="173164"/>
                </a:lnTo>
                <a:lnTo>
                  <a:pt x="663194" y="173177"/>
                </a:lnTo>
                <a:lnTo>
                  <a:pt x="659688" y="173266"/>
                </a:lnTo>
                <a:lnTo>
                  <a:pt x="656907" y="176174"/>
                </a:lnTo>
                <a:lnTo>
                  <a:pt x="660273" y="317715"/>
                </a:lnTo>
                <a:lnTo>
                  <a:pt x="532904" y="340144"/>
                </a:lnTo>
                <a:lnTo>
                  <a:pt x="532777" y="340245"/>
                </a:lnTo>
                <a:lnTo>
                  <a:pt x="532193" y="340398"/>
                </a:lnTo>
                <a:lnTo>
                  <a:pt x="530707" y="341109"/>
                </a:lnTo>
                <a:lnTo>
                  <a:pt x="530301" y="341414"/>
                </a:lnTo>
                <a:lnTo>
                  <a:pt x="530161" y="341439"/>
                </a:lnTo>
                <a:lnTo>
                  <a:pt x="481838" y="382485"/>
                </a:lnTo>
                <a:lnTo>
                  <a:pt x="481838" y="399135"/>
                </a:lnTo>
                <a:lnTo>
                  <a:pt x="229603" y="701294"/>
                </a:lnTo>
                <a:lnTo>
                  <a:pt x="218871" y="708469"/>
                </a:lnTo>
                <a:lnTo>
                  <a:pt x="206387" y="710869"/>
                </a:lnTo>
                <a:lnTo>
                  <a:pt x="193878" y="708469"/>
                </a:lnTo>
                <a:lnTo>
                  <a:pt x="183159" y="701294"/>
                </a:lnTo>
                <a:lnTo>
                  <a:pt x="175856" y="689965"/>
                </a:lnTo>
                <a:lnTo>
                  <a:pt x="173367" y="677087"/>
                </a:lnTo>
                <a:lnTo>
                  <a:pt x="175666" y="664298"/>
                </a:lnTo>
                <a:lnTo>
                  <a:pt x="182702" y="653186"/>
                </a:lnTo>
                <a:lnTo>
                  <a:pt x="481838" y="399135"/>
                </a:lnTo>
                <a:lnTo>
                  <a:pt x="481838" y="382485"/>
                </a:lnTo>
                <a:lnTo>
                  <a:pt x="174028" y="643928"/>
                </a:lnTo>
                <a:lnTo>
                  <a:pt x="164084" y="659409"/>
                </a:lnTo>
                <a:lnTo>
                  <a:pt x="160769" y="677037"/>
                </a:lnTo>
                <a:lnTo>
                  <a:pt x="164084" y="694651"/>
                </a:lnTo>
                <a:lnTo>
                  <a:pt x="197358" y="722985"/>
                </a:lnTo>
                <a:lnTo>
                  <a:pt x="206375" y="723887"/>
                </a:lnTo>
                <a:lnTo>
                  <a:pt x="215404" y="722985"/>
                </a:lnTo>
                <a:lnTo>
                  <a:pt x="498386" y="399135"/>
                </a:lnTo>
                <a:lnTo>
                  <a:pt x="537552" y="352221"/>
                </a:lnTo>
                <a:lnTo>
                  <a:pt x="668121" y="329222"/>
                </a:lnTo>
                <a:lnTo>
                  <a:pt x="668324" y="329069"/>
                </a:lnTo>
                <a:lnTo>
                  <a:pt x="669404" y="328726"/>
                </a:lnTo>
                <a:lnTo>
                  <a:pt x="672985" y="323405"/>
                </a:lnTo>
                <a:lnTo>
                  <a:pt x="673112" y="323164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2945556" y="4224570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67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96" y="132862"/>
                </a:lnTo>
                <a:lnTo>
                  <a:pt x="328378" y="120331"/>
                </a:lnTo>
                <a:lnTo>
                  <a:pt x="328816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6" y="119426"/>
                </a:lnTo>
                <a:lnTo>
                  <a:pt x="335116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2945886" y="2968826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30"/>
                </a:lnTo>
                <a:lnTo>
                  <a:pt x="404687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6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6" y="119426"/>
                </a:lnTo>
                <a:lnTo>
                  <a:pt x="523216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2945556" y="1713082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67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96" y="132862"/>
                </a:lnTo>
                <a:lnTo>
                  <a:pt x="328378" y="120331"/>
                </a:lnTo>
                <a:lnTo>
                  <a:pt x="328816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6" y="119426"/>
                </a:lnTo>
                <a:lnTo>
                  <a:pt x="335116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2945886" y="5480315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30"/>
                </a:lnTo>
                <a:lnTo>
                  <a:pt x="404687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6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6" y="119426"/>
                </a:lnTo>
                <a:lnTo>
                  <a:pt x="523216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945556" y="6736059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67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96" y="132862"/>
                </a:lnTo>
                <a:lnTo>
                  <a:pt x="328378" y="120331"/>
                </a:lnTo>
                <a:lnTo>
                  <a:pt x="328816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6" y="119426"/>
                </a:lnTo>
                <a:lnTo>
                  <a:pt x="335116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2945886" y="457338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28"/>
                </a:lnTo>
                <a:lnTo>
                  <a:pt x="404687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6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6" y="119426"/>
                </a:lnTo>
                <a:lnTo>
                  <a:pt x="523216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1933257" y="158419"/>
            <a:ext cx="673735" cy="723900"/>
          </a:xfrm>
          <a:custGeom>
            <a:avLst/>
            <a:gdLst/>
            <a:ahLst/>
            <a:cxnLst/>
            <a:rect l="l" t="t" r="r" b="b"/>
            <a:pathLst>
              <a:path w="673735" h="72390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83"/>
                </a:lnTo>
                <a:lnTo>
                  <a:pt x="518782" y="191846"/>
                </a:lnTo>
                <a:lnTo>
                  <a:pt x="486498" y="214363"/>
                </a:lnTo>
                <a:lnTo>
                  <a:pt x="447027" y="222631"/>
                </a:lnTo>
                <a:lnTo>
                  <a:pt x="407543" y="214363"/>
                </a:lnTo>
                <a:lnTo>
                  <a:pt x="398462" y="208038"/>
                </a:lnTo>
                <a:lnTo>
                  <a:pt x="375272" y="191846"/>
                </a:lnTo>
                <a:lnTo>
                  <a:pt x="353491" y="158483"/>
                </a:lnTo>
                <a:lnTo>
                  <a:pt x="345503" y="117665"/>
                </a:lnTo>
                <a:lnTo>
                  <a:pt x="353491" y="76835"/>
                </a:lnTo>
                <a:lnTo>
                  <a:pt x="375272" y="43472"/>
                </a:lnTo>
                <a:lnTo>
                  <a:pt x="407543" y="20955"/>
                </a:lnTo>
                <a:lnTo>
                  <a:pt x="447027" y="12700"/>
                </a:lnTo>
                <a:lnTo>
                  <a:pt x="486498" y="20955"/>
                </a:lnTo>
                <a:lnTo>
                  <a:pt x="518782" y="43472"/>
                </a:lnTo>
                <a:lnTo>
                  <a:pt x="540562" y="76835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48" y="34493"/>
                </a:lnTo>
                <a:lnTo>
                  <a:pt x="496392" y="12700"/>
                </a:lnTo>
                <a:lnTo>
                  <a:pt x="491439" y="9258"/>
                </a:lnTo>
                <a:lnTo>
                  <a:pt x="447027" y="0"/>
                </a:lnTo>
                <a:lnTo>
                  <a:pt x="402602" y="9258"/>
                </a:lnTo>
                <a:lnTo>
                  <a:pt x="366293" y="34493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36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68" y="235013"/>
                </a:lnTo>
                <a:lnTo>
                  <a:pt x="321068" y="251663"/>
                </a:lnTo>
                <a:lnTo>
                  <a:pt x="68834" y="553821"/>
                </a:lnTo>
                <a:lnTo>
                  <a:pt x="58089" y="560997"/>
                </a:lnTo>
                <a:lnTo>
                  <a:pt x="45605" y="563384"/>
                </a:lnTo>
                <a:lnTo>
                  <a:pt x="33121" y="560984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02"/>
                </a:lnTo>
                <a:lnTo>
                  <a:pt x="14884" y="516813"/>
                </a:lnTo>
                <a:lnTo>
                  <a:pt x="21920" y="505726"/>
                </a:lnTo>
                <a:lnTo>
                  <a:pt x="321068" y="251663"/>
                </a:lnTo>
                <a:lnTo>
                  <a:pt x="321068" y="235013"/>
                </a:lnTo>
                <a:lnTo>
                  <a:pt x="13246" y="496468"/>
                </a:lnTo>
                <a:lnTo>
                  <a:pt x="3302" y="511937"/>
                </a:lnTo>
                <a:lnTo>
                  <a:pt x="0" y="529551"/>
                </a:lnTo>
                <a:lnTo>
                  <a:pt x="3302" y="547179"/>
                </a:lnTo>
                <a:lnTo>
                  <a:pt x="36576" y="575513"/>
                </a:lnTo>
                <a:lnTo>
                  <a:pt x="45605" y="576414"/>
                </a:lnTo>
                <a:lnTo>
                  <a:pt x="54622" y="575500"/>
                </a:lnTo>
                <a:lnTo>
                  <a:pt x="63195" y="572808"/>
                </a:lnTo>
                <a:lnTo>
                  <a:pt x="71132" y="568388"/>
                </a:lnTo>
                <a:lnTo>
                  <a:pt x="77000" y="563384"/>
                </a:lnTo>
                <a:lnTo>
                  <a:pt x="78270" y="562305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51"/>
                </a:lnTo>
                <a:lnTo>
                  <a:pt x="447027" y="235331"/>
                </a:lnTo>
                <a:lnTo>
                  <a:pt x="491439" y="226060"/>
                </a:lnTo>
                <a:lnTo>
                  <a:pt x="496392" y="222631"/>
                </a:lnTo>
                <a:lnTo>
                  <a:pt x="527748" y="200825"/>
                </a:lnTo>
                <a:lnTo>
                  <a:pt x="552259" y="163423"/>
                </a:lnTo>
                <a:lnTo>
                  <a:pt x="561251" y="117665"/>
                </a:lnTo>
                <a:close/>
              </a:path>
              <a:path w="673735" h="723900">
                <a:moveTo>
                  <a:pt x="673112" y="323164"/>
                </a:moveTo>
                <a:lnTo>
                  <a:pt x="669607" y="175882"/>
                </a:lnTo>
                <a:lnTo>
                  <a:pt x="667219" y="173164"/>
                </a:lnTo>
                <a:lnTo>
                  <a:pt x="663194" y="173189"/>
                </a:lnTo>
                <a:lnTo>
                  <a:pt x="659688" y="173266"/>
                </a:lnTo>
                <a:lnTo>
                  <a:pt x="656907" y="176174"/>
                </a:lnTo>
                <a:lnTo>
                  <a:pt x="660273" y="317715"/>
                </a:lnTo>
                <a:lnTo>
                  <a:pt x="532904" y="340144"/>
                </a:lnTo>
                <a:lnTo>
                  <a:pt x="532777" y="340245"/>
                </a:lnTo>
                <a:lnTo>
                  <a:pt x="532193" y="340398"/>
                </a:lnTo>
                <a:lnTo>
                  <a:pt x="530707" y="341109"/>
                </a:lnTo>
                <a:lnTo>
                  <a:pt x="530301" y="341414"/>
                </a:lnTo>
                <a:lnTo>
                  <a:pt x="530161" y="341439"/>
                </a:lnTo>
                <a:lnTo>
                  <a:pt x="481838" y="382485"/>
                </a:lnTo>
                <a:lnTo>
                  <a:pt x="481838" y="399135"/>
                </a:lnTo>
                <a:lnTo>
                  <a:pt x="229603" y="701294"/>
                </a:lnTo>
                <a:lnTo>
                  <a:pt x="218871" y="708469"/>
                </a:lnTo>
                <a:lnTo>
                  <a:pt x="206387" y="710857"/>
                </a:lnTo>
                <a:lnTo>
                  <a:pt x="193878" y="708469"/>
                </a:lnTo>
                <a:lnTo>
                  <a:pt x="183159" y="701294"/>
                </a:lnTo>
                <a:lnTo>
                  <a:pt x="175856" y="689965"/>
                </a:lnTo>
                <a:lnTo>
                  <a:pt x="173367" y="677087"/>
                </a:lnTo>
                <a:lnTo>
                  <a:pt x="175666" y="664298"/>
                </a:lnTo>
                <a:lnTo>
                  <a:pt x="182702" y="653186"/>
                </a:lnTo>
                <a:lnTo>
                  <a:pt x="481838" y="399135"/>
                </a:lnTo>
                <a:lnTo>
                  <a:pt x="481838" y="382485"/>
                </a:lnTo>
                <a:lnTo>
                  <a:pt x="174028" y="643928"/>
                </a:lnTo>
                <a:lnTo>
                  <a:pt x="164084" y="659409"/>
                </a:lnTo>
                <a:lnTo>
                  <a:pt x="160769" y="677037"/>
                </a:lnTo>
                <a:lnTo>
                  <a:pt x="164084" y="694651"/>
                </a:lnTo>
                <a:lnTo>
                  <a:pt x="197358" y="722985"/>
                </a:lnTo>
                <a:lnTo>
                  <a:pt x="206375" y="723887"/>
                </a:lnTo>
                <a:lnTo>
                  <a:pt x="215404" y="722985"/>
                </a:lnTo>
                <a:lnTo>
                  <a:pt x="223964" y="720293"/>
                </a:lnTo>
                <a:lnTo>
                  <a:pt x="231902" y="715873"/>
                </a:lnTo>
                <a:lnTo>
                  <a:pt x="237782" y="710857"/>
                </a:lnTo>
                <a:lnTo>
                  <a:pt x="239052" y="709777"/>
                </a:lnTo>
                <a:lnTo>
                  <a:pt x="498386" y="399135"/>
                </a:lnTo>
                <a:lnTo>
                  <a:pt x="537552" y="352221"/>
                </a:lnTo>
                <a:lnTo>
                  <a:pt x="668121" y="329222"/>
                </a:lnTo>
                <a:lnTo>
                  <a:pt x="668324" y="329069"/>
                </a:lnTo>
                <a:lnTo>
                  <a:pt x="672985" y="323405"/>
                </a:lnTo>
                <a:lnTo>
                  <a:pt x="673112" y="323164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1933371" y="1417281"/>
            <a:ext cx="673100" cy="723900"/>
          </a:xfrm>
          <a:custGeom>
            <a:avLst/>
            <a:gdLst/>
            <a:ahLst/>
            <a:cxnLst/>
            <a:rect l="l" t="t" r="r" b="b"/>
            <a:pathLst>
              <a:path w="673100" h="723900">
                <a:moveTo>
                  <a:pt x="512216" y="677037"/>
                </a:moveTo>
                <a:lnTo>
                  <a:pt x="508901" y="659422"/>
                </a:lnTo>
                <a:lnTo>
                  <a:pt x="499605" y="644956"/>
                </a:lnTo>
                <a:lnTo>
                  <a:pt x="499605" y="677100"/>
                </a:lnTo>
                <a:lnTo>
                  <a:pt x="497116" y="689965"/>
                </a:lnTo>
                <a:lnTo>
                  <a:pt x="489826" y="701306"/>
                </a:lnTo>
                <a:lnTo>
                  <a:pt x="479082" y="708482"/>
                </a:lnTo>
                <a:lnTo>
                  <a:pt x="466585" y="710869"/>
                </a:lnTo>
                <a:lnTo>
                  <a:pt x="454101" y="708469"/>
                </a:lnTo>
                <a:lnTo>
                  <a:pt x="443382" y="701306"/>
                </a:lnTo>
                <a:lnTo>
                  <a:pt x="191147" y="399148"/>
                </a:lnTo>
                <a:lnTo>
                  <a:pt x="490283" y="653199"/>
                </a:lnTo>
                <a:lnTo>
                  <a:pt x="497306" y="664298"/>
                </a:lnTo>
                <a:lnTo>
                  <a:pt x="499605" y="677100"/>
                </a:lnTo>
                <a:lnTo>
                  <a:pt x="499605" y="644956"/>
                </a:lnTo>
                <a:lnTo>
                  <a:pt x="498957" y="643940"/>
                </a:lnTo>
                <a:lnTo>
                  <a:pt x="210743" y="399148"/>
                </a:lnTo>
                <a:lnTo>
                  <a:pt x="142824" y="341452"/>
                </a:lnTo>
                <a:lnTo>
                  <a:pt x="142684" y="341426"/>
                </a:lnTo>
                <a:lnTo>
                  <a:pt x="142278" y="341122"/>
                </a:lnTo>
                <a:lnTo>
                  <a:pt x="140792" y="340410"/>
                </a:lnTo>
                <a:lnTo>
                  <a:pt x="140208" y="340258"/>
                </a:lnTo>
                <a:lnTo>
                  <a:pt x="140081" y="340156"/>
                </a:lnTo>
                <a:lnTo>
                  <a:pt x="12712" y="317728"/>
                </a:lnTo>
                <a:lnTo>
                  <a:pt x="16078" y="176187"/>
                </a:lnTo>
                <a:lnTo>
                  <a:pt x="13296" y="173278"/>
                </a:lnTo>
                <a:lnTo>
                  <a:pt x="9791" y="173189"/>
                </a:lnTo>
                <a:lnTo>
                  <a:pt x="5765" y="173177"/>
                </a:lnTo>
                <a:lnTo>
                  <a:pt x="3378" y="175895"/>
                </a:lnTo>
                <a:lnTo>
                  <a:pt x="0" y="317728"/>
                </a:lnTo>
                <a:lnTo>
                  <a:pt x="0" y="323418"/>
                </a:lnTo>
                <a:lnTo>
                  <a:pt x="4660" y="329082"/>
                </a:lnTo>
                <a:lnTo>
                  <a:pt x="4864" y="329234"/>
                </a:lnTo>
                <a:lnTo>
                  <a:pt x="135432" y="352234"/>
                </a:lnTo>
                <a:lnTo>
                  <a:pt x="433933" y="709790"/>
                </a:lnTo>
                <a:lnTo>
                  <a:pt x="441071" y="715873"/>
                </a:lnTo>
                <a:lnTo>
                  <a:pt x="449008" y="720293"/>
                </a:lnTo>
                <a:lnTo>
                  <a:pt x="457631" y="722998"/>
                </a:lnTo>
                <a:lnTo>
                  <a:pt x="466610" y="723900"/>
                </a:lnTo>
                <a:lnTo>
                  <a:pt x="475627" y="722985"/>
                </a:lnTo>
                <a:lnTo>
                  <a:pt x="484149" y="720344"/>
                </a:lnTo>
                <a:lnTo>
                  <a:pt x="491998" y="716026"/>
                </a:lnTo>
                <a:lnTo>
                  <a:pt x="498081" y="710869"/>
                </a:lnTo>
                <a:lnTo>
                  <a:pt x="498957" y="710133"/>
                </a:lnTo>
                <a:lnTo>
                  <a:pt x="508901" y="694664"/>
                </a:lnTo>
                <a:lnTo>
                  <a:pt x="512216" y="677037"/>
                </a:lnTo>
                <a:close/>
              </a:path>
              <a:path w="673100" h="723900">
                <a:moveTo>
                  <a:pt x="672985" y="529564"/>
                </a:moveTo>
                <a:lnTo>
                  <a:pt x="669671" y="511937"/>
                </a:lnTo>
                <a:lnTo>
                  <a:pt x="660387" y="497484"/>
                </a:lnTo>
                <a:lnTo>
                  <a:pt x="660387" y="529615"/>
                </a:lnTo>
                <a:lnTo>
                  <a:pt x="657898" y="542480"/>
                </a:lnTo>
                <a:lnTo>
                  <a:pt x="650608" y="553821"/>
                </a:lnTo>
                <a:lnTo>
                  <a:pt x="639838" y="560997"/>
                </a:lnTo>
                <a:lnTo>
                  <a:pt x="627380" y="563384"/>
                </a:lnTo>
                <a:lnTo>
                  <a:pt x="614883" y="560997"/>
                </a:lnTo>
                <a:lnTo>
                  <a:pt x="604151" y="553821"/>
                </a:lnTo>
                <a:lnTo>
                  <a:pt x="351917" y="251663"/>
                </a:lnTo>
                <a:lnTo>
                  <a:pt x="651065" y="505726"/>
                </a:lnTo>
                <a:lnTo>
                  <a:pt x="658088" y="516826"/>
                </a:lnTo>
                <a:lnTo>
                  <a:pt x="660387" y="529615"/>
                </a:lnTo>
                <a:lnTo>
                  <a:pt x="660387" y="497484"/>
                </a:lnTo>
                <a:lnTo>
                  <a:pt x="659739" y="496468"/>
                </a:ln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48"/>
                </a:lnTo>
                <a:lnTo>
                  <a:pt x="337997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81" y="158483"/>
                </a:lnTo>
                <a:lnTo>
                  <a:pt x="297713" y="191858"/>
                </a:lnTo>
                <a:lnTo>
                  <a:pt x="265430" y="214376"/>
                </a:lnTo>
                <a:lnTo>
                  <a:pt x="225958" y="222631"/>
                </a:lnTo>
                <a:lnTo>
                  <a:pt x="186474" y="214376"/>
                </a:lnTo>
                <a:lnTo>
                  <a:pt x="154203" y="191858"/>
                </a:lnTo>
                <a:lnTo>
                  <a:pt x="132422" y="158483"/>
                </a:lnTo>
                <a:lnTo>
                  <a:pt x="124434" y="117665"/>
                </a:lnTo>
                <a:lnTo>
                  <a:pt x="132422" y="76847"/>
                </a:lnTo>
                <a:lnTo>
                  <a:pt x="154203" y="43472"/>
                </a:lnTo>
                <a:lnTo>
                  <a:pt x="186474" y="20967"/>
                </a:lnTo>
                <a:lnTo>
                  <a:pt x="225958" y="12700"/>
                </a:lnTo>
                <a:lnTo>
                  <a:pt x="265430" y="20967"/>
                </a:lnTo>
                <a:lnTo>
                  <a:pt x="297713" y="43472"/>
                </a:lnTo>
                <a:lnTo>
                  <a:pt x="319481" y="76847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505"/>
                </a:lnTo>
                <a:lnTo>
                  <a:pt x="275310" y="12700"/>
                </a:lnTo>
                <a:lnTo>
                  <a:pt x="270370" y="9258"/>
                </a:lnTo>
                <a:lnTo>
                  <a:pt x="225958" y="0"/>
                </a:lnTo>
                <a:lnTo>
                  <a:pt x="181533" y="9258"/>
                </a:lnTo>
                <a:lnTo>
                  <a:pt x="145224" y="34505"/>
                </a:lnTo>
                <a:lnTo>
                  <a:pt x="120713" y="71907"/>
                </a:lnTo>
                <a:lnTo>
                  <a:pt x="111734" y="117665"/>
                </a:lnTo>
                <a:lnTo>
                  <a:pt x="120713" y="163423"/>
                </a:lnTo>
                <a:lnTo>
                  <a:pt x="145224" y="200825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64"/>
                </a:lnTo>
                <a:lnTo>
                  <a:pt x="265442" y="228066"/>
                </a:lnTo>
                <a:lnTo>
                  <a:pt x="276618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594715" y="562305"/>
                </a:lnTo>
                <a:lnTo>
                  <a:pt x="601853" y="568401"/>
                </a:lnTo>
                <a:lnTo>
                  <a:pt x="609790" y="572820"/>
                </a:lnTo>
                <a:lnTo>
                  <a:pt x="618401" y="575513"/>
                </a:lnTo>
                <a:lnTo>
                  <a:pt x="627380" y="576414"/>
                </a:lnTo>
                <a:lnTo>
                  <a:pt x="636409" y="575513"/>
                </a:lnTo>
                <a:lnTo>
                  <a:pt x="644931" y="572858"/>
                </a:lnTo>
                <a:lnTo>
                  <a:pt x="652767" y="568553"/>
                </a:lnTo>
                <a:lnTo>
                  <a:pt x="658876" y="563384"/>
                </a:lnTo>
                <a:lnTo>
                  <a:pt x="659739" y="562660"/>
                </a:lnTo>
                <a:lnTo>
                  <a:pt x="669671" y="547179"/>
                </a:lnTo>
                <a:lnTo>
                  <a:pt x="672985" y="529564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1933257" y="2676156"/>
            <a:ext cx="673735" cy="723900"/>
          </a:xfrm>
          <a:custGeom>
            <a:avLst/>
            <a:gdLst/>
            <a:ahLst/>
            <a:cxnLst/>
            <a:rect l="l" t="t" r="r" b="b"/>
            <a:pathLst>
              <a:path w="673735" h="72390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83"/>
                </a:lnTo>
                <a:lnTo>
                  <a:pt x="518782" y="191846"/>
                </a:lnTo>
                <a:lnTo>
                  <a:pt x="486498" y="214363"/>
                </a:lnTo>
                <a:lnTo>
                  <a:pt x="447027" y="222631"/>
                </a:lnTo>
                <a:lnTo>
                  <a:pt x="407543" y="214363"/>
                </a:lnTo>
                <a:lnTo>
                  <a:pt x="398462" y="208038"/>
                </a:lnTo>
                <a:lnTo>
                  <a:pt x="375272" y="191846"/>
                </a:lnTo>
                <a:lnTo>
                  <a:pt x="353491" y="158483"/>
                </a:lnTo>
                <a:lnTo>
                  <a:pt x="345503" y="117665"/>
                </a:lnTo>
                <a:lnTo>
                  <a:pt x="353491" y="76835"/>
                </a:lnTo>
                <a:lnTo>
                  <a:pt x="375272" y="43472"/>
                </a:lnTo>
                <a:lnTo>
                  <a:pt x="407543" y="20955"/>
                </a:lnTo>
                <a:lnTo>
                  <a:pt x="447027" y="12700"/>
                </a:lnTo>
                <a:lnTo>
                  <a:pt x="486498" y="20955"/>
                </a:lnTo>
                <a:lnTo>
                  <a:pt x="518782" y="43472"/>
                </a:lnTo>
                <a:lnTo>
                  <a:pt x="540562" y="76835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48" y="34493"/>
                </a:lnTo>
                <a:lnTo>
                  <a:pt x="496392" y="12700"/>
                </a:lnTo>
                <a:lnTo>
                  <a:pt x="491439" y="9258"/>
                </a:lnTo>
                <a:lnTo>
                  <a:pt x="447027" y="0"/>
                </a:lnTo>
                <a:lnTo>
                  <a:pt x="402602" y="9258"/>
                </a:lnTo>
                <a:lnTo>
                  <a:pt x="366293" y="34493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36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68" y="235013"/>
                </a:lnTo>
                <a:lnTo>
                  <a:pt x="321068" y="251663"/>
                </a:lnTo>
                <a:lnTo>
                  <a:pt x="68834" y="553821"/>
                </a:lnTo>
                <a:lnTo>
                  <a:pt x="58089" y="560997"/>
                </a:lnTo>
                <a:lnTo>
                  <a:pt x="45605" y="563384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02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68" y="251663"/>
                </a:lnTo>
                <a:lnTo>
                  <a:pt x="321068" y="235013"/>
                </a:lnTo>
                <a:lnTo>
                  <a:pt x="13246" y="496468"/>
                </a:lnTo>
                <a:lnTo>
                  <a:pt x="3302" y="511937"/>
                </a:lnTo>
                <a:lnTo>
                  <a:pt x="0" y="529551"/>
                </a:lnTo>
                <a:lnTo>
                  <a:pt x="3302" y="547179"/>
                </a:lnTo>
                <a:lnTo>
                  <a:pt x="36576" y="575513"/>
                </a:lnTo>
                <a:lnTo>
                  <a:pt x="45605" y="576414"/>
                </a:lnTo>
                <a:lnTo>
                  <a:pt x="54622" y="575500"/>
                </a:lnTo>
                <a:lnTo>
                  <a:pt x="63195" y="572808"/>
                </a:lnTo>
                <a:lnTo>
                  <a:pt x="71132" y="568401"/>
                </a:lnTo>
                <a:lnTo>
                  <a:pt x="77000" y="563384"/>
                </a:lnTo>
                <a:lnTo>
                  <a:pt x="78270" y="562305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51"/>
                </a:lnTo>
                <a:lnTo>
                  <a:pt x="447027" y="235331"/>
                </a:lnTo>
                <a:lnTo>
                  <a:pt x="491439" y="226060"/>
                </a:lnTo>
                <a:lnTo>
                  <a:pt x="496392" y="222631"/>
                </a:lnTo>
                <a:lnTo>
                  <a:pt x="527748" y="200825"/>
                </a:lnTo>
                <a:lnTo>
                  <a:pt x="552259" y="163423"/>
                </a:lnTo>
                <a:lnTo>
                  <a:pt x="561251" y="117665"/>
                </a:lnTo>
                <a:close/>
              </a:path>
              <a:path w="673735" h="723900">
                <a:moveTo>
                  <a:pt x="673112" y="323164"/>
                </a:moveTo>
                <a:lnTo>
                  <a:pt x="669607" y="175882"/>
                </a:lnTo>
                <a:lnTo>
                  <a:pt x="667219" y="173164"/>
                </a:lnTo>
                <a:lnTo>
                  <a:pt x="663194" y="173177"/>
                </a:lnTo>
                <a:lnTo>
                  <a:pt x="659688" y="173266"/>
                </a:lnTo>
                <a:lnTo>
                  <a:pt x="656907" y="176174"/>
                </a:lnTo>
                <a:lnTo>
                  <a:pt x="660273" y="317715"/>
                </a:lnTo>
                <a:lnTo>
                  <a:pt x="532904" y="340144"/>
                </a:lnTo>
                <a:lnTo>
                  <a:pt x="532777" y="340245"/>
                </a:lnTo>
                <a:lnTo>
                  <a:pt x="532193" y="340398"/>
                </a:lnTo>
                <a:lnTo>
                  <a:pt x="530707" y="341109"/>
                </a:lnTo>
                <a:lnTo>
                  <a:pt x="530301" y="341414"/>
                </a:lnTo>
                <a:lnTo>
                  <a:pt x="530161" y="341439"/>
                </a:lnTo>
                <a:lnTo>
                  <a:pt x="481838" y="382485"/>
                </a:lnTo>
                <a:lnTo>
                  <a:pt x="481838" y="399135"/>
                </a:lnTo>
                <a:lnTo>
                  <a:pt x="229603" y="701294"/>
                </a:lnTo>
                <a:lnTo>
                  <a:pt x="218871" y="708469"/>
                </a:lnTo>
                <a:lnTo>
                  <a:pt x="206387" y="710869"/>
                </a:lnTo>
                <a:lnTo>
                  <a:pt x="193878" y="708469"/>
                </a:lnTo>
                <a:lnTo>
                  <a:pt x="183159" y="701294"/>
                </a:lnTo>
                <a:lnTo>
                  <a:pt x="175856" y="689965"/>
                </a:lnTo>
                <a:lnTo>
                  <a:pt x="173367" y="677087"/>
                </a:lnTo>
                <a:lnTo>
                  <a:pt x="175666" y="664298"/>
                </a:lnTo>
                <a:lnTo>
                  <a:pt x="182702" y="653186"/>
                </a:lnTo>
                <a:lnTo>
                  <a:pt x="481838" y="399135"/>
                </a:lnTo>
                <a:lnTo>
                  <a:pt x="481838" y="382485"/>
                </a:lnTo>
                <a:lnTo>
                  <a:pt x="174028" y="643928"/>
                </a:lnTo>
                <a:lnTo>
                  <a:pt x="164084" y="659409"/>
                </a:lnTo>
                <a:lnTo>
                  <a:pt x="160769" y="677037"/>
                </a:lnTo>
                <a:lnTo>
                  <a:pt x="164084" y="694651"/>
                </a:lnTo>
                <a:lnTo>
                  <a:pt x="197358" y="722985"/>
                </a:lnTo>
                <a:lnTo>
                  <a:pt x="206375" y="723887"/>
                </a:lnTo>
                <a:lnTo>
                  <a:pt x="215404" y="722985"/>
                </a:lnTo>
                <a:lnTo>
                  <a:pt x="498386" y="399135"/>
                </a:lnTo>
                <a:lnTo>
                  <a:pt x="537552" y="352221"/>
                </a:lnTo>
                <a:lnTo>
                  <a:pt x="668121" y="329222"/>
                </a:lnTo>
                <a:lnTo>
                  <a:pt x="668324" y="329069"/>
                </a:lnTo>
                <a:lnTo>
                  <a:pt x="669404" y="328726"/>
                </a:lnTo>
                <a:lnTo>
                  <a:pt x="672985" y="323405"/>
                </a:lnTo>
                <a:lnTo>
                  <a:pt x="673112" y="323164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1933371" y="3935018"/>
            <a:ext cx="673100" cy="723900"/>
          </a:xfrm>
          <a:custGeom>
            <a:avLst/>
            <a:gdLst/>
            <a:ahLst/>
            <a:cxnLst/>
            <a:rect l="l" t="t" r="r" b="b"/>
            <a:pathLst>
              <a:path w="673100" h="723900">
                <a:moveTo>
                  <a:pt x="512216" y="677037"/>
                </a:moveTo>
                <a:lnTo>
                  <a:pt x="508901" y="659422"/>
                </a:lnTo>
                <a:lnTo>
                  <a:pt x="499605" y="644956"/>
                </a:lnTo>
                <a:lnTo>
                  <a:pt x="499605" y="677100"/>
                </a:lnTo>
                <a:lnTo>
                  <a:pt x="497116" y="689965"/>
                </a:lnTo>
                <a:lnTo>
                  <a:pt x="489826" y="701306"/>
                </a:lnTo>
                <a:lnTo>
                  <a:pt x="479082" y="708482"/>
                </a:lnTo>
                <a:lnTo>
                  <a:pt x="466585" y="710869"/>
                </a:lnTo>
                <a:lnTo>
                  <a:pt x="454101" y="708469"/>
                </a:lnTo>
                <a:lnTo>
                  <a:pt x="443382" y="701306"/>
                </a:lnTo>
                <a:lnTo>
                  <a:pt x="191147" y="399148"/>
                </a:lnTo>
                <a:lnTo>
                  <a:pt x="490283" y="653199"/>
                </a:lnTo>
                <a:lnTo>
                  <a:pt x="497306" y="664298"/>
                </a:lnTo>
                <a:lnTo>
                  <a:pt x="499605" y="677100"/>
                </a:lnTo>
                <a:lnTo>
                  <a:pt x="499605" y="644956"/>
                </a:lnTo>
                <a:lnTo>
                  <a:pt x="498957" y="643940"/>
                </a:lnTo>
                <a:lnTo>
                  <a:pt x="210743" y="399148"/>
                </a:lnTo>
                <a:lnTo>
                  <a:pt x="142824" y="341452"/>
                </a:lnTo>
                <a:lnTo>
                  <a:pt x="142684" y="341426"/>
                </a:lnTo>
                <a:lnTo>
                  <a:pt x="142278" y="341122"/>
                </a:lnTo>
                <a:lnTo>
                  <a:pt x="140792" y="340410"/>
                </a:lnTo>
                <a:lnTo>
                  <a:pt x="140208" y="340258"/>
                </a:lnTo>
                <a:lnTo>
                  <a:pt x="140081" y="340156"/>
                </a:lnTo>
                <a:lnTo>
                  <a:pt x="12712" y="317728"/>
                </a:lnTo>
                <a:lnTo>
                  <a:pt x="16078" y="176187"/>
                </a:lnTo>
                <a:lnTo>
                  <a:pt x="13296" y="173278"/>
                </a:lnTo>
                <a:lnTo>
                  <a:pt x="9791" y="173189"/>
                </a:lnTo>
                <a:lnTo>
                  <a:pt x="5765" y="173177"/>
                </a:lnTo>
                <a:lnTo>
                  <a:pt x="3378" y="175895"/>
                </a:lnTo>
                <a:lnTo>
                  <a:pt x="0" y="317728"/>
                </a:lnTo>
                <a:lnTo>
                  <a:pt x="0" y="323418"/>
                </a:lnTo>
                <a:lnTo>
                  <a:pt x="4660" y="329082"/>
                </a:lnTo>
                <a:lnTo>
                  <a:pt x="4864" y="329234"/>
                </a:lnTo>
                <a:lnTo>
                  <a:pt x="135432" y="352234"/>
                </a:lnTo>
                <a:lnTo>
                  <a:pt x="433933" y="709790"/>
                </a:lnTo>
                <a:lnTo>
                  <a:pt x="441071" y="715886"/>
                </a:lnTo>
                <a:lnTo>
                  <a:pt x="449008" y="720293"/>
                </a:lnTo>
                <a:lnTo>
                  <a:pt x="457631" y="722998"/>
                </a:lnTo>
                <a:lnTo>
                  <a:pt x="466610" y="723900"/>
                </a:lnTo>
                <a:lnTo>
                  <a:pt x="475627" y="722985"/>
                </a:lnTo>
                <a:lnTo>
                  <a:pt x="484149" y="720344"/>
                </a:lnTo>
                <a:lnTo>
                  <a:pt x="491998" y="716026"/>
                </a:lnTo>
                <a:lnTo>
                  <a:pt x="498081" y="710869"/>
                </a:lnTo>
                <a:lnTo>
                  <a:pt x="498957" y="710133"/>
                </a:lnTo>
                <a:lnTo>
                  <a:pt x="508901" y="694664"/>
                </a:lnTo>
                <a:lnTo>
                  <a:pt x="512216" y="677037"/>
                </a:lnTo>
                <a:close/>
              </a:path>
              <a:path w="673100" h="723900">
                <a:moveTo>
                  <a:pt x="672985" y="529564"/>
                </a:moveTo>
                <a:lnTo>
                  <a:pt x="669671" y="511949"/>
                </a:lnTo>
                <a:lnTo>
                  <a:pt x="660387" y="497484"/>
                </a:lnTo>
                <a:lnTo>
                  <a:pt x="660387" y="529615"/>
                </a:lnTo>
                <a:lnTo>
                  <a:pt x="657898" y="542480"/>
                </a:lnTo>
                <a:lnTo>
                  <a:pt x="650608" y="553821"/>
                </a:lnTo>
                <a:lnTo>
                  <a:pt x="639838" y="560997"/>
                </a:lnTo>
                <a:lnTo>
                  <a:pt x="627380" y="563397"/>
                </a:lnTo>
                <a:lnTo>
                  <a:pt x="614883" y="560997"/>
                </a:lnTo>
                <a:lnTo>
                  <a:pt x="604151" y="553821"/>
                </a:lnTo>
                <a:lnTo>
                  <a:pt x="351917" y="251663"/>
                </a:lnTo>
                <a:lnTo>
                  <a:pt x="651065" y="505726"/>
                </a:lnTo>
                <a:lnTo>
                  <a:pt x="658088" y="516826"/>
                </a:lnTo>
                <a:lnTo>
                  <a:pt x="660387" y="529615"/>
                </a:lnTo>
                <a:lnTo>
                  <a:pt x="660387" y="497484"/>
                </a:lnTo>
                <a:lnTo>
                  <a:pt x="659739" y="496468"/>
                </a:ln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48"/>
                </a:lnTo>
                <a:lnTo>
                  <a:pt x="337997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81" y="158496"/>
                </a:lnTo>
                <a:lnTo>
                  <a:pt x="297713" y="191858"/>
                </a:lnTo>
                <a:lnTo>
                  <a:pt x="265430" y="214376"/>
                </a:lnTo>
                <a:lnTo>
                  <a:pt x="225958" y="222631"/>
                </a:lnTo>
                <a:lnTo>
                  <a:pt x="186474" y="214376"/>
                </a:lnTo>
                <a:lnTo>
                  <a:pt x="154203" y="191858"/>
                </a:lnTo>
                <a:lnTo>
                  <a:pt x="132422" y="158496"/>
                </a:lnTo>
                <a:lnTo>
                  <a:pt x="124434" y="117665"/>
                </a:lnTo>
                <a:lnTo>
                  <a:pt x="132422" y="76847"/>
                </a:lnTo>
                <a:lnTo>
                  <a:pt x="154203" y="43472"/>
                </a:lnTo>
                <a:lnTo>
                  <a:pt x="186474" y="20967"/>
                </a:lnTo>
                <a:lnTo>
                  <a:pt x="225958" y="12700"/>
                </a:lnTo>
                <a:lnTo>
                  <a:pt x="265430" y="20967"/>
                </a:lnTo>
                <a:lnTo>
                  <a:pt x="297713" y="43472"/>
                </a:lnTo>
                <a:lnTo>
                  <a:pt x="319481" y="76847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505"/>
                </a:lnTo>
                <a:lnTo>
                  <a:pt x="275310" y="12700"/>
                </a:lnTo>
                <a:lnTo>
                  <a:pt x="270370" y="9258"/>
                </a:lnTo>
                <a:lnTo>
                  <a:pt x="225958" y="0"/>
                </a:lnTo>
                <a:lnTo>
                  <a:pt x="181533" y="9258"/>
                </a:lnTo>
                <a:lnTo>
                  <a:pt x="145224" y="34505"/>
                </a:lnTo>
                <a:lnTo>
                  <a:pt x="120713" y="71907"/>
                </a:lnTo>
                <a:lnTo>
                  <a:pt x="111734" y="117665"/>
                </a:lnTo>
                <a:lnTo>
                  <a:pt x="120713" y="163423"/>
                </a:lnTo>
                <a:lnTo>
                  <a:pt x="145224" y="200837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64"/>
                </a:lnTo>
                <a:lnTo>
                  <a:pt x="265442" y="228066"/>
                </a:lnTo>
                <a:lnTo>
                  <a:pt x="276618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594715" y="562305"/>
                </a:lnTo>
                <a:lnTo>
                  <a:pt x="601853" y="568401"/>
                </a:lnTo>
                <a:lnTo>
                  <a:pt x="609790" y="572820"/>
                </a:lnTo>
                <a:lnTo>
                  <a:pt x="618401" y="575513"/>
                </a:lnTo>
                <a:lnTo>
                  <a:pt x="627380" y="576414"/>
                </a:lnTo>
                <a:lnTo>
                  <a:pt x="636409" y="575513"/>
                </a:lnTo>
                <a:lnTo>
                  <a:pt x="669671" y="547179"/>
                </a:lnTo>
                <a:lnTo>
                  <a:pt x="672985" y="529564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1933257" y="5193893"/>
            <a:ext cx="673735" cy="723900"/>
          </a:xfrm>
          <a:custGeom>
            <a:avLst/>
            <a:gdLst/>
            <a:ahLst/>
            <a:cxnLst/>
            <a:rect l="l" t="t" r="r" b="b"/>
            <a:pathLst>
              <a:path w="673735" h="72390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83"/>
                </a:lnTo>
                <a:lnTo>
                  <a:pt x="518782" y="191858"/>
                </a:lnTo>
                <a:lnTo>
                  <a:pt x="486498" y="214363"/>
                </a:lnTo>
                <a:lnTo>
                  <a:pt x="447027" y="222631"/>
                </a:lnTo>
                <a:lnTo>
                  <a:pt x="407543" y="214363"/>
                </a:lnTo>
                <a:lnTo>
                  <a:pt x="398462" y="208038"/>
                </a:lnTo>
                <a:lnTo>
                  <a:pt x="375272" y="191858"/>
                </a:lnTo>
                <a:lnTo>
                  <a:pt x="353491" y="158483"/>
                </a:lnTo>
                <a:lnTo>
                  <a:pt x="345503" y="117665"/>
                </a:lnTo>
                <a:lnTo>
                  <a:pt x="353491" y="76835"/>
                </a:lnTo>
                <a:lnTo>
                  <a:pt x="375272" y="43472"/>
                </a:lnTo>
                <a:lnTo>
                  <a:pt x="407543" y="20955"/>
                </a:lnTo>
                <a:lnTo>
                  <a:pt x="447027" y="12700"/>
                </a:lnTo>
                <a:lnTo>
                  <a:pt x="486498" y="20955"/>
                </a:lnTo>
                <a:lnTo>
                  <a:pt x="518782" y="43472"/>
                </a:lnTo>
                <a:lnTo>
                  <a:pt x="540562" y="76835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48" y="34493"/>
                </a:lnTo>
                <a:lnTo>
                  <a:pt x="496392" y="12700"/>
                </a:lnTo>
                <a:lnTo>
                  <a:pt x="491439" y="9258"/>
                </a:lnTo>
                <a:lnTo>
                  <a:pt x="447027" y="0"/>
                </a:lnTo>
                <a:lnTo>
                  <a:pt x="402602" y="9258"/>
                </a:lnTo>
                <a:lnTo>
                  <a:pt x="366293" y="34493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36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68" y="235013"/>
                </a:lnTo>
                <a:lnTo>
                  <a:pt x="321068" y="251663"/>
                </a:lnTo>
                <a:lnTo>
                  <a:pt x="68834" y="553821"/>
                </a:lnTo>
                <a:lnTo>
                  <a:pt x="58089" y="560997"/>
                </a:lnTo>
                <a:lnTo>
                  <a:pt x="45605" y="563384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15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68" y="251663"/>
                </a:lnTo>
                <a:lnTo>
                  <a:pt x="321068" y="235013"/>
                </a:lnTo>
                <a:lnTo>
                  <a:pt x="13246" y="496468"/>
                </a:lnTo>
                <a:lnTo>
                  <a:pt x="3302" y="511937"/>
                </a:lnTo>
                <a:lnTo>
                  <a:pt x="0" y="529551"/>
                </a:lnTo>
                <a:lnTo>
                  <a:pt x="3302" y="547179"/>
                </a:lnTo>
                <a:lnTo>
                  <a:pt x="36576" y="575513"/>
                </a:lnTo>
                <a:lnTo>
                  <a:pt x="45605" y="576414"/>
                </a:lnTo>
                <a:lnTo>
                  <a:pt x="54622" y="575500"/>
                </a:lnTo>
                <a:lnTo>
                  <a:pt x="63195" y="572820"/>
                </a:lnTo>
                <a:lnTo>
                  <a:pt x="71132" y="568401"/>
                </a:lnTo>
                <a:lnTo>
                  <a:pt x="77000" y="563384"/>
                </a:lnTo>
                <a:lnTo>
                  <a:pt x="78270" y="562305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51"/>
                </a:lnTo>
                <a:lnTo>
                  <a:pt x="447027" y="235331"/>
                </a:lnTo>
                <a:lnTo>
                  <a:pt x="491439" y="226072"/>
                </a:lnTo>
                <a:lnTo>
                  <a:pt x="496392" y="222631"/>
                </a:lnTo>
                <a:lnTo>
                  <a:pt x="527748" y="200825"/>
                </a:lnTo>
                <a:lnTo>
                  <a:pt x="552259" y="163423"/>
                </a:lnTo>
                <a:lnTo>
                  <a:pt x="561251" y="117665"/>
                </a:lnTo>
                <a:close/>
              </a:path>
              <a:path w="673735" h="723900">
                <a:moveTo>
                  <a:pt x="673112" y="323164"/>
                </a:moveTo>
                <a:lnTo>
                  <a:pt x="669607" y="175882"/>
                </a:lnTo>
                <a:lnTo>
                  <a:pt x="667219" y="173164"/>
                </a:lnTo>
                <a:lnTo>
                  <a:pt x="663194" y="173177"/>
                </a:lnTo>
                <a:lnTo>
                  <a:pt x="659688" y="173266"/>
                </a:lnTo>
                <a:lnTo>
                  <a:pt x="656907" y="176174"/>
                </a:lnTo>
                <a:lnTo>
                  <a:pt x="660273" y="317715"/>
                </a:lnTo>
                <a:lnTo>
                  <a:pt x="532904" y="340144"/>
                </a:lnTo>
                <a:lnTo>
                  <a:pt x="532777" y="340245"/>
                </a:lnTo>
                <a:lnTo>
                  <a:pt x="532193" y="340398"/>
                </a:lnTo>
                <a:lnTo>
                  <a:pt x="530707" y="341109"/>
                </a:lnTo>
                <a:lnTo>
                  <a:pt x="530301" y="341414"/>
                </a:lnTo>
                <a:lnTo>
                  <a:pt x="530161" y="341439"/>
                </a:lnTo>
                <a:lnTo>
                  <a:pt x="481838" y="382485"/>
                </a:lnTo>
                <a:lnTo>
                  <a:pt x="481838" y="399135"/>
                </a:lnTo>
                <a:lnTo>
                  <a:pt x="229603" y="701294"/>
                </a:lnTo>
                <a:lnTo>
                  <a:pt x="218871" y="708469"/>
                </a:lnTo>
                <a:lnTo>
                  <a:pt x="206387" y="710869"/>
                </a:lnTo>
                <a:lnTo>
                  <a:pt x="193878" y="708469"/>
                </a:lnTo>
                <a:lnTo>
                  <a:pt x="183159" y="701294"/>
                </a:lnTo>
                <a:lnTo>
                  <a:pt x="175856" y="689965"/>
                </a:lnTo>
                <a:lnTo>
                  <a:pt x="173367" y="677087"/>
                </a:lnTo>
                <a:lnTo>
                  <a:pt x="175666" y="664298"/>
                </a:lnTo>
                <a:lnTo>
                  <a:pt x="182702" y="653186"/>
                </a:lnTo>
                <a:lnTo>
                  <a:pt x="481838" y="399135"/>
                </a:lnTo>
                <a:lnTo>
                  <a:pt x="481838" y="382485"/>
                </a:lnTo>
                <a:lnTo>
                  <a:pt x="174028" y="643928"/>
                </a:lnTo>
                <a:lnTo>
                  <a:pt x="164084" y="659409"/>
                </a:lnTo>
                <a:lnTo>
                  <a:pt x="160769" y="677037"/>
                </a:lnTo>
                <a:lnTo>
                  <a:pt x="164084" y="694651"/>
                </a:lnTo>
                <a:lnTo>
                  <a:pt x="197358" y="722985"/>
                </a:lnTo>
                <a:lnTo>
                  <a:pt x="206375" y="723887"/>
                </a:lnTo>
                <a:lnTo>
                  <a:pt x="215404" y="722985"/>
                </a:lnTo>
                <a:lnTo>
                  <a:pt x="498386" y="399135"/>
                </a:lnTo>
                <a:lnTo>
                  <a:pt x="537552" y="352221"/>
                </a:lnTo>
                <a:lnTo>
                  <a:pt x="668121" y="329222"/>
                </a:lnTo>
                <a:lnTo>
                  <a:pt x="668324" y="329069"/>
                </a:lnTo>
                <a:lnTo>
                  <a:pt x="669404" y="328726"/>
                </a:lnTo>
                <a:lnTo>
                  <a:pt x="672985" y="323405"/>
                </a:lnTo>
                <a:lnTo>
                  <a:pt x="673112" y="323164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1933371" y="6452755"/>
            <a:ext cx="673100" cy="723900"/>
          </a:xfrm>
          <a:custGeom>
            <a:avLst/>
            <a:gdLst/>
            <a:ahLst/>
            <a:cxnLst/>
            <a:rect l="l" t="t" r="r" b="b"/>
            <a:pathLst>
              <a:path w="673100" h="723900">
                <a:moveTo>
                  <a:pt x="512216" y="677049"/>
                </a:moveTo>
                <a:lnTo>
                  <a:pt x="508901" y="659422"/>
                </a:lnTo>
                <a:lnTo>
                  <a:pt x="499605" y="644956"/>
                </a:lnTo>
                <a:lnTo>
                  <a:pt x="499605" y="677100"/>
                </a:lnTo>
                <a:lnTo>
                  <a:pt x="497116" y="689965"/>
                </a:lnTo>
                <a:lnTo>
                  <a:pt x="489826" y="701306"/>
                </a:lnTo>
                <a:lnTo>
                  <a:pt x="479082" y="708482"/>
                </a:lnTo>
                <a:lnTo>
                  <a:pt x="466585" y="710869"/>
                </a:lnTo>
                <a:lnTo>
                  <a:pt x="454101" y="708469"/>
                </a:lnTo>
                <a:lnTo>
                  <a:pt x="443382" y="701306"/>
                </a:lnTo>
                <a:lnTo>
                  <a:pt x="191147" y="399148"/>
                </a:lnTo>
                <a:lnTo>
                  <a:pt x="490283" y="653199"/>
                </a:lnTo>
                <a:lnTo>
                  <a:pt x="497306" y="664298"/>
                </a:lnTo>
                <a:lnTo>
                  <a:pt x="499605" y="677100"/>
                </a:lnTo>
                <a:lnTo>
                  <a:pt x="499605" y="644956"/>
                </a:lnTo>
                <a:lnTo>
                  <a:pt x="498957" y="643940"/>
                </a:lnTo>
                <a:lnTo>
                  <a:pt x="210743" y="399148"/>
                </a:lnTo>
                <a:lnTo>
                  <a:pt x="142824" y="341452"/>
                </a:lnTo>
                <a:lnTo>
                  <a:pt x="142684" y="341426"/>
                </a:lnTo>
                <a:lnTo>
                  <a:pt x="142278" y="341122"/>
                </a:lnTo>
                <a:lnTo>
                  <a:pt x="140792" y="340410"/>
                </a:lnTo>
                <a:lnTo>
                  <a:pt x="140208" y="340258"/>
                </a:lnTo>
                <a:lnTo>
                  <a:pt x="140081" y="340156"/>
                </a:lnTo>
                <a:lnTo>
                  <a:pt x="12712" y="317728"/>
                </a:lnTo>
                <a:lnTo>
                  <a:pt x="16078" y="176187"/>
                </a:lnTo>
                <a:lnTo>
                  <a:pt x="13296" y="173278"/>
                </a:lnTo>
                <a:lnTo>
                  <a:pt x="9791" y="173189"/>
                </a:lnTo>
                <a:lnTo>
                  <a:pt x="5765" y="173177"/>
                </a:lnTo>
                <a:lnTo>
                  <a:pt x="3378" y="175895"/>
                </a:lnTo>
                <a:lnTo>
                  <a:pt x="0" y="317728"/>
                </a:lnTo>
                <a:lnTo>
                  <a:pt x="0" y="323418"/>
                </a:lnTo>
                <a:lnTo>
                  <a:pt x="4660" y="329082"/>
                </a:lnTo>
                <a:lnTo>
                  <a:pt x="4864" y="329234"/>
                </a:lnTo>
                <a:lnTo>
                  <a:pt x="135432" y="352234"/>
                </a:lnTo>
                <a:lnTo>
                  <a:pt x="433933" y="709790"/>
                </a:lnTo>
                <a:lnTo>
                  <a:pt x="441071" y="715886"/>
                </a:lnTo>
                <a:lnTo>
                  <a:pt x="449008" y="720305"/>
                </a:lnTo>
                <a:lnTo>
                  <a:pt x="457631" y="722998"/>
                </a:lnTo>
                <a:lnTo>
                  <a:pt x="466610" y="723900"/>
                </a:lnTo>
                <a:lnTo>
                  <a:pt x="475627" y="722985"/>
                </a:lnTo>
                <a:lnTo>
                  <a:pt x="484149" y="720344"/>
                </a:lnTo>
                <a:lnTo>
                  <a:pt x="491998" y="716026"/>
                </a:lnTo>
                <a:lnTo>
                  <a:pt x="498081" y="710869"/>
                </a:lnTo>
                <a:lnTo>
                  <a:pt x="498957" y="710133"/>
                </a:lnTo>
                <a:lnTo>
                  <a:pt x="508901" y="694664"/>
                </a:lnTo>
                <a:lnTo>
                  <a:pt x="512216" y="677049"/>
                </a:lnTo>
                <a:close/>
              </a:path>
              <a:path w="673100" h="723900">
                <a:moveTo>
                  <a:pt x="672985" y="529564"/>
                </a:moveTo>
                <a:lnTo>
                  <a:pt x="669671" y="511949"/>
                </a:lnTo>
                <a:lnTo>
                  <a:pt x="660387" y="497484"/>
                </a:lnTo>
                <a:lnTo>
                  <a:pt x="660387" y="529615"/>
                </a:lnTo>
                <a:lnTo>
                  <a:pt x="657898" y="542480"/>
                </a:lnTo>
                <a:lnTo>
                  <a:pt x="650608" y="553821"/>
                </a:lnTo>
                <a:lnTo>
                  <a:pt x="639838" y="560997"/>
                </a:lnTo>
                <a:lnTo>
                  <a:pt x="627380" y="563397"/>
                </a:lnTo>
                <a:lnTo>
                  <a:pt x="614883" y="560997"/>
                </a:lnTo>
                <a:lnTo>
                  <a:pt x="604151" y="553821"/>
                </a:lnTo>
                <a:lnTo>
                  <a:pt x="351917" y="251663"/>
                </a:lnTo>
                <a:lnTo>
                  <a:pt x="651065" y="505726"/>
                </a:lnTo>
                <a:lnTo>
                  <a:pt x="658088" y="516826"/>
                </a:lnTo>
                <a:lnTo>
                  <a:pt x="660387" y="529615"/>
                </a:lnTo>
                <a:lnTo>
                  <a:pt x="660387" y="497484"/>
                </a:lnTo>
                <a:lnTo>
                  <a:pt x="659739" y="496468"/>
                </a:ln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48"/>
                </a:lnTo>
                <a:lnTo>
                  <a:pt x="337997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81" y="158496"/>
                </a:lnTo>
                <a:lnTo>
                  <a:pt x="297713" y="191858"/>
                </a:lnTo>
                <a:lnTo>
                  <a:pt x="265430" y="214376"/>
                </a:lnTo>
                <a:lnTo>
                  <a:pt x="225958" y="222631"/>
                </a:lnTo>
                <a:lnTo>
                  <a:pt x="186474" y="214376"/>
                </a:lnTo>
                <a:lnTo>
                  <a:pt x="154203" y="191858"/>
                </a:lnTo>
                <a:lnTo>
                  <a:pt x="132422" y="158496"/>
                </a:lnTo>
                <a:lnTo>
                  <a:pt x="124434" y="117665"/>
                </a:lnTo>
                <a:lnTo>
                  <a:pt x="132422" y="76847"/>
                </a:lnTo>
                <a:lnTo>
                  <a:pt x="154203" y="43484"/>
                </a:lnTo>
                <a:lnTo>
                  <a:pt x="186474" y="20967"/>
                </a:lnTo>
                <a:lnTo>
                  <a:pt x="225958" y="12700"/>
                </a:lnTo>
                <a:lnTo>
                  <a:pt x="265430" y="20967"/>
                </a:lnTo>
                <a:lnTo>
                  <a:pt x="297713" y="43484"/>
                </a:lnTo>
                <a:lnTo>
                  <a:pt x="319481" y="76847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505"/>
                </a:lnTo>
                <a:lnTo>
                  <a:pt x="275310" y="12700"/>
                </a:lnTo>
                <a:lnTo>
                  <a:pt x="270370" y="9271"/>
                </a:lnTo>
                <a:lnTo>
                  <a:pt x="225958" y="0"/>
                </a:lnTo>
                <a:lnTo>
                  <a:pt x="181533" y="9271"/>
                </a:lnTo>
                <a:lnTo>
                  <a:pt x="145224" y="34505"/>
                </a:lnTo>
                <a:lnTo>
                  <a:pt x="120713" y="71907"/>
                </a:lnTo>
                <a:lnTo>
                  <a:pt x="111734" y="117665"/>
                </a:lnTo>
                <a:lnTo>
                  <a:pt x="120713" y="163423"/>
                </a:lnTo>
                <a:lnTo>
                  <a:pt x="145224" y="200837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64"/>
                </a:lnTo>
                <a:lnTo>
                  <a:pt x="265442" y="228066"/>
                </a:lnTo>
                <a:lnTo>
                  <a:pt x="276618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594715" y="562305"/>
                </a:lnTo>
                <a:lnTo>
                  <a:pt x="601853" y="568401"/>
                </a:lnTo>
                <a:lnTo>
                  <a:pt x="609790" y="572820"/>
                </a:lnTo>
                <a:lnTo>
                  <a:pt x="618401" y="575513"/>
                </a:lnTo>
                <a:lnTo>
                  <a:pt x="627380" y="576414"/>
                </a:lnTo>
                <a:lnTo>
                  <a:pt x="636409" y="575513"/>
                </a:lnTo>
                <a:lnTo>
                  <a:pt x="669671" y="547179"/>
                </a:lnTo>
                <a:lnTo>
                  <a:pt x="672985" y="529564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9171785" y="3982977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55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84" y="132875"/>
                </a:lnTo>
                <a:lnTo>
                  <a:pt x="328373" y="120331"/>
                </a:lnTo>
                <a:lnTo>
                  <a:pt x="328811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1" y="119426"/>
                </a:lnTo>
                <a:lnTo>
                  <a:pt x="335114" y="106400"/>
                </a:lnTo>
                <a:lnTo>
                  <a:pt x="338979" y="91429"/>
                </a:lnTo>
                <a:lnTo>
                  <a:pt x="339839" y="75763"/>
                </a:lnTo>
                <a:lnTo>
                  <a:pt x="338420" y="63834"/>
                </a:lnTo>
                <a:lnTo>
                  <a:pt x="335264" y="52414"/>
                </a:lnTo>
                <a:lnTo>
                  <a:pt x="330445" y="41652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299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9172113" y="2753152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30"/>
                </a:lnTo>
                <a:lnTo>
                  <a:pt x="404699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8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8" y="119426"/>
                </a:lnTo>
                <a:lnTo>
                  <a:pt x="523229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299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9171785" y="1523329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55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84" y="132862"/>
                </a:lnTo>
                <a:lnTo>
                  <a:pt x="328373" y="120331"/>
                </a:lnTo>
                <a:lnTo>
                  <a:pt x="328811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1" y="119426"/>
                </a:lnTo>
                <a:lnTo>
                  <a:pt x="335114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299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18099" y="1708424"/>
            <a:ext cx="7857200" cy="1968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-95" dirty="0"/>
              <a:t>EAR</a:t>
            </a:r>
            <a:r>
              <a:rPr spc="-340" dirty="0"/>
              <a:t>L</a:t>
            </a:r>
            <a:r>
              <a:rPr spc="-125" dirty="0"/>
              <a:t>Y</a:t>
            </a:r>
            <a:r>
              <a:rPr spc="-70" dirty="0"/>
              <a:t> </a:t>
            </a:r>
            <a:r>
              <a:rPr spc="-90" dirty="0"/>
              <a:t>YEA</a:t>
            </a:r>
            <a:r>
              <a:rPr spc="-114" dirty="0"/>
              <a:t>R</a:t>
            </a:r>
            <a:r>
              <a:rPr spc="-25" dirty="0"/>
              <a:t>S</a:t>
            </a:r>
            <a:r>
              <a:rPr spc="-70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>
              <a:lnSpc>
                <a:spcPts val="2155"/>
              </a:lnSpc>
            </a:pPr>
            <a:r>
              <a:rPr spc="-90" dirty="0"/>
              <a:t>EAR</a:t>
            </a:r>
            <a:r>
              <a:rPr spc="-355" dirty="0"/>
              <a:t>L</a:t>
            </a:r>
            <a:r>
              <a:rPr spc="-125" dirty="0"/>
              <a:t>Y</a:t>
            </a:r>
            <a:r>
              <a:rPr spc="-70" dirty="0"/>
              <a:t> </a:t>
            </a:r>
            <a:r>
              <a:rPr spc="-90" dirty="0"/>
              <a:t>YEA</a:t>
            </a:r>
            <a:r>
              <a:rPr spc="-114" dirty="0"/>
              <a:t>R</a:t>
            </a:r>
            <a:r>
              <a:rPr spc="-25" dirty="0"/>
              <a:t>S</a:t>
            </a:r>
            <a:r>
              <a:rPr spc="-70" dirty="0"/>
              <a:t> </a:t>
            </a:r>
            <a:r>
              <a:rPr spc="-5" dirty="0"/>
              <a:t>KS</a:t>
            </a:r>
            <a:r>
              <a:rPr spc="-50" dirty="0"/>
              <a:t>1</a:t>
            </a:r>
            <a:r>
              <a:rPr spc="-70" dirty="0"/>
              <a:t> </a:t>
            </a:r>
            <a:r>
              <a:rPr spc="-170" dirty="0"/>
              <a:t>F</a:t>
            </a:r>
            <a:r>
              <a:rPr spc="20" dirty="0"/>
              <a:t>oundatio</a:t>
            </a:r>
            <a:r>
              <a:rPr spc="-40" dirty="0"/>
              <a:t>n</a:t>
            </a:r>
            <a:r>
              <a:rPr spc="-70" dirty="0"/>
              <a:t> </a:t>
            </a:r>
            <a:r>
              <a:rPr spc="-15" dirty="0"/>
              <a:t>S</a:t>
            </a:r>
            <a:r>
              <a:rPr spc="50" dirty="0"/>
              <a:t>tag</a:t>
            </a:r>
            <a:r>
              <a:rPr spc="-5" dirty="0"/>
              <a:t>e</a:t>
            </a:r>
            <a:r>
              <a:rPr spc="-70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92002" cy="75600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84075" y="0"/>
            <a:ext cx="673735" cy="636270"/>
          </a:xfrm>
          <a:custGeom>
            <a:avLst/>
            <a:gdLst/>
            <a:ahLst/>
            <a:cxnLst/>
            <a:rect l="l" t="t" r="r" b="b"/>
            <a:pathLst>
              <a:path w="673734" h="636270">
                <a:moveTo>
                  <a:pt x="561251" y="29730"/>
                </a:moveTo>
                <a:lnTo>
                  <a:pt x="555409" y="0"/>
                </a:lnTo>
                <a:lnTo>
                  <a:pt x="542734" y="0"/>
                </a:lnTo>
                <a:lnTo>
                  <a:pt x="548551" y="29730"/>
                </a:lnTo>
                <a:lnTo>
                  <a:pt x="540562" y="70561"/>
                </a:lnTo>
                <a:lnTo>
                  <a:pt x="518782" y="103924"/>
                </a:lnTo>
                <a:lnTo>
                  <a:pt x="486498" y="126441"/>
                </a:lnTo>
                <a:lnTo>
                  <a:pt x="447027" y="134696"/>
                </a:lnTo>
                <a:lnTo>
                  <a:pt x="407543" y="126441"/>
                </a:lnTo>
                <a:lnTo>
                  <a:pt x="398462" y="120103"/>
                </a:lnTo>
                <a:lnTo>
                  <a:pt x="375272" y="103924"/>
                </a:lnTo>
                <a:lnTo>
                  <a:pt x="353491" y="70561"/>
                </a:lnTo>
                <a:lnTo>
                  <a:pt x="345503" y="29730"/>
                </a:lnTo>
                <a:lnTo>
                  <a:pt x="351320" y="0"/>
                </a:lnTo>
                <a:lnTo>
                  <a:pt x="338645" y="0"/>
                </a:lnTo>
                <a:lnTo>
                  <a:pt x="332803" y="29730"/>
                </a:lnTo>
                <a:lnTo>
                  <a:pt x="334975" y="52565"/>
                </a:lnTo>
                <a:lnTo>
                  <a:pt x="341210" y="73914"/>
                </a:lnTo>
                <a:lnTo>
                  <a:pt x="351078" y="93345"/>
                </a:lnTo>
                <a:lnTo>
                  <a:pt x="364159" y="110464"/>
                </a:lnTo>
                <a:lnTo>
                  <a:pt x="321068" y="147078"/>
                </a:lnTo>
                <a:lnTo>
                  <a:pt x="321068" y="163728"/>
                </a:lnTo>
                <a:lnTo>
                  <a:pt x="68834" y="465886"/>
                </a:lnTo>
                <a:lnTo>
                  <a:pt x="58089" y="473062"/>
                </a:lnTo>
                <a:lnTo>
                  <a:pt x="45605" y="475462"/>
                </a:lnTo>
                <a:lnTo>
                  <a:pt x="33121" y="473062"/>
                </a:lnTo>
                <a:lnTo>
                  <a:pt x="22377" y="465886"/>
                </a:lnTo>
                <a:lnTo>
                  <a:pt x="15074" y="454545"/>
                </a:lnTo>
                <a:lnTo>
                  <a:pt x="12598" y="441680"/>
                </a:lnTo>
                <a:lnTo>
                  <a:pt x="14884" y="428891"/>
                </a:lnTo>
                <a:lnTo>
                  <a:pt x="21920" y="417791"/>
                </a:lnTo>
                <a:lnTo>
                  <a:pt x="321068" y="163728"/>
                </a:lnTo>
                <a:lnTo>
                  <a:pt x="321068" y="147078"/>
                </a:lnTo>
                <a:lnTo>
                  <a:pt x="13246" y="408533"/>
                </a:lnTo>
                <a:lnTo>
                  <a:pt x="3302" y="424014"/>
                </a:lnTo>
                <a:lnTo>
                  <a:pt x="0" y="441629"/>
                </a:lnTo>
                <a:lnTo>
                  <a:pt x="3302" y="459244"/>
                </a:lnTo>
                <a:lnTo>
                  <a:pt x="36576" y="487578"/>
                </a:lnTo>
                <a:lnTo>
                  <a:pt x="45605" y="488480"/>
                </a:lnTo>
                <a:lnTo>
                  <a:pt x="54622" y="487578"/>
                </a:lnTo>
                <a:lnTo>
                  <a:pt x="337578" y="163728"/>
                </a:lnTo>
                <a:lnTo>
                  <a:pt x="374002" y="120103"/>
                </a:lnTo>
                <a:lnTo>
                  <a:pt x="389877" y="131546"/>
                </a:lnTo>
                <a:lnTo>
                  <a:pt x="407543" y="140131"/>
                </a:lnTo>
                <a:lnTo>
                  <a:pt x="426694" y="145529"/>
                </a:lnTo>
                <a:lnTo>
                  <a:pt x="447027" y="147396"/>
                </a:lnTo>
                <a:lnTo>
                  <a:pt x="491439" y="138137"/>
                </a:lnTo>
                <a:lnTo>
                  <a:pt x="496392" y="134696"/>
                </a:lnTo>
                <a:lnTo>
                  <a:pt x="527748" y="112903"/>
                </a:lnTo>
                <a:lnTo>
                  <a:pt x="552259" y="75488"/>
                </a:lnTo>
                <a:lnTo>
                  <a:pt x="561251" y="29730"/>
                </a:lnTo>
                <a:close/>
              </a:path>
              <a:path w="673734" h="636270">
                <a:moveTo>
                  <a:pt x="673112" y="235242"/>
                </a:moveTo>
                <a:lnTo>
                  <a:pt x="669607" y="87960"/>
                </a:lnTo>
                <a:lnTo>
                  <a:pt x="667219" y="85242"/>
                </a:lnTo>
                <a:lnTo>
                  <a:pt x="663194" y="85255"/>
                </a:lnTo>
                <a:lnTo>
                  <a:pt x="659688" y="85344"/>
                </a:lnTo>
                <a:lnTo>
                  <a:pt x="656907" y="88252"/>
                </a:lnTo>
                <a:lnTo>
                  <a:pt x="660273" y="229793"/>
                </a:lnTo>
                <a:lnTo>
                  <a:pt x="532904" y="252222"/>
                </a:lnTo>
                <a:lnTo>
                  <a:pt x="532777" y="252323"/>
                </a:lnTo>
                <a:lnTo>
                  <a:pt x="532193" y="252476"/>
                </a:lnTo>
                <a:lnTo>
                  <a:pt x="530707" y="253187"/>
                </a:lnTo>
                <a:lnTo>
                  <a:pt x="530301" y="253492"/>
                </a:lnTo>
                <a:lnTo>
                  <a:pt x="530161" y="253517"/>
                </a:lnTo>
                <a:lnTo>
                  <a:pt x="481838" y="294563"/>
                </a:lnTo>
                <a:lnTo>
                  <a:pt x="481838" y="311213"/>
                </a:lnTo>
                <a:lnTo>
                  <a:pt x="229603" y="613371"/>
                </a:lnTo>
                <a:lnTo>
                  <a:pt x="218846" y="620547"/>
                </a:lnTo>
                <a:lnTo>
                  <a:pt x="206387" y="622935"/>
                </a:lnTo>
                <a:lnTo>
                  <a:pt x="193878" y="620534"/>
                </a:lnTo>
                <a:lnTo>
                  <a:pt x="183159" y="613359"/>
                </a:lnTo>
                <a:lnTo>
                  <a:pt x="175856" y="602030"/>
                </a:lnTo>
                <a:lnTo>
                  <a:pt x="173367" y="589165"/>
                </a:lnTo>
                <a:lnTo>
                  <a:pt x="175666" y="576364"/>
                </a:lnTo>
                <a:lnTo>
                  <a:pt x="182702" y="565264"/>
                </a:lnTo>
                <a:lnTo>
                  <a:pt x="481838" y="311213"/>
                </a:lnTo>
                <a:lnTo>
                  <a:pt x="481838" y="294563"/>
                </a:lnTo>
                <a:lnTo>
                  <a:pt x="174028" y="556006"/>
                </a:lnTo>
                <a:lnTo>
                  <a:pt x="164084" y="571487"/>
                </a:lnTo>
                <a:lnTo>
                  <a:pt x="160769" y="589114"/>
                </a:lnTo>
                <a:lnTo>
                  <a:pt x="164084" y="606729"/>
                </a:lnTo>
                <a:lnTo>
                  <a:pt x="197358" y="635063"/>
                </a:lnTo>
                <a:lnTo>
                  <a:pt x="206375" y="635965"/>
                </a:lnTo>
                <a:lnTo>
                  <a:pt x="215404" y="635050"/>
                </a:lnTo>
                <a:lnTo>
                  <a:pt x="223964" y="632371"/>
                </a:lnTo>
                <a:lnTo>
                  <a:pt x="231902" y="627951"/>
                </a:lnTo>
                <a:lnTo>
                  <a:pt x="237782" y="622935"/>
                </a:lnTo>
                <a:lnTo>
                  <a:pt x="239052" y="621855"/>
                </a:lnTo>
                <a:lnTo>
                  <a:pt x="498386" y="311213"/>
                </a:lnTo>
                <a:lnTo>
                  <a:pt x="537552" y="264299"/>
                </a:lnTo>
                <a:lnTo>
                  <a:pt x="668121" y="241300"/>
                </a:lnTo>
                <a:lnTo>
                  <a:pt x="668324" y="241147"/>
                </a:lnTo>
                <a:lnTo>
                  <a:pt x="672985" y="235483"/>
                </a:lnTo>
                <a:lnTo>
                  <a:pt x="673112" y="235242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084189" y="1170939"/>
            <a:ext cx="673100" cy="723900"/>
          </a:xfrm>
          <a:custGeom>
            <a:avLst/>
            <a:gdLst/>
            <a:ahLst/>
            <a:cxnLst/>
            <a:rect l="l" t="t" r="r" b="b"/>
            <a:pathLst>
              <a:path w="673100" h="723900">
                <a:moveTo>
                  <a:pt x="512216" y="677037"/>
                </a:moveTo>
                <a:lnTo>
                  <a:pt x="508901" y="659409"/>
                </a:lnTo>
                <a:lnTo>
                  <a:pt x="499605" y="644944"/>
                </a:lnTo>
                <a:lnTo>
                  <a:pt x="499605" y="677087"/>
                </a:lnTo>
                <a:lnTo>
                  <a:pt x="497128" y="689965"/>
                </a:lnTo>
                <a:lnTo>
                  <a:pt x="489826" y="701294"/>
                </a:lnTo>
                <a:lnTo>
                  <a:pt x="479082" y="708482"/>
                </a:lnTo>
                <a:lnTo>
                  <a:pt x="466585" y="710869"/>
                </a:lnTo>
                <a:lnTo>
                  <a:pt x="454101" y="708469"/>
                </a:lnTo>
                <a:lnTo>
                  <a:pt x="443382" y="701294"/>
                </a:lnTo>
                <a:lnTo>
                  <a:pt x="191147" y="399135"/>
                </a:lnTo>
                <a:lnTo>
                  <a:pt x="490283" y="653186"/>
                </a:lnTo>
                <a:lnTo>
                  <a:pt x="497306" y="664298"/>
                </a:lnTo>
                <a:lnTo>
                  <a:pt x="499605" y="677087"/>
                </a:lnTo>
                <a:lnTo>
                  <a:pt x="499605" y="644944"/>
                </a:lnTo>
                <a:lnTo>
                  <a:pt x="498957" y="643928"/>
                </a:lnTo>
                <a:lnTo>
                  <a:pt x="210743" y="399135"/>
                </a:lnTo>
                <a:lnTo>
                  <a:pt x="142824" y="341439"/>
                </a:lnTo>
                <a:lnTo>
                  <a:pt x="142684" y="341414"/>
                </a:lnTo>
                <a:lnTo>
                  <a:pt x="142278" y="341109"/>
                </a:lnTo>
                <a:lnTo>
                  <a:pt x="140792" y="340398"/>
                </a:lnTo>
                <a:lnTo>
                  <a:pt x="140208" y="340245"/>
                </a:lnTo>
                <a:lnTo>
                  <a:pt x="140081" y="340144"/>
                </a:lnTo>
                <a:lnTo>
                  <a:pt x="12712" y="317715"/>
                </a:lnTo>
                <a:lnTo>
                  <a:pt x="16078" y="176174"/>
                </a:lnTo>
                <a:lnTo>
                  <a:pt x="13296" y="173266"/>
                </a:lnTo>
                <a:lnTo>
                  <a:pt x="9791" y="173177"/>
                </a:lnTo>
                <a:lnTo>
                  <a:pt x="5765" y="173164"/>
                </a:lnTo>
                <a:lnTo>
                  <a:pt x="3378" y="175882"/>
                </a:lnTo>
                <a:lnTo>
                  <a:pt x="0" y="317715"/>
                </a:lnTo>
                <a:lnTo>
                  <a:pt x="0" y="323405"/>
                </a:lnTo>
                <a:lnTo>
                  <a:pt x="4660" y="329069"/>
                </a:lnTo>
                <a:lnTo>
                  <a:pt x="4864" y="329222"/>
                </a:lnTo>
                <a:lnTo>
                  <a:pt x="135432" y="352221"/>
                </a:lnTo>
                <a:lnTo>
                  <a:pt x="433933" y="709777"/>
                </a:lnTo>
                <a:lnTo>
                  <a:pt x="441071" y="715873"/>
                </a:lnTo>
                <a:lnTo>
                  <a:pt x="449008" y="720293"/>
                </a:lnTo>
                <a:lnTo>
                  <a:pt x="457631" y="722985"/>
                </a:lnTo>
                <a:lnTo>
                  <a:pt x="466610" y="723887"/>
                </a:lnTo>
                <a:lnTo>
                  <a:pt x="475640" y="722985"/>
                </a:lnTo>
                <a:lnTo>
                  <a:pt x="508901" y="694651"/>
                </a:lnTo>
                <a:lnTo>
                  <a:pt x="512216" y="677037"/>
                </a:lnTo>
                <a:close/>
              </a:path>
              <a:path w="673100" h="723900">
                <a:moveTo>
                  <a:pt x="672985" y="529564"/>
                </a:moveTo>
                <a:lnTo>
                  <a:pt x="669671" y="511937"/>
                </a:lnTo>
                <a:lnTo>
                  <a:pt x="660387" y="497484"/>
                </a:lnTo>
                <a:lnTo>
                  <a:pt x="660387" y="529615"/>
                </a:lnTo>
                <a:lnTo>
                  <a:pt x="657898" y="542480"/>
                </a:lnTo>
                <a:lnTo>
                  <a:pt x="650608" y="553821"/>
                </a:lnTo>
                <a:lnTo>
                  <a:pt x="639838" y="560997"/>
                </a:lnTo>
                <a:lnTo>
                  <a:pt x="627380" y="563384"/>
                </a:lnTo>
                <a:lnTo>
                  <a:pt x="614883" y="560997"/>
                </a:lnTo>
                <a:lnTo>
                  <a:pt x="604151" y="553821"/>
                </a:lnTo>
                <a:lnTo>
                  <a:pt x="351917" y="251663"/>
                </a:lnTo>
                <a:lnTo>
                  <a:pt x="651065" y="505726"/>
                </a:lnTo>
                <a:lnTo>
                  <a:pt x="658088" y="516826"/>
                </a:lnTo>
                <a:lnTo>
                  <a:pt x="660387" y="529615"/>
                </a:lnTo>
                <a:lnTo>
                  <a:pt x="660387" y="497484"/>
                </a:lnTo>
                <a:lnTo>
                  <a:pt x="659739" y="496468"/>
                </a:ln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36"/>
                </a:lnTo>
                <a:lnTo>
                  <a:pt x="337997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81" y="158483"/>
                </a:lnTo>
                <a:lnTo>
                  <a:pt x="297713" y="191858"/>
                </a:lnTo>
                <a:lnTo>
                  <a:pt x="265430" y="214363"/>
                </a:lnTo>
                <a:lnTo>
                  <a:pt x="225958" y="222631"/>
                </a:lnTo>
                <a:lnTo>
                  <a:pt x="186474" y="214363"/>
                </a:lnTo>
                <a:lnTo>
                  <a:pt x="154203" y="191858"/>
                </a:lnTo>
                <a:lnTo>
                  <a:pt x="132422" y="158483"/>
                </a:lnTo>
                <a:lnTo>
                  <a:pt x="124434" y="117665"/>
                </a:lnTo>
                <a:lnTo>
                  <a:pt x="132422" y="76847"/>
                </a:lnTo>
                <a:lnTo>
                  <a:pt x="154203" y="43472"/>
                </a:lnTo>
                <a:lnTo>
                  <a:pt x="186474" y="20955"/>
                </a:lnTo>
                <a:lnTo>
                  <a:pt x="225958" y="12700"/>
                </a:lnTo>
                <a:lnTo>
                  <a:pt x="265430" y="20955"/>
                </a:lnTo>
                <a:lnTo>
                  <a:pt x="297713" y="43472"/>
                </a:lnTo>
                <a:lnTo>
                  <a:pt x="319481" y="76847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505"/>
                </a:lnTo>
                <a:lnTo>
                  <a:pt x="275323" y="12700"/>
                </a:lnTo>
                <a:lnTo>
                  <a:pt x="270370" y="9258"/>
                </a:lnTo>
                <a:lnTo>
                  <a:pt x="225958" y="0"/>
                </a:lnTo>
                <a:lnTo>
                  <a:pt x="181533" y="9258"/>
                </a:lnTo>
                <a:lnTo>
                  <a:pt x="145224" y="34505"/>
                </a:lnTo>
                <a:lnTo>
                  <a:pt x="120726" y="71907"/>
                </a:lnTo>
                <a:lnTo>
                  <a:pt x="111734" y="117665"/>
                </a:lnTo>
                <a:lnTo>
                  <a:pt x="120726" y="163423"/>
                </a:lnTo>
                <a:lnTo>
                  <a:pt x="145224" y="200825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64"/>
                </a:lnTo>
                <a:lnTo>
                  <a:pt x="265442" y="228066"/>
                </a:lnTo>
                <a:lnTo>
                  <a:pt x="276631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594715" y="562305"/>
                </a:lnTo>
                <a:lnTo>
                  <a:pt x="601853" y="568401"/>
                </a:lnTo>
                <a:lnTo>
                  <a:pt x="609790" y="572820"/>
                </a:lnTo>
                <a:lnTo>
                  <a:pt x="618401" y="575513"/>
                </a:lnTo>
                <a:lnTo>
                  <a:pt x="627380" y="576414"/>
                </a:lnTo>
                <a:lnTo>
                  <a:pt x="636409" y="575500"/>
                </a:lnTo>
                <a:lnTo>
                  <a:pt x="644931" y="572858"/>
                </a:lnTo>
                <a:lnTo>
                  <a:pt x="652767" y="568553"/>
                </a:lnTo>
                <a:lnTo>
                  <a:pt x="658876" y="563384"/>
                </a:lnTo>
                <a:lnTo>
                  <a:pt x="659739" y="562660"/>
                </a:lnTo>
                <a:lnTo>
                  <a:pt x="669671" y="547179"/>
                </a:lnTo>
                <a:lnTo>
                  <a:pt x="672985" y="529564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084075" y="2429801"/>
            <a:ext cx="673735" cy="723900"/>
          </a:xfrm>
          <a:custGeom>
            <a:avLst/>
            <a:gdLst/>
            <a:ahLst/>
            <a:cxnLst/>
            <a:rect l="l" t="t" r="r" b="b"/>
            <a:pathLst>
              <a:path w="673734" h="72390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96"/>
                </a:lnTo>
                <a:lnTo>
                  <a:pt x="518782" y="191858"/>
                </a:lnTo>
                <a:lnTo>
                  <a:pt x="486498" y="214376"/>
                </a:lnTo>
                <a:lnTo>
                  <a:pt x="447027" y="222631"/>
                </a:lnTo>
                <a:lnTo>
                  <a:pt x="407543" y="214376"/>
                </a:lnTo>
                <a:lnTo>
                  <a:pt x="398462" y="208038"/>
                </a:lnTo>
                <a:lnTo>
                  <a:pt x="375272" y="191858"/>
                </a:lnTo>
                <a:lnTo>
                  <a:pt x="353491" y="158496"/>
                </a:lnTo>
                <a:lnTo>
                  <a:pt x="345503" y="117665"/>
                </a:lnTo>
                <a:lnTo>
                  <a:pt x="353491" y="76847"/>
                </a:lnTo>
                <a:lnTo>
                  <a:pt x="375272" y="43484"/>
                </a:lnTo>
                <a:lnTo>
                  <a:pt x="407543" y="20967"/>
                </a:lnTo>
                <a:lnTo>
                  <a:pt x="447027" y="12700"/>
                </a:lnTo>
                <a:lnTo>
                  <a:pt x="486498" y="20967"/>
                </a:lnTo>
                <a:lnTo>
                  <a:pt x="518782" y="43484"/>
                </a:lnTo>
                <a:lnTo>
                  <a:pt x="540562" y="76847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48" y="34505"/>
                </a:lnTo>
                <a:lnTo>
                  <a:pt x="496392" y="12700"/>
                </a:lnTo>
                <a:lnTo>
                  <a:pt x="491439" y="9271"/>
                </a:lnTo>
                <a:lnTo>
                  <a:pt x="447027" y="0"/>
                </a:lnTo>
                <a:lnTo>
                  <a:pt x="402602" y="9271"/>
                </a:lnTo>
                <a:lnTo>
                  <a:pt x="366293" y="34505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48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68" y="235013"/>
                </a:lnTo>
                <a:lnTo>
                  <a:pt x="321068" y="251663"/>
                </a:lnTo>
                <a:lnTo>
                  <a:pt x="68834" y="553821"/>
                </a:lnTo>
                <a:lnTo>
                  <a:pt x="58089" y="561009"/>
                </a:lnTo>
                <a:lnTo>
                  <a:pt x="45605" y="563397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15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68" y="251663"/>
                </a:lnTo>
                <a:lnTo>
                  <a:pt x="321068" y="235013"/>
                </a:lnTo>
                <a:lnTo>
                  <a:pt x="13246" y="496468"/>
                </a:lnTo>
                <a:lnTo>
                  <a:pt x="3302" y="511949"/>
                </a:lnTo>
                <a:lnTo>
                  <a:pt x="0" y="529564"/>
                </a:lnTo>
                <a:lnTo>
                  <a:pt x="3302" y="547179"/>
                </a:lnTo>
                <a:lnTo>
                  <a:pt x="36576" y="575513"/>
                </a:lnTo>
                <a:lnTo>
                  <a:pt x="45605" y="576414"/>
                </a:lnTo>
                <a:lnTo>
                  <a:pt x="54622" y="575513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64"/>
                </a:lnTo>
                <a:lnTo>
                  <a:pt x="447027" y="235331"/>
                </a:lnTo>
                <a:lnTo>
                  <a:pt x="491439" y="226072"/>
                </a:lnTo>
                <a:lnTo>
                  <a:pt x="496392" y="222631"/>
                </a:lnTo>
                <a:lnTo>
                  <a:pt x="527748" y="200837"/>
                </a:lnTo>
                <a:lnTo>
                  <a:pt x="552259" y="163423"/>
                </a:lnTo>
                <a:lnTo>
                  <a:pt x="561251" y="117665"/>
                </a:lnTo>
                <a:close/>
              </a:path>
              <a:path w="673734" h="723900">
                <a:moveTo>
                  <a:pt x="673112" y="323176"/>
                </a:moveTo>
                <a:lnTo>
                  <a:pt x="669607" y="175895"/>
                </a:lnTo>
                <a:lnTo>
                  <a:pt x="667219" y="173177"/>
                </a:lnTo>
                <a:lnTo>
                  <a:pt x="663194" y="173189"/>
                </a:lnTo>
                <a:lnTo>
                  <a:pt x="659688" y="173278"/>
                </a:lnTo>
                <a:lnTo>
                  <a:pt x="656907" y="176187"/>
                </a:lnTo>
                <a:lnTo>
                  <a:pt x="660273" y="317728"/>
                </a:lnTo>
                <a:lnTo>
                  <a:pt x="532904" y="340156"/>
                </a:lnTo>
                <a:lnTo>
                  <a:pt x="532777" y="340258"/>
                </a:lnTo>
                <a:lnTo>
                  <a:pt x="532193" y="340410"/>
                </a:lnTo>
                <a:lnTo>
                  <a:pt x="530707" y="341122"/>
                </a:lnTo>
                <a:lnTo>
                  <a:pt x="530301" y="341426"/>
                </a:lnTo>
                <a:lnTo>
                  <a:pt x="530161" y="341452"/>
                </a:lnTo>
                <a:lnTo>
                  <a:pt x="481838" y="382498"/>
                </a:lnTo>
                <a:lnTo>
                  <a:pt x="481838" y="399148"/>
                </a:lnTo>
                <a:lnTo>
                  <a:pt x="229603" y="701306"/>
                </a:lnTo>
                <a:lnTo>
                  <a:pt x="218871" y="708482"/>
                </a:lnTo>
                <a:lnTo>
                  <a:pt x="206387" y="710869"/>
                </a:lnTo>
                <a:lnTo>
                  <a:pt x="193878" y="708482"/>
                </a:lnTo>
                <a:lnTo>
                  <a:pt x="183159" y="701306"/>
                </a:lnTo>
                <a:lnTo>
                  <a:pt x="175856" y="689965"/>
                </a:lnTo>
                <a:lnTo>
                  <a:pt x="173367" y="677100"/>
                </a:lnTo>
                <a:lnTo>
                  <a:pt x="175666" y="664298"/>
                </a:lnTo>
                <a:lnTo>
                  <a:pt x="182702" y="653199"/>
                </a:lnTo>
                <a:lnTo>
                  <a:pt x="481838" y="399148"/>
                </a:lnTo>
                <a:lnTo>
                  <a:pt x="481838" y="382498"/>
                </a:lnTo>
                <a:lnTo>
                  <a:pt x="174028" y="643940"/>
                </a:lnTo>
                <a:lnTo>
                  <a:pt x="164084" y="659422"/>
                </a:lnTo>
                <a:lnTo>
                  <a:pt x="160769" y="677049"/>
                </a:lnTo>
                <a:lnTo>
                  <a:pt x="164084" y="694664"/>
                </a:lnTo>
                <a:lnTo>
                  <a:pt x="197358" y="722998"/>
                </a:lnTo>
                <a:lnTo>
                  <a:pt x="206375" y="723900"/>
                </a:lnTo>
                <a:lnTo>
                  <a:pt x="215404" y="722985"/>
                </a:lnTo>
                <a:lnTo>
                  <a:pt x="223964" y="720305"/>
                </a:lnTo>
                <a:lnTo>
                  <a:pt x="231902" y="715886"/>
                </a:lnTo>
                <a:lnTo>
                  <a:pt x="237782" y="710869"/>
                </a:lnTo>
                <a:lnTo>
                  <a:pt x="239052" y="709790"/>
                </a:lnTo>
                <a:lnTo>
                  <a:pt x="498386" y="399148"/>
                </a:lnTo>
                <a:lnTo>
                  <a:pt x="537552" y="352234"/>
                </a:lnTo>
                <a:lnTo>
                  <a:pt x="668121" y="329234"/>
                </a:lnTo>
                <a:lnTo>
                  <a:pt x="668324" y="329082"/>
                </a:lnTo>
                <a:lnTo>
                  <a:pt x="672985" y="323418"/>
                </a:lnTo>
                <a:lnTo>
                  <a:pt x="673112" y="323176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084189" y="3688676"/>
            <a:ext cx="673100" cy="723900"/>
          </a:xfrm>
          <a:custGeom>
            <a:avLst/>
            <a:gdLst/>
            <a:ahLst/>
            <a:cxnLst/>
            <a:rect l="l" t="t" r="r" b="b"/>
            <a:pathLst>
              <a:path w="673100" h="723900">
                <a:moveTo>
                  <a:pt x="512216" y="677037"/>
                </a:moveTo>
                <a:lnTo>
                  <a:pt x="508901" y="659409"/>
                </a:lnTo>
                <a:lnTo>
                  <a:pt x="499605" y="644944"/>
                </a:lnTo>
                <a:lnTo>
                  <a:pt x="499605" y="677087"/>
                </a:lnTo>
                <a:lnTo>
                  <a:pt x="497128" y="689965"/>
                </a:lnTo>
                <a:lnTo>
                  <a:pt x="489826" y="701294"/>
                </a:lnTo>
                <a:lnTo>
                  <a:pt x="479082" y="708482"/>
                </a:lnTo>
                <a:lnTo>
                  <a:pt x="466585" y="710869"/>
                </a:lnTo>
                <a:lnTo>
                  <a:pt x="454101" y="708469"/>
                </a:lnTo>
                <a:lnTo>
                  <a:pt x="443382" y="701294"/>
                </a:lnTo>
                <a:lnTo>
                  <a:pt x="191147" y="399135"/>
                </a:lnTo>
                <a:lnTo>
                  <a:pt x="490283" y="653186"/>
                </a:lnTo>
                <a:lnTo>
                  <a:pt x="497306" y="664298"/>
                </a:lnTo>
                <a:lnTo>
                  <a:pt x="499605" y="677087"/>
                </a:lnTo>
                <a:lnTo>
                  <a:pt x="499605" y="644944"/>
                </a:lnTo>
                <a:lnTo>
                  <a:pt x="498957" y="643928"/>
                </a:lnTo>
                <a:lnTo>
                  <a:pt x="210743" y="399135"/>
                </a:lnTo>
                <a:lnTo>
                  <a:pt x="142824" y="341439"/>
                </a:lnTo>
                <a:lnTo>
                  <a:pt x="142684" y="341414"/>
                </a:lnTo>
                <a:lnTo>
                  <a:pt x="142278" y="341109"/>
                </a:lnTo>
                <a:lnTo>
                  <a:pt x="140792" y="340398"/>
                </a:lnTo>
                <a:lnTo>
                  <a:pt x="140208" y="340245"/>
                </a:lnTo>
                <a:lnTo>
                  <a:pt x="140081" y="340144"/>
                </a:lnTo>
                <a:lnTo>
                  <a:pt x="12712" y="317715"/>
                </a:lnTo>
                <a:lnTo>
                  <a:pt x="16078" y="176174"/>
                </a:lnTo>
                <a:lnTo>
                  <a:pt x="13296" y="173266"/>
                </a:lnTo>
                <a:lnTo>
                  <a:pt x="9791" y="173177"/>
                </a:lnTo>
                <a:lnTo>
                  <a:pt x="5765" y="173164"/>
                </a:lnTo>
                <a:lnTo>
                  <a:pt x="3378" y="175882"/>
                </a:lnTo>
                <a:lnTo>
                  <a:pt x="0" y="317715"/>
                </a:lnTo>
                <a:lnTo>
                  <a:pt x="0" y="323405"/>
                </a:lnTo>
                <a:lnTo>
                  <a:pt x="4660" y="329069"/>
                </a:lnTo>
                <a:lnTo>
                  <a:pt x="4864" y="329222"/>
                </a:lnTo>
                <a:lnTo>
                  <a:pt x="135432" y="352221"/>
                </a:lnTo>
                <a:lnTo>
                  <a:pt x="433933" y="709777"/>
                </a:lnTo>
                <a:lnTo>
                  <a:pt x="441071" y="715873"/>
                </a:lnTo>
                <a:lnTo>
                  <a:pt x="449008" y="720293"/>
                </a:lnTo>
                <a:lnTo>
                  <a:pt x="457631" y="722985"/>
                </a:lnTo>
                <a:lnTo>
                  <a:pt x="466610" y="723887"/>
                </a:lnTo>
                <a:lnTo>
                  <a:pt x="475640" y="722985"/>
                </a:lnTo>
                <a:lnTo>
                  <a:pt x="508901" y="694651"/>
                </a:lnTo>
                <a:lnTo>
                  <a:pt x="512216" y="677037"/>
                </a:lnTo>
                <a:close/>
              </a:path>
              <a:path w="673100" h="723900">
                <a:moveTo>
                  <a:pt x="672985" y="529564"/>
                </a:moveTo>
                <a:lnTo>
                  <a:pt x="669671" y="511937"/>
                </a:lnTo>
                <a:lnTo>
                  <a:pt x="660387" y="497484"/>
                </a:lnTo>
                <a:lnTo>
                  <a:pt x="660387" y="529615"/>
                </a:lnTo>
                <a:lnTo>
                  <a:pt x="657898" y="542480"/>
                </a:lnTo>
                <a:lnTo>
                  <a:pt x="650608" y="553821"/>
                </a:lnTo>
                <a:lnTo>
                  <a:pt x="639838" y="560997"/>
                </a:lnTo>
                <a:lnTo>
                  <a:pt x="627380" y="563384"/>
                </a:lnTo>
                <a:lnTo>
                  <a:pt x="614883" y="560997"/>
                </a:lnTo>
                <a:lnTo>
                  <a:pt x="604151" y="553821"/>
                </a:lnTo>
                <a:lnTo>
                  <a:pt x="351917" y="251663"/>
                </a:lnTo>
                <a:lnTo>
                  <a:pt x="651065" y="505726"/>
                </a:lnTo>
                <a:lnTo>
                  <a:pt x="658088" y="516826"/>
                </a:lnTo>
                <a:lnTo>
                  <a:pt x="660387" y="529615"/>
                </a:lnTo>
                <a:lnTo>
                  <a:pt x="660387" y="497484"/>
                </a:lnTo>
                <a:lnTo>
                  <a:pt x="659739" y="496468"/>
                </a:ln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36"/>
                </a:lnTo>
                <a:lnTo>
                  <a:pt x="337997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81" y="158483"/>
                </a:lnTo>
                <a:lnTo>
                  <a:pt x="297713" y="191858"/>
                </a:lnTo>
                <a:lnTo>
                  <a:pt x="265430" y="214363"/>
                </a:lnTo>
                <a:lnTo>
                  <a:pt x="225958" y="222631"/>
                </a:lnTo>
                <a:lnTo>
                  <a:pt x="186474" y="214363"/>
                </a:lnTo>
                <a:lnTo>
                  <a:pt x="154203" y="191858"/>
                </a:lnTo>
                <a:lnTo>
                  <a:pt x="132422" y="158483"/>
                </a:lnTo>
                <a:lnTo>
                  <a:pt x="124434" y="117665"/>
                </a:lnTo>
                <a:lnTo>
                  <a:pt x="132422" y="76847"/>
                </a:lnTo>
                <a:lnTo>
                  <a:pt x="154203" y="43472"/>
                </a:lnTo>
                <a:lnTo>
                  <a:pt x="186474" y="20955"/>
                </a:lnTo>
                <a:lnTo>
                  <a:pt x="225958" y="12700"/>
                </a:lnTo>
                <a:lnTo>
                  <a:pt x="265430" y="20955"/>
                </a:lnTo>
                <a:lnTo>
                  <a:pt x="297713" y="43472"/>
                </a:lnTo>
                <a:lnTo>
                  <a:pt x="319481" y="76847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505"/>
                </a:lnTo>
                <a:lnTo>
                  <a:pt x="275323" y="12700"/>
                </a:lnTo>
                <a:lnTo>
                  <a:pt x="270370" y="9258"/>
                </a:lnTo>
                <a:lnTo>
                  <a:pt x="225958" y="0"/>
                </a:lnTo>
                <a:lnTo>
                  <a:pt x="181533" y="9258"/>
                </a:lnTo>
                <a:lnTo>
                  <a:pt x="145224" y="34505"/>
                </a:lnTo>
                <a:lnTo>
                  <a:pt x="120726" y="71907"/>
                </a:lnTo>
                <a:lnTo>
                  <a:pt x="111734" y="117665"/>
                </a:lnTo>
                <a:lnTo>
                  <a:pt x="120726" y="163423"/>
                </a:lnTo>
                <a:lnTo>
                  <a:pt x="145224" y="200825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64"/>
                </a:lnTo>
                <a:lnTo>
                  <a:pt x="265442" y="228066"/>
                </a:lnTo>
                <a:lnTo>
                  <a:pt x="276631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594715" y="562305"/>
                </a:lnTo>
                <a:lnTo>
                  <a:pt x="601853" y="568401"/>
                </a:lnTo>
                <a:lnTo>
                  <a:pt x="609790" y="572820"/>
                </a:lnTo>
                <a:lnTo>
                  <a:pt x="618401" y="575513"/>
                </a:lnTo>
                <a:lnTo>
                  <a:pt x="627380" y="576414"/>
                </a:lnTo>
                <a:lnTo>
                  <a:pt x="636409" y="575500"/>
                </a:lnTo>
                <a:lnTo>
                  <a:pt x="644931" y="572858"/>
                </a:lnTo>
                <a:lnTo>
                  <a:pt x="652767" y="568553"/>
                </a:lnTo>
                <a:lnTo>
                  <a:pt x="658876" y="563384"/>
                </a:lnTo>
                <a:lnTo>
                  <a:pt x="659739" y="562660"/>
                </a:lnTo>
                <a:lnTo>
                  <a:pt x="669671" y="547179"/>
                </a:lnTo>
                <a:lnTo>
                  <a:pt x="672985" y="529564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084075" y="4947538"/>
            <a:ext cx="673735" cy="723900"/>
          </a:xfrm>
          <a:custGeom>
            <a:avLst/>
            <a:gdLst/>
            <a:ahLst/>
            <a:cxnLst/>
            <a:rect l="l" t="t" r="r" b="b"/>
            <a:pathLst>
              <a:path w="673734" h="72390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96"/>
                </a:lnTo>
                <a:lnTo>
                  <a:pt x="518782" y="191858"/>
                </a:lnTo>
                <a:lnTo>
                  <a:pt x="486498" y="214376"/>
                </a:lnTo>
                <a:lnTo>
                  <a:pt x="447027" y="222631"/>
                </a:lnTo>
                <a:lnTo>
                  <a:pt x="407543" y="214376"/>
                </a:lnTo>
                <a:lnTo>
                  <a:pt x="398462" y="208038"/>
                </a:lnTo>
                <a:lnTo>
                  <a:pt x="375272" y="191858"/>
                </a:lnTo>
                <a:lnTo>
                  <a:pt x="353491" y="158496"/>
                </a:lnTo>
                <a:lnTo>
                  <a:pt x="345503" y="117665"/>
                </a:lnTo>
                <a:lnTo>
                  <a:pt x="353491" y="76847"/>
                </a:lnTo>
                <a:lnTo>
                  <a:pt x="375272" y="43484"/>
                </a:lnTo>
                <a:lnTo>
                  <a:pt x="407543" y="20967"/>
                </a:lnTo>
                <a:lnTo>
                  <a:pt x="447027" y="12700"/>
                </a:lnTo>
                <a:lnTo>
                  <a:pt x="486498" y="20967"/>
                </a:lnTo>
                <a:lnTo>
                  <a:pt x="518782" y="43484"/>
                </a:lnTo>
                <a:lnTo>
                  <a:pt x="540562" y="76847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48" y="34505"/>
                </a:lnTo>
                <a:lnTo>
                  <a:pt x="496392" y="12700"/>
                </a:lnTo>
                <a:lnTo>
                  <a:pt x="491439" y="9271"/>
                </a:lnTo>
                <a:lnTo>
                  <a:pt x="447027" y="0"/>
                </a:lnTo>
                <a:lnTo>
                  <a:pt x="402602" y="9271"/>
                </a:lnTo>
                <a:lnTo>
                  <a:pt x="366293" y="34505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48"/>
                </a:lnTo>
                <a:lnTo>
                  <a:pt x="351078" y="181292"/>
                </a:lnTo>
                <a:lnTo>
                  <a:pt x="364159" y="198399"/>
                </a:lnTo>
                <a:lnTo>
                  <a:pt x="321068" y="235013"/>
                </a:lnTo>
                <a:lnTo>
                  <a:pt x="321068" y="251663"/>
                </a:lnTo>
                <a:lnTo>
                  <a:pt x="68834" y="553821"/>
                </a:lnTo>
                <a:lnTo>
                  <a:pt x="58089" y="561009"/>
                </a:lnTo>
                <a:lnTo>
                  <a:pt x="45605" y="563397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93"/>
                </a:lnTo>
                <a:lnTo>
                  <a:pt x="12598" y="529615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68" y="251663"/>
                </a:lnTo>
                <a:lnTo>
                  <a:pt x="321068" y="235013"/>
                </a:lnTo>
                <a:lnTo>
                  <a:pt x="13246" y="496468"/>
                </a:lnTo>
                <a:lnTo>
                  <a:pt x="3302" y="511949"/>
                </a:lnTo>
                <a:lnTo>
                  <a:pt x="0" y="529564"/>
                </a:lnTo>
                <a:lnTo>
                  <a:pt x="3302" y="547192"/>
                </a:lnTo>
                <a:lnTo>
                  <a:pt x="36576" y="575513"/>
                </a:lnTo>
                <a:lnTo>
                  <a:pt x="45605" y="576414"/>
                </a:lnTo>
                <a:lnTo>
                  <a:pt x="54622" y="575513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94"/>
                </a:lnTo>
                <a:lnTo>
                  <a:pt x="407543" y="228066"/>
                </a:lnTo>
                <a:lnTo>
                  <a:pt x="426694" y="233464"/>
                </a:lnTo>
                <a:lnTo>
                  <a:pt x="447027" y="235331"/>
                </a:lnTo>
                <a:lnTo>
                  <a:pt x="491439" y="226072"/>
                </a:lnTo>
                <a:lnTo>
                  <a:pt x="496392" y="222631"/>
                </a:lnTo>
                <a:lnTo>
                  <a:pt x="527748" y="200837"/>
                </a:lnTo>
                <a:lnTo>
                  <a:pt x="552259" y="163436"/>
                </a:lnTo>
                <a:lnTo>
                  <a:pt x="561251" y="117665"/>
                </a:lnTo>
                <a:close/>
              </a:path>
              <a:path w="673734" h="723900">
                <a:moveTo>
                  <a:pt x="673112" y="323176"/>
                </a:moveTo>
                <a:lnTo>
                  <a:pt x="669607" y="175895"/>
                </a:lnTo>
                <a:lnTo>
                  <a:pt x="667219" y="173177"/>
                </a:lnTo>
                <a:lnTo>
                  <a:pt x="663194" y="173189"/>
                </a:lnTo>
                <a:lnTo>
                  <a:pt x="659688" y="173278"/>
                </a:lnTo>
                <a:lnTo>
                  <a:pt x="656907" y="176187"/>
                </a:lnTo>
                <a:lnTo>
                  <a:pt x="660273" y="317728"/>
                </a:lnTo>
                <a:lnTo>
                  <a:pt x="532904" y="340156"/>
                </a:lnTo>
                <a:lnTo>
                  <a:pt x="532777" y="340258"/>
                </a:lnTo>
                <a:lnTo>
                  <a:pt x="532193" y="340410"/>
                </a:lnTo>
                <a:lnTo>
                  <a:pt x="530707" y="341122"/>
                </a:lnTo>
                <a:lnTo>
                  <a:pt x="530301" y="341426"/>
                </a:lnTo>
                <a:lnTo>
                  <a:pt x="530161" y="341452"/>
                </a:lnTo>
                <a:lnTo>
                  <a:pt x="481838" y="382498"/>
                </a:lnTo>
                <a:lnTo>
                  <a:pt x="481838" y="399148"/>
                </a:lnTo>
                <a:lnTo>
                  <a:pt x="229603" y="701306"/>
                </a:lnTo>
                <a:lnTo>
                  <a:pt x="218871" y="708482"/>
                </a:lnTo>
                <a:lnTo>
                  <a:pt x="206387" y="710869"/>
                </a:lnTo>
                <a:lnTo>
                  <a:pt x="193878" y="708482"/>
                </a:lnTo>
                <a:lnTo>
                  <a:pt x="183159" y="701306"/>
                </a:lnTo>
                <a:lnTo>
                  <a:pt x="175856" y="689965"/>
                </a:lnTo>
                <a:lnTo>
                  <a:pt x="173367" y="677100"/>
                </a:lnTo>
                <a:lnTo>
                  <a:pt x="175666" y="664311"/>
                </a:lnTo>
                <a:lnTo>
                  <a:pt x="182702" y="653199"/>
                </a:lnTo>
                <a:lnTo>
                  <a:pt x="481838" y="399148"/>
                </a:lnTo>
                <a:lnTo>
                  <a:pt x="481838" y="382498"/>
                </a:lnTo>
                <a:lnTo>
                  <a:pt x="174028" y="643940"/>
                </a:lnTo>
                <a:lnTo>
                  <a:pt x="164084" y="659422"/>
                </a:lnTo>
                <a:lnTo>
                  <a:pt x="160769" y="677049"/>
                </a:lnTo>
                <a:lnTo>
                  <a:pt x="164084" y="694664"/>
                </a:lnTo>
                <a:lnTo>
                  <a:pt x="197358" y="722998"/>
                </a:lnTo>
                <a:lnTo>
                  <a:pt x="206375" y="723900"/>
                </a:lnTo>
                <a:lnTo>
                  <a:pt x="215404" y="722985"/>
                </a:lnTo>
                <a:lnTo>
                  <a:pt x="223964" y="720305"/>
                </a:lnTo>
                <a:lnTo>
                  <a:pt x="231902" y="715886"/>
                </a:lnTo>
                <a:lnTo>
                  <a:pt x="237782" y="710869"/>
                </a:lnTo>
                <a:lnTo>
                  <a:pt x="239052" y="709790"/>
                </a:lnTo>
                <a:lnTo>
                  <a:pt x="498386" y="399148"/>
                </a:lnTo>
                <a:lnTo>
                  <a:pt x="537552" y="352234"/>
                </a:lnTo>
                <a:lnTo>
                  <a:pt x="668121" y="329234"/>
                </a:lnTo>
                <a:lnTo>
                  <a:pt x="668324" y="329082"/>
                </a:lnTo>
                <a:lnTo>
                  <a:pt x="672985" y="323418"/>
                </a:lnTo>
                <a:lnTo>
                  <a:pt x="673112" y="323176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084189" y="6206413"/>
            <a:ext cx="673100" cy="723900"/>
          </a:xfrm>
          <a:custGeom>
            <a:avLst/>
            <a:gdLst/>
            <a:ahLst/>
            <a:cxnLst/>
            <a:rect l="l" t="t" r="r" b="b"/>
            <a:pathLst>
              <a:path w="673100" h="723900">
                <a:moveTo>
                  <a:pt x="512216" y="677037"/>
                </a:moveTo>
                <a:lnTo>
                  <a:pt x="508901" y="659422"/>
                </a:lnTo>
                <a:lnTo>
                  <a:pt x="499605" y="644944"/>
                </a:lnTo>
                <a:lnTo>
                  <a:pt x="499605" y="677087"/>
                </a:lnTo>
                <a:lnTo>
                  <a:pt x="497128" y="689965"/>
                </a:lnTo>
                <a:lnTo>
                  <a:pt x="489826" y="701294"/>
                </a:lnTo>
                <a:lnTo>
                  <a:pt x="479082" y="708482"/>
                </a:lnTo>
                <a:lnTo>
                  <a:pt x="466585" y="710869"/>
                </a:lnTo>
                <a:lnTo>
                  <a:pt x="454101" y="708469"/>
                </a:lnTo>
                <a:lnTo>
                  <a:pt x="443382" y="701294"/>
                </a:lnTo>
                <a:lnTo>
                  <a:pt x="191147" y="399135"/>
                </a:lnTo>
                <a:lnTo>
                  <a:pt x="490283" y="653186"/>
                </a:lnTo>
                <a:lnTo>
                  <a:pt x="497306" y="664298"/>
                </a:lnTo>
                <a:lnTo>
                  <a:pt x="499605" y="677087"/>
                </a:lnTo>
                <a:lnTo>
                  <a:pt x="499605" y="644944"/>
                </a:lnTo>
                <a:lnTo>
                  <a:pt x="498957" y="643928"/>
                </a:lnTo>
                <a:lnTo>
                  <a:pt x="210743" y="399135"/>
                </a:lnTo>
                <a:lnTo>
                  <a:pt x="142824" y="341439"/>
                </a:lnTo>
                <a:lnTo>
                  <a:pt x="142684" y="341414"/>
                </a:lnTo>
                <a:lnTo>
                  <a:pt x="142278" y="341109"/>
                </a:lnTo>
                <a:lnTo>
                  <a:pt x="140792" y="340398"/>
                </a:lnTo>
                <a:lnTo>
                  <a:pt x="140208" y="340245"/>
                </a:lnTo>
                <a:lnTo>
                  <a:pt x="140081" y="340144"/>
                </a:lnTo>
                <a:lnTo>
                  <a:pt x="12712" y="317715"/>
                </a:lnTo>
                <a:lnTo>
                  <a:pt x="16078" y="176174"/>
                </a:lnTo>
                <a:lnTo>
                  <a:pt x="13296" y="173266"/>
                </a:lnTo>
                <a:lnTo>
                  <a:pt x="9791" y="173177"/>
                </a:lnTo>
                <a:lnTo>
                  <a:pt x="5765" y="173164"/>
                </a:lnTo>
                <a:lnTo>
                  <a:pt x="3378" y="175882"/>
                </a:lnTo>
                <a:lnTo>
                  <a:pt x="0" y="317715"/>
                </a:lnTo>
                <a:lnTo>
                  <a:pt x="0" y="323405"/>
                </a:lnTo>
                <a:lnTo>
                  <a:pt x="4660" y="329069"/>
                </a:lnTo>
                <a:lnTo>
                  <a:pt x="4864" y="329222"/>
                </a:lnTo>
                <a:lnTo>
                  <a:pt x="135432" y="352221"/>
                </a:lnTo>
                <a:lnTo>
                  <a:pt x="433933" y="709777"/>
                </a:lnTo>
                <a:lnTo>
                  <a:pt x="441071" y="715873"/>
                </a:lnTo>
                <a:lnTo>
                  <a:pt x="449008" y="720293"/>
                </a:lnTo>
                <a:lnTo>
                  <a:pt x="457631" y="722985"/>
                </a:lnTo>
                <a:lnTo>
                  <a:pt x="466610" y="723887"/>
                </a:lnTo>
                <a:lnTo>
                  <a:pt x="475640" y="722985"/>
                </a:lnTo>
                <a:lnTo>
                  <a:pt x="508901" y="694664"/>
                </a:lnTo>
                <a:lnTo>
                  <a:pt x="512216" y="677037"/>
                </a:lnTo>
                <a:close/>
              </a:path>
              <a:path w="673100" h="723900">
                <a:moveTo>
                  <a:pt x="672985" y="529564"/>
                </a:moveTo>
                <a:lnTo>
                  <a:pt x="669671" y="511937"/>
                </a:lnTo>
                <a:lnTo>
                  <a:pt x="660387" y="497484"/>
                </a:lnTo>
                <a:lnTo>
                  <a:pt x="660387" y="529615"/>
                </a:lnTo>
                <a:lnTo>
                  <a:pt x="657898" y="542480"/>
                </a:lnTo>
                <a:lnTo>
                  <a:pt x="650608" y="553821"/>
                </a:lnTo>
                <a:lnTo>
                  <a:pt x="639838" y="560997"/>
                </a:lnTo>
                <a:lnTo>
                  <a:pt x="627380" y="563384"/>
                </a:lnTo>
                <a:lnTo>
                  <a:pt x="614883" y="560997"/>
                </a:lnTo>
                <a:lnTo>
                  <a:pt x="604151" y="553821"/>
                </a:lnTo>
                <a:lnTo>
                  <a:pt x="351917" y="251663"/>
                </a:lnTo>
                <a:lnTo>
                  <a:pt x="651065" y="505726"/>
                </a:lnTo>
                <a:lnTo>
                  <a:pt x="658088" y="516826"/>
                </a:lnTo>
                <a:lnTo>
                  <a:pt x="660387" y="529615"/>
                </a:lnTo>
                <a:lnTo>
                  <a:pt x="660387" y="497484"/>
                </a:lnTo>
                <a:lnTo>
                  <a:pt x="659739" y="496468"/>
                </a:ln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36"/>
                </a:lnTo>
                <a:lnTo>
                  <a:pt x="337997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81" y="158483"/>
                </a:lnTo>
                <a:lnTo>
                  <a:pt x="297713" y="191858"/>
                </a:lnTo>
                <a:lnTo>
                  <a:pt x="265430" y="214376"/>
                </a:lnTo>
                <a:lnTo>
                  <a:pt x="225958" y="222631"/>
                </a:lnTo>
                <a:lnTo>
                  <a:pt x="186474" y="214376"/>
                </a:lnTo>
                <a:lnTo>
                  <a:pt x="154203" y="191858"/>
                </a:lnTo>
                <a:lnTo>
                  <a:pt x="132422" y="158483"/>
                </a:lnTo>
                <a:lnTo>
                  <a:pt x="124434" y="117665"/>
                </a:lnTo>
                <a:lnTo>
                  <a:pt x="132422" y="76847"/>
                </a:lnTo>
                <a:lnTo>
                  <a:pt x="154203" y="43472"/>
                </a:lnTo>
                <a:lnTo>
                  <a:pt x="186474" y="20955"/>
                </a:lnTo>
                <a:lnTo>
                  <a:pt x="225958" y="12700"/>
                </a:lnTo>
                <a:lnTo>
                  <a:pt x="265430" y="20955"/>
                </a:lnTo>
                <a:lnTo>
                  <a:pt x="297713" y="43472"/>
                </a:lnTo>
                <a:lnTo>
                  <a:pt x="319481" y="76847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505"/>
                </a:lnTo>
                <a:lnTo>
                  <a:pt x="275323" y="12700"/>
                </a:lnTo>
                <a:lnTo>
                  <a:pt x="270370" y="9258"/>
                </a:lnTo>
                <a:lnTo>
                  <a:pt x="225958" y="0"/>
                </a:lnTo>
                <a:lnTo>
                  <a:pt x="181533" y="9258"/>
                </a:lnTo>
                <a:lnTo>
                  <a:pt x="145224" y="34505"/>
                </a:lnTo>
                <a:lnTo>
                  <a:pt x="120726" y="71907"/>
                </a:lnTo>
                <a:lnTo>
                  <a:pt x="111734" y="117665"/>
                </a:lnTo>
                <a:lnTo>
                  <a:pt x="120726" y="163423"/>
                </a:lnTo>
                <a:lnTo>
                  <a:pt x="145224" y="200825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64"/>
                </a:lnTo>
                <a:lnTo>
                  <a:pt x="265442" y="228066"/>
                </a:lnTo>
                <a:lnTo>
                  <a:pt x="276631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594715" y="562305"/>
                </a:lnTo>
                <a:lnTo>
                  <a:pt x="601853" y="568401"/>
                </a:lnTo>
                <a:lnTo>
                  <a:pt x="609790" y="572820"/>
                </a:lnTo>
                <a:lnTo>
                  <a:pt x="618401" y="575513"/>
                </a:lnTo>
                <a:lnTo>
                  <a:pt x="627380" y="576414"/>
                </a:lnTo>
                <a:lnTo>
                  <a:pt x="636409" y="575500"/>
                </a:lnTo>
                <a:lnTo>
                  <a:pt x="644931" y="572858"/>
                </a:lnTo>
                <a:lnTo>
                  <a:pt x="652767" y="568553"/>
                </a:lnTo>
                <a:lnTo>
                  <a:pt x="658876" y="563384"/>
                </a:lnTo>
                <a:lnTo>
                  <a:pt x="659739" y="562660"/>
                </a:lnTo>
                <a:lnTo>
                  <a:pt x="669671" y="547179"/>
                </a:lnTo>
                <a:lnTo>
                  <a:pt x="672985" y="529564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020965" y="3264810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8" y="521939"/>
                </a:lnTo>
                <a:lnTo>
                  <a:pt x="278371" y="521939"/>
                </a:lnTo>
                <a:lnTo>
                  <a:pt x="22174" y="267000"/>
                </a:lnTo>
                <a:lnTo>
                  <a:pt x="15037" y="255937"/>
                </a:lnTo>
                <a:lnTo>
                  <a:pt x="12658" y="243339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67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97" y="132862"/>
                </a:lnTo>
                <a:lnTo>
                  <a:pt x="328378" y="120331"/>
                </a:lnTo>
                <a:lnTo>
                  <a:pt x="328816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6" y="119426"/>
                </a:lnTo>
                <a:lnTo>
                  <a:pt x="335116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021296" y="2034986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30"/>
                </a:lnTo>
                <a:lnTo>
                  <a:pt x="404687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6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6" y="119426"/>
                </a:lnTo>
                <a:lnTo>
                  <a:pt x="523216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020965" y="805161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8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67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97" y="132862"/>
                </a:lnTo>
                <a:lnTo>
                  <a:pt x="328378" y="120331"/>
                </a:lnTo>
                <a:lnTo>
                  <a:pt x="328816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6" y="119426"/>
                </a:lnTo>
                <a:lnTo>
                  <a:pt x="335116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4"/>
                </a:lnTo>
                <a:lnTo>
                  <a:pt x="335264" y="52414"/>
                </a:lnTo>
                <a:lnTo>
                  <a:pt x="330445" y="41652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5021296" y="4494634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30"/>
                </a:lnTo>
                <a:lnTo>
                  <a:pt x="404687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6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6" y="119426"/>
                </a:lnTo>
                <a:lnTo>
                  <a:pt x="523216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020965" y="5724458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8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67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97" y="132862"/>
                </a:lnTo>
                <a:lnTo>
                  <a:pt x="328378" y="120331"/>
                </a:lnTo>
                <a:lnTo>
                  <a:pt x="328816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6" y="119426"/>
                </a:lnTo>
                <a:lnTo>
                  <a:pt x="335116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5021296" y="0"/>
            <a:ext cx="561340" cy="235585"/>
          </a:xfrm>
          <a:custGeom>
            <a:avLst/>
            <a:gdLst/>
            <a:ahLst/>
            <a:cxnLst/>
            <a:rect l="l" t="t" r="r" b="b"/>
            <a:pathLst>
              <a:path w="561339" h="235585">
                <a:moveTo>
                  <a:pt x="250496" y="120861"/>
                </a:moveTo>
                <a:lnTo>
                  <a:pt x="237796" y="120861"/>
                </a:lnTo>
                <a:lnTo>
                  <a:pt x="237796" y="232672"/>
                </a:lnTo>
                <a:lnTo>
                  <a:pt x="240641" y="235517"/>
                </a:lnTo>
                <a:lnTo>
                  <a:pt x="451334" y="235517"/>
                </a:lnTo>
                <a:lnTo>
                  <a:pt x="454179" y="232672"/>
                </a:lnTo>
                <a:lnTo>
                  <a:pt x="454179" y="222817"/>
                </a:lnTo>
                <a:lnTo>
                  <a:pt x="250496" y="222817"/>
                </a:lnTo>
                <a:lnTo>
                  <a:pt x="250496" y="120861"/>
                </a:lnTo>
                <a:close/>
              </a:path>
              <a:path w="561339" h="235585">
                <a:moveTo>
                  <a:pt x="454179" y="109977"/>
                </a:moveTo>
                <a:lnTo>
                  <a:pt x="441479" y="109977"/>
                </a:lnTo>
                <a:lnTo>
                  <a:pt x="441479" y="222817"/>
                </a:lnTo>
                <a:lnTo>
                  <a:pt x="454179" y="222817"/>
                </a:lnTo>
                <a:lnTo>
                  <a:pt x="454179" y="109977"/>
                </a:lnTo>
                <a:close/>
              </a:path>
              <a:path w="561339" h="235585">
                <a:moveTo>
                  <a:pt x="248883" y="0"/>
                </a:moveTo>
                <a:lnTo>
                  <a:pt x="236183" y="0"/>
                </a:lnTo>
                <a:lnTo>
                  <a:pt x="236183" y="22055"/>
                </a:lnTo>
                <a:lnTo>
                  <a:pt x="28348" y="85136"/>
                </a:lnTo>
                <a:lnTo>
                  <a:pt x="14503" y="92392"/>
                </a:lnTo>
                <a:lnTo>
                  <a:pt x="4759" y="104120"/>
                </a:lnTo>
                <a:lnTo>
                  <a:pt x="0" y="118719"/>
                </a:lnTo>
                <a:lnTo>
                  <a:pt x="1106" y="134590"/>
                </a:lnTo>
                <a:lnTo>
                  <a:pt x="23103" y="170302"/>
                </a:lnTo>
                <a:lnTo>
                  <a:pt x="35510" y="175344"/>
                </a:lnTo>
                <a:lnTo>
                  <a:pt x="45607" y="175344"/>
                </a:lnTo>
                <a:lnTo>
                  <a:pt x="49163" y="174849"/>
                </a:lnTo>
                <a:lnTo>
                  <a:pt x="88656" y="163546"/>
                </a:lnTo>
                <a:lnTo>
                  <a:pt x="42508" y="163546"/>
                </a:lnTo>
                <a:lnTo>
                  <a:pt x="35447" y="162708"/>
                </a:lnTo>
                <a:lnTo>
                  <a:pt x="22963" y="155647"/>
                </a:lnTo>
                <a:lnTo>
                  <a:pt x="18378" y="149728"/>
                </a:lnTo>
                <a:lnTo>
                  <a:pt x="13362" y="131263"/>
                </a:lnTo>
                <a:lnTo>
                  <a:pt x="12590" y="120354"/>
                </a:lnTo>
                <a:lnTo>
                  <a:pt x="15821" y="110328"/>
                </a:lnTo>
                <a:lnTo>
                  <a:pt x="22454" y="102286"/>
                </a:lnTo>
                <a:lnTo>
                  <a:pt x="31891" y="97328"/>
                </a:lnTo>
                <a:lnTo>
                  <a:pt x="274537" y="23681"/>
                </a:lnTo>
                <a:lnTo>
                  <a:pt x="432208" y="23681"/>
                </a:lnTo>
                <a:lnTo>
                  <a:pt x="433833" y="22995"/>
                </a:lnTo>
                <a:lnTo>
                  <a:pt x="438509" y="18194"/>
                </a:lnTo>
                <a:lnTo>
                  <a:pt x="248883" y="18194"/>
                </a:lnTo>
                <a:lnTo>
                  <a:pt x="248883" y="0"/>
                </a:lnTo>
                <a:close/>
              </a:path>
              <a:path w="561339" h="235585">
                <a:moveTo>
                  <a:pt x="560972" y="0"/>
                </a:moveTo>
                <a:lnTo>
                  <a:pt x="542965" y="0"/>
                </a:lnTo>
                <a:lnTo>
                  <a:pt x="445212" y="97277"/>
                </a:lnTo>
                <a:lnTo>
                  <a:pt x="272226" y="97277"/>
                </a:lnTo>
                <a:lnTo>
                  <a:pt x="270943" y="97722"/>
                </a:lnTo>
                <a:lnTo>
                  <a:pt x="269902" y="98471"/>
                </a:lnTo>
                <a:lnTo>
                  <a:pt x="42508" y="163546"/>
                </a:lnTo>
                <a:lnTo>
                  <a:pt x="88656" y="163546"/>
                </a:lnTo>
                <a:lnTo>
                  <a:pt x="237796" y="120861"/>
                </a:lnTo>
                <a:lnTo>
                  <a:pt x="250496" y="120861"/>
                </a:lnTo>
                <a:lnTo>
                  <a:pt x="250496" y="117229"/>
                </a:lnTo>
                <a:lnTo>
                  <a:pt x="275350" y="110117"/>
                </a:lnTo>
                <a:lnTo>
                  <a:pt x="275769" y="109977"/>
                </a:lnTo>
                <a:lnTo>
                  <a:pt x="454179" y="109977"/>
                </a:lnTo>
                <a:lnTo>
                  <a:pt x="454179" y="106269"/>
                </a:lnTo>
                <a:lnTo>
                  <a:pt x="560972" y="0"/>
                </a:lnTo>
                <a:close/>
              </a:path>
              <a:path w="561339" h="235585">
                <a:moveTo>
                  <a:pt x="456231" y="0"/>
                </a:moveTo>
                <a:lnTo>
                  <a:pt x="438506" y="0"/>
                </a:lnTo>
                <a:lnTo>
                  <a:pt x="427813" y="10981"/>
                </a:lnTo>
                <a:lnTo>
                  <a:pt x="272975" y="10981"/>
                </a:lnTo>
                <a:lnTo>
                  <a:pt x="272365" y="11082"/>
                </a:lnTo>
                <a:lnTo>
                  <a:pt x="248883" y="18194"/>
                </a:lnTo>
                <a:lnTo>
                  <a:pt x="438509" y="18194"/>
                </a:lnTo>
                <a:lnTo>
                  <a:pt x="456231" y="0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7096375" y="3868170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7000"/>
                </a:lnTo>
                <a:lnTo>
                  <a:pt x="15037" y="255937"/>
                </a:lnTo>
                <a:lnTo>
                  <a:pt x="12658" y="243339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55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84" y="132862"/>
                </a:lnTo>
                <a:lnTo>
                  <a:pt x="328373" y="120331"/>
                </a:lnTo>
                <a:lnTo>
                  <a:pt x="328811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1" y="119426"/>
                </a:lnTo>
                <a:lnTo>
                  <a:pt x="335114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7096703" y="2612426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30"/>
                </a:lnTo>
                <a:lnTo>
                  <a:pt x="404699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8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8" y="119426"/>
                </a:lnTo>
                <a:lnTo>
                  <a:pt x="523229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7096375" y="1356682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55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84" y="132862"/>
                </a:lnTo>
                <a:lnTo>
                  <a:pt x="328373" y="120331"/>
                </a:lnTo>
                <a:lnTo>
                  <a:pt x="328811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1" y="119426"/>
                </a:lnTo>
                <a:lnTo>
                  <a:pt x="335114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7096703" y="5123915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30"/>
                </a:lnTo>
                <a:lnTo>
                  <a:pt x="404699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8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8" y="119426"/>
                </a:lnTo>
                <a:lnTo>
                  <a:pt x="523229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7096375" y="6379659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55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84" y="132862"/>
                </a:lnTo>
                <a:lnTo>
                  <a:pt x="328373" y="120331"/>
                </a:lnTo>
                <a:lnTo>
                  <a:pt x="328811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1" y="119426"/>
                </a:lnTo>
                <a:lnTo>
                  <a:pt x="335114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7096703" y="100938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28"/>
                </a:lnTo>
                <a:lnTo>
                  <a:pt x="404699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8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8" y="119426"/>
                </a:lnTo>
                <a:lnTo>
                  <a:pt x="523229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8159598" y="0"/>
            <a:ext cx="673100" cy="572770"/>
          </a:xfrm>
          <a:custGeom>
            <a:avLst/>
            <a:gdLst/>
            <a:ahLst/>
            <a:cxnLst/>
            <a:rect l="l" t="t" r="r" b="b"/>
            <a:pathLst>
              <a:path w="673100" h="572770">
                <a:moveTo>
                  <a:pt x="512216" y="525856"/>
                </a:moveTo>
                <a:lnTo>
                  <a:pt x="508901" y="508228"/>
                </a:lnTo>
                <a:lnTo>
                  <a:pt x="499605" y="493763"/>
                </a:lnTo>
                <a:lnTo>
                  <a:pt x="499605" y="525907"/>
                </a:lnTo>
                <a:lnTo>
                  <a:pt x="497128" y="538784"/>
                </a:lnTo>
                <a:lnTo>
                  <a:pt x="489826" y="550113"/>
                </a:lnTo>
                <a:lnTo>
                  <a:pt x="479082" y="557301"/>
                </a:lnTo>
                <a:lnTo>
                  <a:pt x="466585" y="559676"/>
                </a:lnTo>
                <a:lnTo>
                  <a:pt x="454101" y="557288"/>
                </a:lnTo>
                <a:lnTo>
                  <a:pt x="443382" y="550113"/>
                </a:lnTo>
                <a:lnTo>
                  <a:pt x="191147" y="247954"/>
                </a:lnTo>
                <a:lnTo>
                  <a:pt x="490283" y="502005"/>
                </a:lnTo>
                <a:lnTo>
                  <a:pt x="497306" y="513118"/>
                </a:lnTo>
                <a:lnTo>
                  <a:pt x="499605" y="525907"/>
                </a:lnTo>
                <a:lnTo>
                  <a:pt x="499605" y="493763"/>
                </a:lnTo>
                <a:lnTo>
                  <a:pt x="498957" y="492747"/>
                </a:lnTo>
                <a:lnTo>
                  <a:pt x="210743" y="247954"/>
                </a:lnTo>
                <a:lnTo>
                  <a:pt x="142824" y="190258"/>
                </a:lnTo>
                <a:lnTo>
                  <a:pt x="142684" y="190233"/>
                </a:lnTo>
                <a:lnTo>
                  <a:pt x="142265" y="189928"/>
                </a:lnTo>
                <a:lnTo>
                  <a:pt x="140792" y="189217"/>
                </a:lnTo>
                <a:lnTo>
                  <a:pt x="140208" y="189064"/>
                </a:lnTo>
                <a:lnTo>
                  <a:pt x="140081" y="188963"/>
                </a:lnTo>
                <a:lnTo>
                  <a:pt x="12712" y="166535"/>
                </a:lnTo>
                <a:lnTo>
                  <a:pt x="16078" y="24993"/>
                </a:lnTo>
                <a:lnTo>
                  <a:pt x="13296" y="22085"/>
                </a:lnTo>
                <a:lnTo>
                  <a:pt x="9791" y="22009"/>
                </a:lnTo>
                <a:lnTo>
                  <a:pt x="5765" y="21983"/>
                </a:lnTo>
                <a:lnTo>
                  <a:pt x="3378" y="24701"/>
                </a:lnTo>
                <a:lnTo>
                  <a:pt x="0" y="166535"/>
                </a:lnTo>
                <a:lnTo>
                  <a:pt x="0" y="172224"/>
                </a:lnTo>
                <a:lnTo>
                  <a:pt x="4660" y="177888"/>
                </a:lnTo>
                <a:lnTo>
                  <a:pt x="4864" y="178041"/>
                </a:lnTo>
                <a:lnTo>
                  <a:pt x="135432" y="201041"/>
                </a:lnTo>
                <a:lnTo>
                  <a:pt x="433933" y="558596"/>
                </a:lnTo>
                <a:lnTo>
                  <a:pt x="441071" y="564692"/>
                </a:lnTo>
                <a:lnTo>
                  <a:pt x="449008" y="569112"/>
                </a:lnTo>
                <a:lnTo>
                  <a:pt x="457631" y="571804"/>
                </a:lnTo>
                <a:lnTo>
                  <a:pt x="466610" y="572706"/>
                </a:lnTo>
                <a:lnTo>
                  <a:pt x="475640" y="571804"/>
                </a:lnTo>
                <a:lnTo>
                  <a:pt x="484149" y="569150"/>
                </a:lnTo>
                <a:lnTo>
                  <a:pt x="491998" y="564832"/>
                </a:lnTo>
                <a:lnTo>
                  <a:pt x="498081" y="559676"/>
                </a:lnTo>
                <a:lnTo>
                  <a:pt x="498957" y="558939"/>
                </a:lnTo>
                <a:lnTo>
                  <a:pt x="508901" y="543471"/>
                </a:lnTo>
                <a:lnTo>
                  <a:pt x="512216" y="525856"/>
                </a:lnTo>
                <a:close/>
              </a:path>
              <a:path w="673100" h="572770">
                <a:moveTo>
                  <a:pt x="672985" y="378371"/>
                </a:moveTo>
                <a:lnTo>
                  <a:pt x="669671" y="360756"/>
                </a:lnTo>
                <a:lnTo>
                  <a:pt x="660387" y="346303"/>
                </a:lnTo>
                <a:lnTo>
                  <a:pt x="660387" y="378421"/>
                </a:lnTo>
                <a:lnTo>
                  <a:pt x="657898" y="391299"/>
                </a:lnTo>
                <a:lnTo>
                  <a:pt x="650608" y="402640"/>
                </a:lnTo>
                <a:lnTo>
                  <a:pt x="639838" y="409816"/>
                </a:lnTo>
                <a:lnTo>
                  <a:pt x="627380" y="412203"/>
                </a:lnTo>
                <a:lnTo>
                  <a:pt x="614883" y="409803"/>
                </a:lnTo>
                <a:lnTo>
                  <a:pt x="604151" y="402640"/>
                </a:lnTo>
                <a:lnTo>
                  <a:pt x="351929" y="100482"/>
                </a:lnTo>
                <a:lnTo>
                  <a:pt x="651065" y="354545"/>
                </a:lnTo>
                <a:lnTo>
                  <a:pt x="658088" y="365633"/>
                </a:lnTo>
                <a:lnTo>
                  <a:pt x="660387" y="378421"/>
                </a:lnTo>
                <a:lnTo>
                  <a:pt x="660387" y="346303"/>
                </a:lnTo>
                <a:lnTo>
                  <a:pt x="659739" y="345287"/>
                </a:lnTo>
                <a:lnTo>
                  <a:pt x="371525" y="100482"/>
                </a:lnTo>
                <a:lnTo>
                  <a:pt x="320167" y="56857"/>
                </a:lnTo>
                <a:lnTo>
                  <a:pt x="308825" y="47218"/>
                </a:lnTo>
                <a:lnTo>
                  <a:pt x="321894" y="30099"/>
                </a:lnTo>
                <a:lnTo>
                  <a:pt x="331762" y="10655"/>
                </a:lnTo>
                <a:lnTo>
                  <a:pt x="334873" y="0"/>
                </a:lnTo>
                <a:lnTo>
                  <a:pt x="320916" y="0"/>
                </a:lnTo>
                <a:lnTo>
                  <a:pt x="319481" y="7302"/>
                </a:lnTo>
                <a:lnTo>
                  <a:pt x="297713" y="40665"/>
                </a:lnTo>
                <a:lnTo>
                  <a:pt x="265430" y="63182"/>
                </a:lnTo>
                <a:lnTo>
                  <a:pt x="225958" y="71450"/>
                </a:lnTo>
                <a:lnTo>
                  <a:pt x="186474" y="63182"/>
                </a:lnTo>
                <a:lnTo>
                  <a:pt x="154203" y="40665"/>
                </a:lnTo>
                <a:lnTo>
                  <a:pt x="132422" y="7302"/>
                </a:lnTo>
                <a:lnTo>
                  <a:pt x="130987" y="0"/>
                </a:lnTo>
                <a:lnTo>
                  <a:pt x="118313" y="0"/>
                </a:lnTo>
                <a:lnTo>
                  <a:pt x="120726" y="12242"/>
                </a:lnTo>
                <a:lnTo>
                  <a:pt x="145224" y="49644"/>
                </a:lnTo>
                <a:lnTo>
                  <a:pt x="181533" y="74879"/>
                </a:lnTo>
                <a:lnTo>
                  <a:pt x="225958" y="84150"/>
                </a:lnTo>
                <a:lnTo>
                  <a:pt x="246278" y="82270"/>
                </a:lnTo>
                <a:lnTo>
                  <a:pt x="265442" y="76885"/>
                </a:lnTo>
                <a:lnTo>
                  <a:pt x="276631" y="71450"/>
                </a:lnTo>
                <a:lnTo>
                  <a:pt x="283108" y="68300"/>
                </a:lnTo>
                <a:lnTo>
                  <a:pt x="298983" y="56857"/>
                </a:lnTo>
                <a:lnTo>
                  <a:pt x="594715" y="411124"/>
                </a:lnTo>
                <a:lnTo>
                  <a:pt x="601853" y="417207"/>
                </a:lnTo>
                <a:lnTo>
                  <a:pt x="609790" y="421627"/>
                </a:lnTo>
                <a:lnTo>
                  <a:pt x="618401" y="424332"/>
                </a:lnTo>
                <a:lnTo>
                  <a:pt x="627380" y="425234"/>
                </a:lnTo>
                <a:lnTo>
                  <a:pt x="636409" y="424319"/>
                </a:lnTo>
                <a:lnTo>
                  <a:pt x="644931" y="421678"/>
                </a:lnTo>
                <a:lnTo>
                  <a:pt x="652767" y="417360"/>
                </a:lnTo>
                <a:lnTo>
                  <a:pt x="658876" y="412203"/>
                </a:lnTo>
                <a:lnTo>
                  <a:pt x="659739" y="411480"/>
                </a:lnTo>
                <a:lnTo>
                  <a:pt x="669671" y="395998"/>
                </a:lnTo>
                <a:lnTo>
                  <a:pt x="672985" y="378371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8159483" y="1107681"/>
            <a:ext cx="673735" cy="723900"/>
          </a:xfrm>
          <a:custGeom>
            <a:avLst/>
            <a:gdLst/>
            <a:ahLst/>
            <a:cxnLst/>
            <a:rect l="l" t="t" r="r" b="b"/>
            <a:pathLst>
              <a:path w="673734" h="72390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96"/>
                </a:lnTo>
                <a:lnTo>
                  <a:pt x="518782" y="191858"/>
                </a:lnTo>
                <a:lnTo>
                  <a:pt x="486511" y="214376"/>
                </a:lnTo>
                <a:lnTo>
                  <a:pt x="447027" y="222631"/>
                </a:lnTo>
                <a:lnTo>
                  <a:pt x="407543" y="214376"/>
                </a:lnTo>
                <a:lnTo>
                  <a:pt x="398475" y="208038"/>
                </a:lnTo>
                <a:lnTo>
                  <a:pt x="375272" y="191858"/>
                </a:lnTo>
                <a:lnTo>
                  <a:pt x="353491" y="158496"/>
                </a:lnTo>
                <a:lnTo>
                  <a:pt x="345503" y="117665"/>
                </a:lnTo>
                <a:lnTo>
                  <a:pt x="353491" y="76847"/>
                </a:lnTo>
                <a:lnTo>
                  <a:pt x="375272" y="43472"/>
                </a:lnTo>
                <a:lnTo>
                  <a:pt x="407543" y="20967"/>
                </a:lnTo>
                <a:lnTo>
                  <a:pt x="447027" y="12700"/>
                </a:lnTo>
                <a:lnTo>
                  <a:pt x="486511" y="20967"/>
                </a:lnTo>
                <a:lnTo>
                  <a:pt x="518782" y="43472"/>
                </a:lnTo>
                <a:lnTo>
                  <a:pt x="540562" y="76847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61" y="34505"/>
                </a:lnTo>
                <a:lnTo>
                  <a:pt x="496392" y="12700"/>
                </a:lnTo>
                <a:lnTo>
                  <a:pt x="491439" y="9258"/>
                </a:lnTo>
                <a:lnTo>
                  <a:pt x="447027" y="0"/>
                </a:lnTo>
                <a:lnTo>
                  <a:pt x="402615" y="9258"/>
                </a:lnTo>
                <a:lnTo>
                  <a:pt x="366293" y="34505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48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56" y="235013"/>
                </a:lnTo>
                <a:lnTo>
                  <a:pt x="321056" y="251663"/>
                </a:lnTo>
                <a:lnTo>
                  <a:pt x="68834" y="553821"/>
                </a:lnTo>
                <a:lnTo>
                  <a:pt x="58089" y="560997"/>
                </a:lnTo>
                <a:lnTo>
                  <a:pt x="45605" y="563397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15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56" y="251663"/>
                </a:lnTo>
                <a:lnTo>
                  <a:pt x="321056" y="235013"/>
                </a:lnTo>
                <a:lnTo>
                  <a:pt x="13246" y="496468"/>
                </a:lnTo>
                <a:lnTo>
                  <a:pt x="3302" y="511949"/>
                </a:lnTo>
                <a:lnTo>
                  <a:pt x="0" y="529564"/>
                </a:lnTo>
                <a:lnTo>
                  <a:pt x="3302" y="547179"/>
                </a:lnTo>
                <a:lnTo>
                  <a:pt x="36588" y="575513"/>
                </a:lnTo>
                <a:lnTo>
                  <a:pt x="45605" y="576414"/>
                </a:lnTo>
                <a:lnTo>
                  <a:pt x="54635" y="575513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64"/>
                </a:lnTo>
                <a:lnTo>
                  <a:pt x="447027" y="235331"/>
                </a:lnTo>
                <a:lnTo>
                  <a:pt x="491439" y="226072"/>
                </a:lnTo>
                <a:lnTo>
                  <a:pt x="496392" y="222631"/>
                </a:lnTo>
                <a:lnTo>
                  <a:pt x="527761" y="200837"/>
                </a:lnTo>
                <a:lnTo>
                  <a:pt x="552259" y="163423"/>
                </a:lnTo>
                <a:lnTo>
                  <a:pt x="561251" y="117665"/>
                </a:lnTo>
                <a:close/>
              </a:path>
              <a:path w="673734" h="723900">
                <a:moveTo>
                  <a:pt x="673112" y="323176"/>
                </a:moveTo>
                <a:lnTo>
                  <a:pt x="669607" y="175895"/>
                </a:lnTo>
                <a:lnTo>
                  <a:pt x="667219" y="173177"/>
                </a:lnTo>
                <a:lnTo>
                  <a:pt x="663194" y="173189"/>
                </a:lnTo>
                <a:lnTo>
                  <a:pt x="659688" y="173278"/>
                </a:lnTo>
                <a:lnTo>
                  <a:pt x="656907" y="176187"/>
                </a:lnTo>
                <a:lnTo>
                  <a:pt x="660273" y="317728"/>
                </a:lnTo>
                <a:lnTo>
                  <a:pt x="532904" y="340156"/>
                </a:lnTo>
                <a:lnTo>
                  <a:pt x="532777" y="340258"/>
                </a:lnTo>
                <a:lnTo>
                  <a:pt x="532193" y="340410"/>
                </a:lnTo>
                <a:lnTo>
                  <a:pt x="530720" y="341122"/>
                </a:lnTo>
                <a:lnTo>
                  <a:pt x="530301" y="341426"/>
                </a:lnTo>
                <a:lnTo>
                  <a:pt x="530161" y="341452"/>
                </a:lnTo>
                <a:lnTo>
                  <a:pt x="481838" y="382498"/>
                </a:lnTo>
                <a:lnTo>
                  <a:pt x="481838" y="399148"/>
                </a:lnTo>
                <a:lnTo>
                  <a:pt x="229603" y="701306"/>
                </a:lnTo>
                <a:lnTo>
                  <a:pt x="218884" y="708469"/>
                </a:lnTo>
                <a:lnTo>
                  <a:pt x="206387" y="710869"/>
                </a:lnTo>
                <a:lnTo>
                  <a:pt x="193878" y="708469"/>
                </a:lnTo>
                <a:lnTo>
                  <a:pt x="183159" y="701306"/>
                </a:lnTo>
                <a:lnTo>
                  <a:pt x="175856" y="689965"/>
                </a:lnTo>
                <a:lnTo>
                  <a:pt x="173380" y="677100"/>
                </a:lnTo>
                <a:lnTo>
                  <a:pt x="175666" y="664298"/>
                </a:lnTo>
                <a:lnTo>
                  <a:pt x="182702" y="653199"/>
                </a:lnTo>
                <a:lnTo>
                  <a:pt x="481838" y="399148"/>
                </a:lnTo>
                <a:lnTo>
                  <a:pt x="481838" y="382498"/>
                </a:lnTo>
                <a:lnTo>
                  <a:pt x="174028" y="643940"/>
                </a:lnTo>
                <a:lnTo>
                  <a:pt x="164084" y="659422"/>
                </a:lnTo>
                <a:lnTo>
                  <a:pt x="160769" y="677037"/>
                </a:lnTo>
                <a:lnTo>
                  <a:pt x="164084" y="694664"/>
                </a:lnTo>
                <a:lnTo>
                  <a:pt x="197358" y="722998"/>
                </a:lnTo>
                <a:lnTo>
                  <a:pt x="206375" y="723900"/>
                </a:lnTo>
                <a:lnTo>
                  <a:pt x="215404" y="722985"/>
                </a:lnTo>
                <a:lnTo>
                  <a:pt x="223964" y="720293"/>
                </a:lnTo>
                <a:lnTo>
                  <a:pt x="231902" y="715886"/>
                </a:lnTo>
                <a:lnTo>
                  <a:pt x="237782" y="710869"/>
                </a:lnTo>
                <a:lnTo>
                  <a:pt x="239052" y="709790"/>
                </a:lnTo>
                <a:lnTo>
                  <a:pt x="498386" y="399148"/>
                </a:lnTo>
                <a:lnTo>
                  <a:pt x="537552" y="352234"/>
                </a:lnTo>
                <a:lnTo>
                  <a:pt x="668121" y="329234"/>
                </a:lnTo>
                <a:lnTo>
                  <a:pt x="668324" y="329082"/>
                </a:lnTo>
                <a:lnTo>
                  <a:pt x="672985" y="323418"/>
                </a:lnTo>
                <a:lnTo>
                  <a:pt x="673112" y="323176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8159598" y="2366555"/>
            <a:ext cx="673100" cy="723900"/>
          </a:xfrm>
          <a:custGeom>
            <a:avLst/>
            <a:gdLst/>
            <a:ahLst/>
            <a:cxnLst/>
            <a:rect l="l" t="t" r="r" b="b"/>
            <a:pathLst>
              <a:path w="673100" h="723900">
                <a:moveTo>
                  <a:pt x="512216" y="677037"/>
                </a:moveTo>
                <a:lnTo>
                  <a:pt x="508901" y="659409"/>
                </a:lnTo>
                <a:lnTo>
                  <a:pt x="499605" y="644944"/>
                </a:lnTo>
                <a:lnTo>
                  <a:pt x="499605" y="677087"/>
                </a:lnTo>
                <a:lnTo>
                  <a:pt x="497128" y="689965"/>
                </a:lnTo>
                <a:lnTo>
                  <a:pt x="489826" y="701294"/>
                </a:lnTo>
                <a:lnTo>
                  <a:pt x="479082" y="708482"/>
                </a:lnTo>
                <a:lnTo>
                  <a:pt x="466585" y="710869"/>
                </a:lnTo>
                <a:lnTo>
                  <a:pt x="454101" y="708469"/>
                </a:lnTo>
                <a:lnTo>
                  <a:pt x="443382" y="701294"/>
                </a:lnTo>
                <a:lnTo>
                  <a:pt x="191147" y="399135"/>
                </a:lnTo>
                <a:lnTo>
                  <a:pt x="490283" y="653186"/>
                </a:lnTo>
                <a:lnTo>
                  <a:pt x="497306" y="664298"/>
                </a:lnTo>
                <a:lnTo>
                  <a:pt x="499605" y="677087"/>
                </a:lnTo>
                <a:lnTo>
                  <a:pt x="499605" y="644944"/>
                </a:lnTo>
                <a:lnTo>
                  <a:pt x="498957" y="643928"/>
                </a:lnTo>
                <a:lnTo>
                  <a:pt x="210743" y="399135"/>
                </a:lnTo>
                <a:lnTo>
                  <a:pt x="142824" y="341439"/>
                </a:lnTo>
                <a:lnTo>
                  <a:pt x="142684" y="341414"/>
                </a:lnTo>
                <a:lnTo>
                  <a:pt x="142265" y="341109"/>
                </a:lnTo>
                <a:lnTo>
                  <a:pt x="140792" y="340398"/>
                </a:lnTo>
                <a:lnTo>
                  <a:pt x="140208" y="340245"/>
                </a:lnTo>
                <a:lnTo>
                  <a:pt x="140081" y="340144"/>
                </a:lnTo>
                <a:lnTo>
                  <a:pt x="12712" y="317715"/>
                </a:lnTo>
                <a:lnTo>
                  <a:pt x="16078" y="176174"/>
                </a:lnTo>
                <a:lnTo>
                  <a:pt x="13296" y="173266"/>
                </a:lnTo>
                <a:lnTo>
                  <a:pt x="9791" y="173177"/>
                </a:lnTo>
                <a:lnTo>
                  <a:pt x="5765" y="173164"/>
                </a:lnTo>
                <a:lnTo>
                  <a:pt x="3378" y="175882"/>
                </a:lnTo>
                <a:lnTo>
                  <a:pt x="0" y="317715"/>
                </a:lnTo>
                <a:lnTo>
                  <a:pt x="0" y="323405"/>
                </a:lnTo>
                <a:lnTo>
                  <a:pt x="4660" y="329069"/>
                </a:lnTo>
                <a:lnTo>
                  <a:pt x="4864" y="329222"/>
                </a:lnTo>
                <a:lnTo>
                  <a:pt x="135432" y="352221"/>
                </a:lnTo>
                <a:lnTo>
                  <a:pt x="433933" y="709777"/>
                </a:lnTo>
                <a:lnTo>
                  <a:pt x="441071" y="715873"/>
                </a:lnTo>
                <a:lnTo>
                  <a:pt x="449008" y="720293"/>
                </a:lnTo>
                <a:lnTo>
                  <a:pt x="457631" y="722985"/>
                </a:lnTo>
                <a:lnTo>
                  <a:pt x="466610" y="723887"/>
                </a:lnTo>
                <a:lnTo>
                  <a:pt x="475640" y="722985"/>
                </a:lnTo>
                <a:lnTo>
                  <a:pt x="508901" y="694651"/>
                </a:lnTo>
                <a:lnTo>
                  <a:pt x="512216" y="677037"/>
                </a:lnTo>
                <a:close/>
              </a:path>
              <a:path w="673100" h="723900">
                <a:moveTo>
                  <a:pt x="672985" y="529551"/>
                </a:moveTo>
                <a:lnTo>
                  <a:pt x="669671" y="511937"/>
                </a:lnTo>
                <a:lnTo>
                  <a:pt x="660387" y="497484"/>
                </a:lnTo>
                <a:lnTo>
                  <a:pt x="660387" y="529602"/>
                </a:lnTo>
                <a:lnTo>
                  <a:pt x="657898" y="542480"/>
                </a:lnTo>
                <a:lnTo>
                  <a:pt x="650608" y="553821"/>
                </a:lnTo>
                <a:lnTo>
                  <a:pt x="639838" y="560997"/>
                </a:lnTo>
                <a:lnTo>
                  <a:pt x="627380" y="563384"/>
                </a:lnTo>
                <a:lnTo>
                  <a:pt x="614883" y="560997"/>
                </a:lnTo>
                <a:lnTo>
                  <a:pt x="604151" y="553821"/>
                </a:lnTo>
                <a:lnTo>
                  <a:pt x="351929" y="251663"/>
                </a:lnTo>
                <a:lnTo>
                  <a:pt x="651065" y="505726"/>
                </a:lnTo>
                <a:lnTo>
                  <a:pt x="658088" y="516826"/>
                </a:lnTo>
                <a:lnTo>
                  <a:pt x="660387" y="529602"/>
                </a:lnTo>
                <a:lnTo>
                  <a:pt x="660387" y="497484"/>
                </a:lnTo>
                <a:lnTo>
                  <a:pt x="659739" y="496468"/>
                </a:ln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36"/>
                </a:lnTo>
                <a:lnTo>
                  <a:pt x="337997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81" y="158483"/>
                </a:lnTo>
                <a:lnTo>
                  <a:pt x="297713" y="191846"/>
                </a:lnTo>
                <a:lnTo>
                  <a:pt x="265430" y="214363"/>
                </a:lnTo>
                <a:lnTo>
                  <a:pt x="225958" y="222631"/>
                </a:lnTo>
                <a:lnTo>
                  <a:pt x="186474" y="214363"/>
                </a:lnTo>
                <a:lnTo>
                  <a:pt x="154203" y="191846"/>
                </a:lnTo>
                <a:lnTo>
                  <a:pt x="132422" y="158483"/>
                </a:lnTo>
                <a:lnTo>
                  <a:pt x="124434" y="117665"/>
                </a:lnTo>
                <a:lnTo>
                  <a:pt x="132422" y="76835"/>
                </a:lnTo>
                <a:lnTo>
                  <a:pt x="154203" y="43472"/>
                </a:lnTo>
                <a:lnTo>
                  <a:pt x="186474" y="20955"/>
                </a:lnTo>
                <a:lnTo>
                  <a:pt x="225958" y="12700"/>
                </a:lnTo>
                <a:lnTo>
                  <a:pt x="265430" y="20955"/>
                </a:lnTo>
                <a:lnTo>
                  <a:pt x="297713" y="43472"/>
                </a:lnTo>
                <a:lnTo>
                  <a:pt x="319481" y="76835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493"/>
                </a:lnTo>
                <a:lnTo>
                  <a:pt x="275323" y="12700"/>
                </a:lnTo>
                <a:lnTo>
                  <a:pt x="270370" y="9258"/>
                </a:lnTo>
                <a:lnTo>
                  <a:pt x="225958" y="0"/>
                </a:lnTo>
                <a:lnTo>
                  <a:pt x="181533" y="9258"/>
                </a:lnTo>
                <a:lnTo>
                  <a:pt x="145224" y="34493"/>
                </a:lnTo>
                <a:lnTo>
                  <a:pt x="120726" y="71907"/>
                </a:lnTo>
                <a:lnTo>
                  <a:pt x="111734" y="117665"/>
                </a:lnTo>
                <a:lnTo>
                  <a:pt x="120726" y="163423"/>
                </a:lnTo>
                <a:lnTo>
                  <a:pt x="145224" y="200825"/>
                </a:lnTo>
                <a:lnTo>
                  <a:pt x="181533" y="226060"/>
                </a:lnTo>
                <a:lnTo>
                  <a:pt x="225958" y="235331"/>
                </a:lnTo>
                <a:lnTo>
                  <a:pt x="246278" y="233451"/>
                </a:lnTo>
                <a:lnTo>
                  <a:pt x="265442" y="228066"/>
                </a:lnTo>
                <a:lnTo>
                  <a:pt x="276631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594715" y="562305"/>
                </a:lnTo>
                <a:lnTo>
                  <a:pt x="601853" y="568401"/>
                </a:lnTo>
                <a:lnTo>
                  <a:pt x="609790" y="572808"/>
                </a:lnTo>
                <a:lnTo>
                  <a:pt x="618401" y="575513"/>
                </a:lnTo>
                <a:lnTo>
                  <a:pt x="627380" y="576414"/>
                </a:lnTo>
                <a:lnTo>
                  <a:pt x="636409" y="575500"/>
                </a:lnTo>
                <a:lnTo>
                  <a:pt x="644931" y="572858"/>
                </a:lnTo>
                <a:lnTo>
                  <a:pt x="652767" y="568540"/>
                </a:lnTo>
                <a:lnTo>
                  <a:pt x="658876" y="563384"/>
                </a:lnTo>
                <a:lnTo>
                  <a:pt x="659739" y="562660"/>
                </a:lnTo>
                <a:lnTo>
                  <a:pt x="669671" y="547179"/>
                </a:lnTo>
                <a:lnTo>
                  <a:pt x="672985" y="529551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8159483" y="3625417"/>
            <a:ext cx="673735" cy="723900"/>
          </a:xfrm>
          <a:custGeom>
            <a:avLst/>
            <a:gdLst/>
            <a:ahLst/>
            <a:cxnLst/>
            <a:rect l="l" t="t" r="r" b="b"/>
            <a:pathLst>
              <a:path w="673734" h="72390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96"/>
                </a:lnTo>
                <a:lnTo>
                  <a:pt x="518782" y="191858"/>
                </a:lnTo>
                <a:lnTo>
                  <a:pt x="486511" y="214376"/>
                </a:lnTo>
                <a:lnTo>
                  <a:pt x="447027" y="222631"/>
                </a:lnTo>
                <a:lnTo>
                  <a:pt x="407543" y="214376"/>
                </a:lnTo>
                <a:lnTo>
                  <a:pt x="398475" y="208038"/>
                </a:lnTo>
                <a:lnTo>
                  <a:pt x="375272" y="191858"/>
                </a:lnTo>
                <a:lnTo>
                  <a:pt x="353491" y="158496"/>
                </a:lnTo>
                <a:lnTo>
                  <a:pt x="345503" y="117665"/>
                </a:lnTo>
                <a:lnTo>
                  <a:pt x="353491" y="76847"/>
                </a:lnTo>
                <a:lnTo>
                  <a:pt x="375272" y="43484"/>
                </a:lnTo>
                <a:lnTo>
                  <a:pt x="407543" y="20967"/>
                </a:lnTo>
                <a:lnTo>
                  <a:pt x="447027" y="12700"/>
                </a:lnTo>
                <a:lnTo>
                  <a:pt x="486511" y="20967"/>
                </a:lnTo>
                <a:lnTo>
                  <a:pt x="518782" y="43484"/>
                </a:lnTo>
                <a:lnTo>
                  <a:pt x="540562" y="76847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61" y="34505"/>
                </a:lnTo>
                <a:lnTo>
                  <a:pt x="496392" y="12700"/>
                </a:lnTo>
                <a:lnTo>
                  <a:pt x="491439" y="9271"/>
                </a:lnTo>
                <a:lnTo>
                  <a:pt x="447027" y="0"/>
                </a:lnTo>
                <a:lnTo>
                  <a:pt x="402615" y="9271"/>
                </a:lnTo>
                <a:lnTo>
                  <a:pt x="366293" y="34505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48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56" y="235013"/>
                </a:lnTo>
                <a:lnTo>
                  <a:pt x="321056" y="251663"/>
                </a:lnTo>
                <a:lnTo>
                  <a:pt x="68834" y="553821"/>
                </a:lnTo>
                <a:lnTo>
                  <a:pt x="58089" y="560997"/>
                </a:lnTo>
                <a:lnTo>
                  <a:pt x="45605" y="563397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15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56" y="251663"/>
                </a:lnTo>
                <a:lnTo>
                  <a:pt x="321056" y="235013"/>
                </a:lnTo>
                <a:lnTo>
                  <a:pt x="13246" y="496468"/>
                </a:lnTo>
                <a:lnTo>
                  <a:pt x="3302" y="511949"/>
                </a:lnTo>
                <a:lnTo>
                  <a:pt x="0" y="529564"/>
                </a:lnTo>
                <a:lnTo>
                  <a:pt x="3302" y="547179"/>
                </a:lnTo>
                <a:lnTo>
                  <a:pt x="36588" y="575513"/>
                </a:lnTo>
                <a:lnTo>
                  <a:pt x="45605" y="576414"/>
                </a:lnTo>
                <a:lnTo>
                  <a:pt x="54635" y="575513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64"/>
                </a:lnTo>
                <a:lnTo>
                  <a:pt x="447027" y="235331"/>
                </a:lnTo>
                <a:lnTo>
                  <a:pt x="491439" y="226072"/>
                </a:lnTo>
                <a:lnTo>
                  <a:pt x="496392" y="222631"/>
                </a:lnTo>
                <a:lnTo>
                  <a:pt x="527761" y="200837"/>
                </a:lnTo>
                <a:lnTo>
                  <a:pt x="552259" y="163423"/>
                </a:lnTo>
                <a:lnTo>
                  <a:pt x="561251" y="117665"/>
                </a:lnTo>
                <a:close/>
              </a:path>
              <a:path w="673734" h="723900">
                <a:moveTo>
                  <a:pt x="673112" y="323176"/>
                </a:moveTo>
                <a:lnTo>
                  <a:pt x="669607" y="175895"/>
                </a:lnTo>
                <a:lnTo>
                  <a:pt x="667219" y="173177"/>
                </a:lnTo>
                <a:lnTo>
                  <a:pt x="663194" y="173189"/>
                </a:lnTo>
                <a:lnTo>
                  <a:pt x="659688" y="173278"/>
                </a:lnTo>
                <a:lnTo>
                  <a:pt x="656907" y="176187"/>
                </a:lnTo>
                <a:lnTo>
                  <a:pt x="660273" y="317728"/>
                </a:lnTo>
                <a:lnTo>
                  <a:pt x="532904" y="340156"/>
                </a:lnTo>
                <a:lnTo>
                  <a:pt x="532777" y="340258"/>
                </a:lnTo>
                <a:lnTo>
                  <a:pt x="532193" y="340410"/>
                </a:lnTo>
                <a:lnTo>
                  <a:pt x="530720" y="341122"/>
                </a:lnTo>
                <a:lnTo>
                  <a:pt x="530301" y="341426"/>
                </a:lnTo>
                <a:lnTo>
                  <a:pt x="530161" y="341452"/>
                </a:lnTo>
                <a:lnTo>
                  <a:pt x="481838" y="382498"/>
                </a:lnTo>
                <a:lnTo>
                  <a:pt x="481838" y="399148"/>
                </a:lnTo>
                <a:lnTo>
                  <a:pt x="229603" y="701306"/>
                </a:lnTo>
                <a:lnTo>
                  <a:pt x="218884" y="708469"/>
                </a:lnTo>
                <a:lnTo>
                  <a:pt x="206387" y="710869"/>
                </a:lnTo>
                <a:lnTo>
                  <a:pt x="193878" y="708469"/>
                </a:lnTo>
                <a:lnTo>
                  <a:pt x="183159" y="701306"/>
                </a:lnTo>
                <a:lnTo>
                  <a:pt x="175856" y="689965"/>
                </a:lnTo>
                <a:lnTo>
                  <a:pt x="173380" y="677100"/>
                </a:lnTo>
                <a:lnTo>
                  <a:pt x="175666" y="664298"/>
                </a:lnTo>
                <a:lnTo>
                  <a:pt x="182702" y="653199"/>
                </a:lnTo>
                <a:lnTo>
                  <a:pt x="481838" y="399148"/>
                </a:lnTo>
                <a:lnTo>
                  <a:pt x="481838" y="382498"/>
                </a:lnTo>
                <a:lnTo>
                  <a:pt x="174028" y="643940"/>
                </a:lnTo>
                <a:lnTo>
                  <a:pt x="164084" y="659422"/>
                </a:lnTo>
                <a:lnTo>
                  <a:pt x="160769" y="677049"/>
                </a:lnTo>
                <a:lnTo>
                  <a:pt x="164084" y="694664"/>
                </a:lnTo>
                <a:lnTo>
                  <a:pt x="197358" y="722998"/>
                </a:lnTo>
                <a:lnTo>
                  <a:pt x="206375" y="723900"/>
                </a:lnTo>
                <a:lnTo>
                  <a:pt x="215404" y="722985"/>
                </a:lnTo>
                <a:lnTo>
                  <a:pt x="223964" y="720305"/>
                </a:lnTo>
                <a:lnTo>
                  <a:pt x="231902" y="715886"/>
                </a:lnTo>
                <a:lnTo>
                  <a:pt x="237782" y="710869"/>
                </a:lnTo>
                <a:lnTo>
                  <a:pt x="239052" y="709790"/>
                </a:lnTo>
                <a:lnTo>
                  <a:pt x="498386" y="399148"/>
                </a:lnTo>
                <a:lnTo>
                  <a:pt x="537552" y="352234"/>
                </a:lnTo>
                <a:lnTo>
                  <a:pt x="668121" y="329234"/>
                </a:lnTo>
                <a:lnTo>
                  <a:pt x="668324" y="329082"/>
                </a:lnTo>
                <a:lnTo>
                  <a:pt x="672985" y="323418"/>
                </a:lnTo>
                <a:lnTo>
                  <a:pt x="673112" y="323176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8159598" y="4884292"/>
            <a:ext cx="673100" cy="723900"/>
          </a:xfrm>
          <a:custGeom>
            <a:avLst/>
            <a:gdLst/>
            <a:ahLst/>
            <a:cxnLst/>
            <a:rect l="l" t="t" r="r" b="b"/>
            <a:pathLst>
              <a:path w="673100" h="723900">
                <a:moveTo>
                  <a:pt x="512216" y="677037"/>
                </a:moveTo>
                <a:lnTo>
                  <a:pt x="508901" y="659409"/>
                </a:lnTo>
                <a:lnTo>
                  <a:pt x="499605" y="644944"/>
                </a:lnTo>
                <a:lnTo>
                  <a:pt x="499605" y="677087"/>
                </a:lnTo>
                <a:lnTo>
                  <a:pt x="497128" y="689965"/>
                </a:lnTo>
                <a:lnTo>
                  <a:pt x="489826" y="701294"/>
                </a:lnTo>
                <a:lnTo>
                  <a:pt x="479082" y="708482"/>
                </a:lnTo>
                <a:lnTo>
                  <a:pt x="466585" y="710869"/>
                </a:lnTo>
                <a:lnTo>
                  <a:pt x="454101" y="708469"/>
                </a:lnTo>
                <a:lnTo>
                  <a:pt x="443382" y="701294"/>
                </a:lnTo>
                <a:lnTo>
                  <a:pt x="191147" y="399135"/>
                </a:lnTo>
                <a:lnTo>
                  <a:pt x="490283" y="653186"/>
                </a:lnTo>
                <a:lnTo>
                  <a:pt x="497306" y="664298"/>
                </a:lnTo>
                <a:lnTo>
                  <a:pt x="499605" y="677087"/>
                </a:lnTo>
                <a:lnTo>
                  <a:pt x="499605" y="644944"/>
                </a:lnTo>
                <a:lnTo>
                  <a:pt x="498957" y="643928"/>
                </a:lnTo>
                <a:lnTo>
                  <a:pt x="210743" y="399135"/>
                </a:lnTo>
                <a:lnTo>
                  <a:pt x="142824" y="341439"/>
                </a:lnTo>
                <a:lnTo>
                  <a:pt x="142684" y="341414"/>
                </a:lnTo>
                <a:lnTo>
                  <a:pt x="142265" y="341109"/>
                </a:lnTo>
                <a:lnTo>
                  <a:pt x="140792" y="340398"/>
                </a:lnTo>
                <a:lnTo>
                  <a:pt x="140208" y="340245"/>
                </a:lnTo>
                <a:lnTo>
                  <a:pt x="140081" y="340144"/>
                </a:lnTo>
                <a:lnTo>
                  <a:pt x="12712" y="317715"/>
                </a:lnTo>
                <a:lnTo>
                  <a:pt x="16078" y="176174"/>
                </a:lnTo>
                <a:lnTo>
                  <a:pt x="13296" y="173266"/>
                </a:lnTo>
                <a:lnTo>
                  <a:pt x="9791" y="173177"/>
                </a:lnTo>
                <a:lnTo>
                  <a:pt x="5765" y="173164"/>
                </a:lnTo>
                <a:lnTo>
                  <a:pt x="3378" y="175882"/>
                </a:lnTo>
                <a:lnTo>
                  <a:pt x="0" y="317715"/>
                </a:lnTo>
                <a:lnTo>
                  <a:pt x="0" y="323405"/>
                </a:lnTo>
                <a:lnTo>
                  <a:pt x="4660" y="329069"/>
                </a:lnTo>
                <a:lnTo>
                  <a:pt x="4864" y="329222"/>
                </a:lnTo>
                <a:lnTo>
                  <a:pt x="135432" y="352221"/>
                </a:lnTo>
                <a:lnTo>
                  <a:pt x="433933" y="709777"/>
                </a:lnTo>
                <a:lnTo>
                  <a:pt x="441071" y="715873"/>
                </a:lnTo>
                <a:lnTo>
                  <a:pt x="449008" y="720293"/>
                </a:lnTo>
                <a:lnTo>
                  <a:pt x="457631" y="722985"/>
                </a:lnTo>
                <a:lnTo>
                  <a:pt x="466610" y="723887"/>
                </a:lnTo>
                <a:lnTo>
                  <a:pt x="475640" y="722985"/>
                </a:lnTo>
                <a:lnTo>
                  <a:pt x="508901" y="694651"/>
                </a:lnTo>
                <a:lnTo>
                  <a:pt x="512216" y="677037"/>
                </a:lnTo>
                <a:close/>
              </a:path>
              <a:path w="673100" h="723900">
                <a:moveTo>
                  <a:pt x="672985" y="529551"/>
                </a:moveTo>
                <a:lnTo>
                  <a:pt x="669671" y="511937"/>
                </a:lnTo>
                <a:lnTo>
                  <a:pt x="660387" y="497484"/>
                </a:lnTo>
                <a:lnTo>
                  <a:pt x="660387" y="529615"/>
                </a:lnTo>
                <a:lnTo>
                  <a:pt x="657898" y="542480"/>
                </a:lnTo>
                <a:lnTo>
                  <a:pt x="650608" y="553821"/>
                </a:lnTo>
                <a:lnTo>
                  <a:pt x="639838" y="560997"/>
                </a:lnTo>
                <a:lnTo>
                  <a:pt x="627380" y="563384"/>
                </a:lnTo>
                <a:lnTo>
                  <a:pt x="614883" y="560997"/>
                </a:lnTo>
                <a:lnTo>
                  <a:pt x="604151" y="553821"/>
                </a:lnTo>
                <a:lnTo>
                  <a:pt x="351929" y="251663"/>
                </a:lnTo>
                <a:lnTo>
                  <a:pt x="651065" y="505726"/>
                </a:lnTo>
                <a:lnTo>
                  <a:pt x="658088" y="516826"/>
                </a:lnTo>
                <a:lnTo>
                  <a:pt x="660387" y="529615"/>
                </a:lnTo>
                <a:lnTo>
                  <a:pt x="660387" y="497484"/>
                </a:lnTo>
                <a:lnTo>
                  <a:pt x="659739" y="496468"/>
                </a:ln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36"/>
                </a:lnTo>
                <a:lnTo>
                  <a:pt x="337997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81" y="158483"/>
                </a:lnTo>
                <a:lnTo>
                  <a:pt x="297713" y="191858"/>
                </a:lnTo>
                <a:lnTo>
                  <a:pt x="265430" y="214363"/>
                </a:lnTo>
                <a:lnTo>
                  <a:pt x="225958" y="222631"/>
                </a:lnTo>
                <a:lnTo>
                  <a:pt x="186474" y="214363"/>
                </a:lnTo>
                <a:lnTo>
                  <a:pt x="154203" y="191858"/>
                </a:lnTo>
                <a:lnTo>
                  <a:pt x="132422" y="158483"/>
                </a:lnTo>
                <a:lnTo>
                  <a:pt x="124434" y="117665"/>
                </a:lnTo>
                <a:lnTo>
                  <a:pt x="132422" y="76835"/>
                </a:lnTo>
                <a:lnTo>
                  <a:pt x="154203" y="43472"/>
                </a:lnTo>
                <a:lnTo>
                  <a:pt x="186474" y="20955"/>
                </a:lnTo>
                <a:lnTo>
                  <a:pt x="225958" y="12700"/>
                </a:lnTo>
                <a:lnTo>
                  <a:pt x="265430" y="20955"/>
                </a:lnTo>
                <a:lnTo>
                  <a:pt x="297713" y="43472"/>
                </a:lnTo>
                <a:lnTo>
                  <a:pt x="319481" y="76835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493"/>
                </a:lnTo>
                <a:lnTo>
                  <a:pt x="275323" y="12700"/>
                </a:lnTo>
                <a:lnTo>
                  <a:pt x="270370" y="9258"/>
                </a:lnTo>
                <a:lnTo>
                  <a:pt x="225958" y="0"/>
                </a:lnTo>
                <a:lnTo>
                  <a:pt x="181533" y="9258"/>
                </a:lnTo>
                <a:lnTo>
                  <a:pt x="145224" y="34493"/>
                </a:lnTo>
                <a:lnTo>
                  <a:pt x="120726" y="71907"/>
                </a:lnTo>
                <a:lnTo>
                  <a:pt x="111734" y="117665"/>
                </a:lnTo>
                <a:lnTo>
                  <a:pt x="120726" y="163423"/>
                </a:lnTo>
                <a:lnTo>
                  <a:pt x="145224" y="200825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51"/>
                </a:lnTo>
                <a:lnTo>
                  <a:pt x="265442" y="228066"/>
                </a:lnTo>
                <a:lnTo>
                  <a:pt x="276631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594715" y="562305"/>
                </a:lnTo>
                <a:lnTo>
                  <a:pt x="601853" y="568401"/>
                </a:lnTo>
                <a:lnTo>
                  <a:pt x="609790" y="572820"/>
                </a:lnTo>
                <a:lnTo>
                  <a:pt x="618401" y="575513"/>
                </a:lnTo>
                <a:lnTo>
                  <a:pt x="627380" y="576414"/>
                </a:lnTo>
                <a:lnTo>
                  <a:pt x="636409" y="575500"/>
                </a:lnTo>
                <a:lnTo>
                  <a:pt x="644931" y="572858"/>
                </a:lnTo>
                <a:lnTo>
                  <a:pt x="652767" y="568540"/>
                </a:lnTo>
                <a:lnTo>
                  <a:pt x="658876" y="563384"/>
                </a:lnTo>
                <a:lnTo>
                  <a:pt x="659739" y="562660"/>
                </a:lnTo>
                <a:lnTo>
                  <a:pt x="669671" y="547179"/>
                </a:lnTo>
                <a:lnTo>
                  <a:pt x="672985" y="529551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8159483" y="6143154"/>
            <a:ext cx="673735" cy="723900"/>
          </a:xfrm>
          <a:custGeom>
            <a:avLst/>
            <a:gdLst/>
            <a:ahLst/>
            <a:cxnLst/>
            <a:rect l="l" t="t" r="r" b="b"/>
            <a:pathLst>
              <a:path w="673734" h="72390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96"/>
                </a:lnTo>
                <a:lnTo>
                  <a:pt x="518782" y="191858"/>
                </a:lnTo>
                <a:lnTo>
                  <a:pt x="486511" y="214376"/>
                </a:lnTo>
                <a:lnTo>
                  <a:pt x="447027" y="222631"/>
                </a:lnTo>
                <a:lnTo>
                  <a:pt x="407543" y="214376"/>
                </a:lnTo>
                <a:lnTo>
                  <a:pt x="398475" y="208038"/>
                </a:lnTo>
                <a:lnTo>
                  <a:pt x="375272" y="191858"/>
                </a:lnTo>
                <a:lnTo>
                  <a:pt x="353491" y="158496"/>
                </a:lnTo>
                <a:lnTo>
                  <a:pt x="345503" y="117665"/>
                </a:lnTo>
                <a:lnTo>
                  <a:pt x="353491" y="76847"/>
                </a:lnTo>
                <a:lnTo>
                  <a:pt x="375272" y="43484"/>
                </a:lnTo>
                <a:lnTo>
                  <a:pt x="407543" y="20967"/>
                </a:lnTo>
                <a:lnTo>
                  <a:pt x="447027" y="12700"/>
                </a:lnTo>
                <a:lnTo>
                  <a:pt x="486511" y="20967"/>
                </a:lnTo>
                <a:lnTo>
                  <a:pt x="518782" y="43484"/>
                </a:lnTo>
                <a:lnTo>
                  <a:pt x="540562" y="76847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61" y="34505"/>
                </a:lnTo>
                <a:lnTo>
                  <a:pt x="496392" y="12700"/>
                </a:lnTo>
                <a:lnTo>
                  <a:pt x="491439" y="9271"/>
                </a:lnTo>
                <a:lnTo>
                  <a:pt x="447027" y="0"/>
                </a:lnTo>
                <a:lnTo>
                  <a:pt x="402615" y="9271"/>
                </a:lnTo>
                <a:lnTo>
                  <a:pt x="366293" y="34505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48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56" y="235013"/>
                </a:lnTo>
                <a:lnTo>
                  <a:pt x="321056" y="251663"/>
                </a:lnTo>
                <a:lnTo>
                  <a:pt x="68834" y="553821"/>
                </a:lnTo>
                <a:lnTo>
                  <a:pt x="58089" y="561009"/>
                </a:lnTo>
                <a:lnTo>
                  <a:pt x="45605" y="563397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15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56" y="251663"/>
                </a:lnTo>
                <a:lnTo>
                  <a:pt x="321056" y="235013"/>
                </a:lnTo>
                <a:lnTo>
                  <a:pt x="13246" y="496468"/>
                </a:lnTo>
                <a:lnTo>
                  <a:pt x="3302" y="511949"/>
                </a:lnTo>
                <a:lnTo>
                  <a:pt x="0" y="529564"/>
                </a:lnTo>
                <a:lnTo>
                  <a:pt x="3302" y="547179"/>
                </a:lnTo>
                <a:lnTo>
                  <a:pt x="36588" y="575513"/>
                </a:lnTo>
                <a:lnTo>
                  <a:pt x="45605" y="576414"/>
                </a:lnTo>
                <a:lnTo>
                  <a:pt x="54635" y="575513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64"/>
                </a:lnTo>
                <a:lnTo>
                  <a:pt x="447027" y="235331"/>
                </a:lnTo>
                <a:lnTo>
                  <a:pt x="491439" y="226072"/>
                </a:lnTo>
                <a:lnTo>
                  <a:pt x="496392" y="222631"/>
                </a:lnTo>
                <a:lnTo>
                  <a:pt x="527761" y="200837"/>
                </a:lnTo>
                <a:lnTo>
                  <a:pt x="552259" y="163423"/>
                </a:lnTo>
                <a:lnTo>
                  <a:pt x="561251" y="117665"/>
                </a:lnTo>
                <a:close/>
              </a:path>
              <a:path w="673734" h="723900">
                <a:moveTo>
                  <a:pt x="673112" y="323176"/>
                </a:moveTo>
                <a:lnTo>
                  <a:pt x="669607" y="175895"/>
                </a:lnTo>
                <a:lnTo>
                  <a:pt x="667219" y="173177"/>
                </a:lnTo>
                <a:lnTo>
                  <a:pt x="663194" y="173189"/>
                </a:lnTo>
                <a:lnTo>
                  <a:pt x="659688" y="173278"/>
                </a:lnTo>
                <a:lnTo>
                  <a:pt x="656907" y="176187"/>
                </a:lnTo>
                <a:lnTo>
                  <a:pt x="660273" y="317728"/>
                </a:lnTo>
                <a:lnTo>
                  <a:pt x="532904" y="340156"/>
                </a:lnTo>
                <a:lnTo>
                  <a:pt x="532777" y="340258"/>
                </a:lnTo>
                <a:lnTo>
                  <a:pt x="532193" y="340410"/>
                </a:lnTo>
                <a:lnTo>
                  <a:pt x="530720" y="341122"/>
                </a:lnTo>
                <a:lnTo>
                  <a:pt x="530301" y="341426"/>
                </a:lnTo>
                <a:lnTo>
                  <a:pt x="530161" y="341452"/>
                </a:lnTo>
                <a:lnTo>
                  <a:pt x="481838" y="382498"/>
                </a:lnTo>
                <a:lnTo>
                  <a:pt x="481838" y="399148"/>
                </a:lnTo>
                <a:lnTo>
                  <a:pt x="229603" y="701306"/>
                </a:lnTo>
                <a:lnTo>
                  <a:pt x="218884" y="708482"/>
                </a:lnTo>
                <a:lnTo>
                  <a:pt x="206387" y="710869"/>
                </a:lnTo>
                <a:lnTo>
                  <a:pt x="193878" y="708482"/>
                </a:lnTo>
                <a:lnTo>
                  <a:pt x="183159" y="701306"/>
                </a:lnTo>
                <a:lnTo>
                  <a:pt x="175856" y="689965"/>
                </a:lnTo>
                <a:lnTo>
                  <a:pt x="173380" y="677100"/>
                </a:lnTo>
                <a:lnTo>
                  <a:pt x="175666" y="664298"/>
                </a:lnTo>
                <a:lnTo>
                  <a:pt x="182702" y="653199"/>
                </a:lnTo>
                <a:lnTo>
                  <a:pt x="481838" y="399148"/>
                </a:lnTo>
                <a:lnTo>
                  <a:pt x="481838" y="382498"/>
                </a:lnTo>
                <a:lnTo>
                  <a:pt x="174028" y="643940"/>
                </a:lnTo>
                <a:lnTo>
                  <a:pt x="164084" y="659422"/>
                </a:lnTo>
                <a:lnTo>
                  <a:pt x="160769" y="677049"/>
                </a:lnTo>
                <a:lnTo>
                  <a:pt x="164084" y="694664"/>
                </a:lnTo>
                <a:lnTo>
                  <a:pt x="197358" y="722998"/>
                </a:lnTo>
                <a:lnTo>
                  <a:pt x="206375" y="723900"/>
                </a:lnTo>
                <a:lnTo>
                  <a:pt x="215404" y="722985"/>
                </a:lnTo>
                <a:lnTo>
                  <a:pt x="223964" y="720305"/>
                </a:lnTo>
                <a:lnTo>
                  <a:pt x="231902" y="715886"/>
                </a:lnTo>
                <a:lnTo>
                  <a:pt x="237782" y="710869"/>
                </a:lnTo>
                <a:lnTo>
                  <a:pt x="239052" y="709790"/>
                </a:lnTo>
                <a:lnTo>
                  <a:pt x="498386" y="399148"/>
                </a:lnTo>
                <a:lnTo>
                  <a:pt x="537552" y="352234"/>
                </a:lnTo>
                <a:lnTo>
                  <a:pt x="668121" y="329234"/>
                </a:lnTo>
                <a:lnTo>
                  <a:pt x="668324" y="329082"/>
                </a:lnTo>
                <a:lnTo>
                  <a:pt x="672985" y="323418"/>
                </a:lnTo>
                <a:lnTo>
                  <a:pt x="673112" y="323176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4008780" y="21602"/>
            <a:ext cx="673100" cy="723900"/>
          </a:xfrm>
          <a:custGeom>
            <a:avLst/>
            <a:gdLst/>
            <a:ahLst/>
            <a:cxnLst/>
            <a:rect l="l" t="t" r="r" b="b"/>
            <a:pathLst>
              <a:path w="673100" h="723900">
                <a:moveTo>
                  <a:pt x="512216" y="677037"/>
                </a:moveTo>
                <a:lnTo>
                  <a:pt x="508901" y="659409"/>
                </a:lnTo>
                <a:lnTo>
                  <a:pt x="499605" y="644944"/>
                </a:lnTo>
                <a:lnTo>
                  <a:pt x="499605" y="677087"/>
                </a:lnTo>
                <a:lnTo>
                  <a:pt x="497116" y="689965"/>
                </a:lnTo>
                <a:lnTo>
                  <a:pt x="489826" y="701294"/>
                </a:lnTo>
                <a:lnTo>
                  <a:pt x="479082" y="708482"/>
                </a:lnTo>
                <a:lnTo>
                  <a:pt x="466585" y="710869"/>
                </a:lnTo>
                <a:lnTo>
                  <a:pt x="454101" y="708469"/>
                </a:lnTo>
                <a:lnTo>
                  <a:pt x="443382" y="701294"/>
                </a:lnTo>
                <a:lnTo>
                  <a:pt x="191147" y="399135"/>
                </a:lnTo>
                <a:lnTo>
                  <a:pt x="490283" y="653186"/>
                </a:lnTo>
                <a:lnTo>
                  <a:pt x="497306" y="664298"/>
                </a:lnTo>
                <a:lnTo>
                  <a:pt x="499605" y="677087"/>
                </a:lnTo>
                <a:lnTo>
                  <a:pt x="499605" y="644944"/>
                </a:lnTo>
                <a:lnTo>
                  <a:pt x="498957" y="643928"/>
                </a:lnTo>
                <a:lnTo>
                  <a:pt x="210743" y="399135"/>
                </a:lnTo>
                <a:lnTo>
                  <a:pt x="142824" y="341439"/>
                </a:lnTo>
                <a:lnTo>
                  <a:pt x="142684" y="341414"/>
                </a:lnTo>
                <a:lnTo>
                  <a:pt x="142278" y="341109"/>
                </a:lnTo>
                <a:lnTo>
                  <a:pt x="140792" y="340398"/>
                </a:lnTo>
                <a:lnTo>
                  <a:pt x="140208" y="340245"/>
                </a:lnTo>
                <a:lnTo>
                  <a:pt x="140081" y="340144"/>
                </a:lnTo>
                <a:lnTo>
                  <a:pt x="12712" y="317715"/>
                </a:lnTo>
                <a:lnTo>
                  <a:pt x="16078" y="176174"/>
                </a:lnTo>
                <a:lnTo>
                  <a:pt x="13296" y="173266"/>
                </a:lnTo>
                <a:lnTo>
                  <a:pt x="9791" y="173189"/>
                </a:lnTo>
                <a:lnTo>
                  <a:pt x="5765" y="173164"/>
                </a:lnTo>
                <a:lnTo>
                  <a:pt x="3378" y="175882"/>
                </a:lnTo>
                <a:lnTo>
                  <a:pt x="0" y="317715"/>
                </a:lnTo>
                <a:lnTo>
                  <a:pt x="0" y="323405"/>
                </a:lnTo>
                <a:lnTo>
                  <a:pt x="4660" y="329069"/>
                </a:lnTo>
                <a:lnTo>
                  <a:pt x="4864" y="329222"/>
                </a:lnTo>
                <a:lnTo>
                  <a:pt x="135432" y="352221"/>
                </a:lnTo>
                <a:lnTo>
                  <a:pt x="433933" y="709777"/>
                </a:lnTo>
                <a:lnTo>
                  <a:pt x="441071" y="715873"/>
                </a:lnTo>
                <a:lnTo>
                  <a:pt x="449008" y="720293"/>
                </a:lnTo>
                <a:lnTo>
                  <a:pt x="457631" y="722985"/>
                </a:lnTo>
                <a:lnTo>
                  <a:pt x="466610" y="723887"/>
                </a:lnTo>
                <a:lnTo>
                  <a:pt x="475627" y="722985"/>
                </a:lnTo>
                <a:lnTo>
                  <a:pt x="508901" y="694651"/>
                </a:lnTo>
                <a:lnTo>
                  <a:pt x="512216" y="677037"/>
                </a:lnTo>
                <a:close/>
              </a:path>
              <a:path w="673100" h="723900">
                <a:moveTo>
                  <a:pt x="672985" y="529564"/>
                </a:moveTo>
                <a:lnTo>
                  <a:pt x="669671" y="511937"/>
                </a:lnTo>
                <a:lnTo>
                  <a:pt x="660387" y="497484"/>
                </a:lnTo>
                <a:lnTo>
                  <a:pt x="660387" y="529615"/>
                </a:lnTo>
                <a:lnTo>
                  <a:pt x="657898" y="542480"/>
                </a:lnTo>
                <a:lnTo>
                  <a:pt x="650608" y="553821"/>
                </a:lnTo>
                <a:lnTo>
                  <a:pt x="639838" y="560997"/>
                </a:lnTo>
                <a:lnTo>
                  <a:pt x="627380" y="563384"/>
                </a:lnTo>
                <a:lnTo>
                  <a:pt x="614883" y="560997"/>
                </a:lnTo>
                <a:lnTo>
                  <a:pt x="604151" y="553821"/>
                </a:lnTo>
                <a:lnTo>
                  <a:pt x="351917" y="251663"/>
                </a:lnTo>
                <a:lnTo>
                  <a:pt x="651065" y="505726"/>
                </a:lnTo>
                <a:lnTo>
                  <a:pt x="658088" y="516826"/>
                </a:lnTo>
                <a:lnTo>
                  <a:pt x="660387" y="529615"/>
                </a:lnTo>
                <a:lnTo>
                  <a:pt x="660387" y="497484"/>
                </a:lnTo>
                <a:lnTo>
                  <a:pt x="659739" y="496468"/>
                </a:ln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36"/>
                </a:lnTo>
                <a:lnTo>
                  <a:pt x="337997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81" y="158483"/>
                </a:lnTo>
                <a:lnTo>
                  <a:pt x="297713" y="191858"/>
                </a:lnTo>
                <a:lnTo>
                  <a:pt x="265430" y="214376"/>
                </a:lnTo>
                <a:lnTo>
                  <a:pt x="225958" y="222631"/>
                </a:lnTo>
                <a:lnTo>
                  <a:pt x="186474" y="214376"/>
                </a:lnTo>
                <a:lnTo>
                  <a:pt x="154203" y="191858"/>
                </a:lnTo>
                <a:lnTo>
                  <a:pt x="132422" y="158483"/>
                </a:lnTo>
                <a:lnTo>
                  <a:pt x="124434" y="117665"/>
                </a:lnTo>
                <a:lnTo>
                  <a:pt x="132422" y="76847"/>
                </a:lnTo>
                <a:lnTo>
                  <a:pt x="154203" y="43472"/>
                </a:lnTo>
                <a:lnTo>
                  <a:pt x="186474" y="20955"/>
                </a:lnTo>
                <a:lnTo>
                  <a:pt x="225958" y="12700"/>
                </a:lnTo>
                <a:lnTo>
                  <a:pt x="265430" y="20955"/>
                </a:lnTo>
                <a:lnTo>
                  <a:pt x="297713" y="43472"/>
                </a:lnTo>
                <a:lnTo>
                  <a:pt x="319481" y="76847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505"/>
                </a:lnTo>
                <a:lnTo>
                  <a:pt x="275310" y="12700"/>
                </a:lnTo>
                <a:lnTo>
                  <a:pt x="270370" y="9258"/>
                </a:lnTo>
                <a:lnTo>
                  <a:pt x="225958" y="0"/>
                </a:lnTo>
                <a:lnTo>
                  <a:pt x="181533" y="9258"/>
                </a:lnTo>
                <a:lnTo>
                  <a:pt x="145224" y="34505"/>
                </a:lnTo>
                <a:lnTo>
                  <a:pt x="120713" y="71907"/>
                </a:lnTo>
                <a:lnTo>
                  <a:pt x="111734" y="117665"/>
                </a:lnTo>
                <a:lnTo>
                  <a:pt x="120713" y="163423"/>
                </a:lnTo>
                <a:lnTo>
                  <a:pt x="145224" y="200825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64"/>
                </a:lnTo>
                <a:lnTo>
                  <a:pt x="265442" y="228066"/>
                </a:lnTo>
                <a:lnTo>
                  <a:pt x="276618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594715" y="562305"/>
                </a:lnTo>
                <a:lnTo>
                  <a:pt x="601853" y="568401"/>
                </a:lnTo>
                <a:lnTo>
                  <a:pt x="609790" y="572820"/>
                </a:lnTo>
                <a:lnTo>
                  <a:pt x="618401" y="575513"/>
                </a:lnTo>
                <a:lnTo>
                  <a:pt x="627380" y="576414"/>
                </a:lnTo>
                <a:lnTo>
                  <a:pt x="636409" y="575500"/>
                </a:lnTo>
                <a:lnTo>
                  <a:pt x="644931" y="572858"/>
                </a:lnTo>
                <a:lnTo>
                  <a:pt x="652767" y="568553"/>
                </a:lnTo>
                <a:lnTo>
                  <a:pt x="658876" y="563384"/>
                </a:lnTo>
                <a:lnTo>
                  <a:pt x="659739" y="562660"/>
                </a:lnTo>
                <a:lnTo>
                  <a:pt x="669671" y="547179"/>
                </a:lnTo>
                <a:lnTo>
                  <a:pt x="672985" y="529564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4008666" y="1280464"/>
            <a:ext cx="673735" cy="723900"/>
          </a:xfrm>
          <a:custGeom>
            <a:avLst/>
            <a:gdLst/>
            <a:ahLst/>
            <a:cxnLst/>
            <a:rect l="l" t="t" r="r" b="b"/>
            <a:pathLst>
              <a:path w="673735" h="72390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96"/>
                </a:lnTo>
                <a:lnTo>
                  <a:pt x="518782" y="191858"/>
                </a:lnTo>
                <a:lnTo>
                  <a:pt x="486498" y="214376"/>
                </a:lnTo>
                <a:lnTo>
                  <a:pt x="447027" y="222631"/>
                </a:lnTo>
                <a:lnTo>
                  <a:pt x="407543" y="214376"/>
                </a:lnTo>
                <a:lnTo>
                  <a:pt x="398462" y="208038"/>
                </a:lnTo>
                <a:lnTo>
                  <a:pt x="375272" y="191858"/>
                </a:lnTo>
                <a:lnTo>
                  <a:pt x="353491" y="158496"/>
                </a:lnTo>
                <a:lnTo>
                  <a:pt x="345503" y="117665"/>
                </a:lnTo>
                <a:lnTo>
                  <a:pt x="353491" y="76847"/>
                </a:lnTo>
                <a:lnTo>
                  <a:pt x="375272" y="43484"/>
                </a:lnTo>
                <a:lnTo>
                  <a:pt x="407543" y="20967"/>
                </a:lnTo>
                <a:lnTo>
                  <a:pt x="447027" y="12700"/>
                </a:lnTo>
                <a:lnTo>
                  <a:pt x="486498" y="20967"/>
                </a:lnTo>
                <a:lnTo>
                  <a:pt x="518782" y="43484"/>
                </a:lnTo>
                <a:lnTo>
                  <a:pt x="540562" y="76847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48" y="34505"/>
                </a:lnTo>
                <a:lnTo>
                  <a:pt x="496392" y="12700"/>
                </a:lnTo>
                <a:lnTo>
                  <a:pt x="491439" y="9271"/>
                </a:lnTo>
                <a:lnTo>
                  <a:pt x="447027" y="0"/>
                </a:lnTo>
                <a:lnTo>
                  <a:pt x="402602" y="9271"/>
                </a:lnTo>
                <a:lnTo>
                  <a:pt x="366293" y="34505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48"/>
                </a:lnTo>
                <a:lnTo>
                  <a:pt x="351078" y="181292"/>
                </a:lnTo>
                <a:lnTo>
                  <a:pt x="364159" y="198399"/>
                </a:lnTo>
                <a:lnTo>
                  <a:pt x="321068" y="235013"/>
                </a:lnTo>
                <a:lnTo>
                  <a:pt x="321068" y="251663"/>
                </a:lnTo>
                <a:lnTo>
                  <a:pt x="68834" y="553821"/>
                </a:lnTo>
                <a:lnTo>
                  <a:pt x="58089" y="561009"/>
                </a:lnTo>
                <a:lnTo>
                  <a:pt x="45605" y="563397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93"/>
                </a:lnTo>
                <a:lnTo>
                  <a:pt x="12598" y="529615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68" y="251663"/>
                </a:lnTo>
                <a:lnTo>
                  <a:pt x="321068" y="235013"/>
                </a:lnTo>
                <a:lnTo>
                  <a:pt x="13246" y="496468"/>
                </a:lnTo>
                <a:lnTo>
                  <a:pt x="3302" y="511949"/>
                </a:lnTo>
                <a:lnTo>
                  <a:pt x="0" y="529564"/>
                </a:lnTo>
                <a:lnTo>
                  <a:pt x="3302" y="547192"/>
                </a:lnTo>
                <a:lnTo>
                  <a:pt x="36576" y="575513"/>
                </a:lnTo>
                <a:lnTo>
                  <a:pt x="45605" y="576414"/>
                </a:lnTo>
                <a:lnTo>
                  <a:pt x="54622" y="575513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94"/>
                </a:lnTo>
                <a:lnTo>
                  <a:pt x="407543" y="228066"/>
                </a:lnTo>
                <a:lnTo>
                  <a:pt x="426694" y="233464"/>
                </a:lnTo>
                <a:lnTo>
                  <a:pt x="447027" y="235331"/>
                </a:lnTo>
                <a:lnTo>
                  <a:pt x="491439" y="226072"/>
                </a:lnTo>
                <a:lnTo>
                  <a:pt x="496392" y="222631"/>
                </a:lnTo>
                <a:lnTo>
                  <a:pt x="527748" y="200837"/>
                </a:lnTo>
                <a:lnTo>
                  <a:pt x="552259" y="163436"/>
                </a:lnTo>
                <a:lnTo>
                  <a:pt x="561251" y="117665"/>
                </a:lnTo>
                <a:close/>
              </a:path>
              <a:path w="673735" h="723900">
                <a:moveTo>
                  <a:pt x="673112" y="323176"/>
                </a:moveTo>
                <a:lnTo>
                  <a:pt x="669607" y="175895"/>
                </a:lnTo>
                <a:lnTo>
                  <a:pt x="667219" y="173177"/>
                </a:lnTo>
                <a:lnTo>
                  <a:pt x="663194" y="173189"/>
                </a:lnTo>
                <a:lnTo>
                  <a:pt x="659688" y="173278"/>
                </a:lnTo>
                <a:lnTo>
                  <a:pt x="656907" y="176187"/>
                </a:lnTo>
                <a:lnTo>
                  <a:pt x="660273" y="317728"/>
                </a:lnTo>
                <a:lnTo>
                  <a:pt x="532904" y="340156"/>
                </a:lnTo>
                <a:lnTo>
                  <a:pt x="532777" y="340258"/>
                </a:lnTo>
                <a:lnTo>
                  <a:pt x="532193" y="340410"/>
                </a:lnTo>
                <a:lnTo>
                  <a:pt x="530707" y="341122"/>
                </a:lnTo>
                <a:lnTo>
                  <a:pt x="530301" y="341426"/>
                </a:lnTo>
                <a:lnTo>
                  <a:pt x="530161" y="341452"/>
                </a:lnTo>
                <a:lnTo>
                  <a:pt x="481838" y="382498"/>
                </a:lnTo>
                <a:lnTo>
                  <a:pt x="481838" y="399148"/>
                </a:lnTo>
                <a:lnTo>
                  <a:pt x="229603" y="701306"/>
                </a:lnTo>
                <a:lnTo>
                  <a:pt x="218871" y="708482"/>
                </a:lnTo>
                <a:lnTo>
                  <a:pt x="206387" y="710869"/>
                </a:lnTo>
                <a:lnTo>
                  <a:pt x="193878" y="708482"/>
                </a:lnTo>
                <a:lnTo>
                  <a:pt x="183159" y="701306"/>
                </a:lnTo>
                <a:lnTo>
                  <a:pt x="175856" y="689965"/>
                </a:lnTo>
                <a:lnTo>
                  <a:pt x="173367" y="677100"/>
                </a:lnTo>
                <a:lnTo>
                  <a:pt x="175666" y="664311"/>
                </a:lnTo>
                <a:lnTo>
                  <a:pt x="182702" y="653199"/>
                </a:lnTo>
                <a:lnTo>
                  <a:pt x="481838" y="399148"/>
                </a:lnTo>
                <a:lnTo>
                  <a:pt x="481838" y="382498"/>
                </a:lnTo>
                <a:lnTo>
                  <a:pt x="174028" y="643940"/>
                </a:lnTo>
                <a:lnTo>
                  <a:pt x="164084" y="659422"/>
                </a:lnTo>
                <a:lnTo>
                  <a:pt x="160769" y="677049"/>
                </a:lnTo>
                <a:lnTo>
                  <a:pt x="164084" y="694664"/>
                </a:lnTo>
                <a:lnTo>
                  <a:pt x="197358" y="722998"/>
                </a:lnTo>
                <a:lnTo>
                  <a:pt x="206375" y="723900"/>
                </a:lnTo>
                <a:lnTo>
                  <a:pt x="215404" y="722985"/>
                </a:lnTo>
                <a:lnTo>
                  <a:pt x="223964" y="720305"/>
                </a:lnTo>
                <a:lnTo>
                  <a:pt x="231902" y="715886"/>
                </a:lnTo>
                <a:lnTo>
                  <a:pt x="237782" y="710869"/>
                </a:lnTo>
                <a:lnTo>
                  <a:pt x="239052" y="709790"/>
                </a:lnTo>
                <a:lnTo>
                  <a:pt x="498386" y="399148"/>
                </a:lnTo>
                <a:lnTo>
                  <a:pt x="537552" y="352234"/>
                </a:lnTo>
                <a:lnTo>
                  <a:pt x="668121" y="329234"/>
                </a:lnTo>
                <a:lnTo>
                  <a:pt x="668324" y="329082"/>
                </a:lnTo>
                <a:lnTo>
                  <a:pt x="672985" y="323418"/>
                </a:lnTo>
                <a:lnTo>
                  <a:pt x="673112" y="323176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4008780" y="2539339"/>
            <a:ext cx="673100" cy="723900"/>
          </a:xfrm>
          <a:custGeom>
            <a:avLst/>
            <a:gdLst/>
            <a:ahLst/>
            <a:cxnLst/>
            <a:rect l="l" t="t" r="r" b="b"/>
            <a:pathLst>
              <a:path w="673100" h="723900">
                <a:moveTo>
                  <a:pt x="512216" y="677037"/>
                </a:moveTo>
                <a:lnTo>
                  <a:pt x="508901" y="659422"/>
                </a:lnTo>
                <a:lnTo>
                  <a:pt x="499605" y="644956"/>
                </a:lnTo>
                <a:lnTo>
                  <a:pt x="499605" y="677100"/>
                </a:lnTo>
                <a:lnTo>
                  <a:pt x="497116" y="689965"/>
                </a:lnTo>
                <a:lnTo>
                  <a:pt x="489826" y="701306"/>
                </a:lnTo>
                <a:lnTo>
                  <a:pt x="479082" y="708482"/>
                </a:lnTo>
                <a:lnTo>
                  <a:pt x="466585" y="710869"/>
                </a:lnTo>
                <a:lnTo>
                  <a:pt x="454101" y="708469"/>
                </a:lnTo>
                <a:lnTo>
                  <a:pt x="443382" y="701306"/>
                </a:lnTo>
                <a:lnTo>
                  <a:pt x="191147" y="399148"/>
                </a:lnTo>
                <a:lnTo>
                  <a:pt x="490283" y="653199"/>
                </a:lnTo>
                <a:lnTo>
                  <a:pt x="497306" y="664298"/>
                </a:lnTo>
                <a:lnTo>
                  <a:pt x="499605" y="677100"/>
                </a:lnTo>
                <a:lnTo>
                  <a:pt x="499605" y="644956"/>
                </a:lnTo>
                <a:lnTo>
                  <a:pt x="498957" y="643940"/>
                </a:lnTo>
                <a:lnTo>
                  <a:pt x="210743" y="399148"/>
                </a:lnTo>
                <a:lnTo>
                  <a:pt x="142824" y="341452"/>
                </a:lnTo>
                <a:lnTo>
                  <a:pt x="142684" y="341426"/>
                </a:lnTo>
                <a:lnTo>
                  <a:pt x="142278" y="341122"/>
                </a:lnTo>
                <a:lnTo>
                  <a:pt x="140792" y="340410"/>
                </a:lnTo>
                <a:lnTo>
                  <a:pt x="140208" y="340258"/>
                </a:lnTo>
                <a:lnTo>
                  <a:pt x="140081" y="340156"/>
                </a:lnTo>
                <a:lnTo>
                  <a:pt x="12712" y="317728"/>
                </a:lnTo>
                <a:lnTo>
                  <a:pt x="16078" y="176187"/>
                </a:lnTo>
                <a:lnTo>
                  <a:pt x="13296" y="173278"/>
                </a:lnTo>
                <a:lnTo>
                  <a:pt x="9791" y="173189"/>
                </a:lnTo>
                <a:lnTo>
                  <a:pt x="5765" y="173177"/>
                </a:lnTo>
                <a:lnTo>
                  <a:pt x="3378" y="175895"/>
                </a:lnTo>
                <a:lnTo>
                  <a:pt x="0" y="317728"/>
                </a:lnTo>
                <a:lnTo>
                  <a:pt x="0" y="323418"/>
                </a:lnTo>
                <a:lnTo>
                  <a:pt x="4660" y="329082"/>
                </a:lnTo>
                <a:lnTo>
                  <a:pt x="4864" y="329234"/>
                </a:lnTo>
                <a:lnTo>
                  <a:pt x="135432" y="352234"/>
                </a:lnTo>
                <a:lnTo>
                  <a:pt x="433933" y="709790"/>
                </a:lnTo>
                <a:lnTo>
                  <a:pt x="441071" y="715873"/>
                </a:lnTo>
                <a:lnTo>
                  <a:pt x="449008" y="720293"/>
                </a:lnTo>
                <a:lnTo>
                  <a:pt x="457631" y="722998"/>
                </a:lnTo>
                <a:lnTo>
                  <a:pt x="466610" y="723900"/>
                </a:lnTo>
                <a:lnTo>
                  <a:pt x="475627" y="722985"/>
                </a:lnTo>
                <a:lnTo>
                  <a:pt x="484149" y="720344"/>
                </a:lnTo>
                <a:lnTo>
                  <a:pt x="491998" y="716026"/>
                </a:lnTo>
                <a:lnTo>
                  <a:pt x="498081" y="710869"/>
                </a:lnTo>
                <a:lnTo>
                  <a:pt x="498957" y="710133"/>
                </a:lnTo>
                <a:lnTo>
                  <a:pt x="508901" y="694664"/>
                </a:lnTo>
                <a:lnTo>
                  <a:pt x="512216" y="677037"/>
                </a:lnTo>
                <a:close/>
              </a:path>
              <a:path w="673100" h="723900">
                <a:moveTo>
                  <a:pt x="672985" y="529564"/>
                </a:moveTo>
                <a:lnTo>
                  <a:pt x="669671" y="511937"/>
                </a:lnTo>
                <a:lnTo>
                  <a:pt x="660387" y="497484"/>
                </a:lnTo>
                <a:lnTo>
                  <a:pt x="660387" y="529615"/>
                </a:lnTo>
                <a:lnTo>
                  <a:pt x="657898" y="542480"/>
                </a:lnTo>
                <a:lnTo>
                  <a:pt x="650608" y="553821"/>
                </a:lnTo>
                <a:lnTo>
                  <a:pt x="639838" y="560997"/>
                </a:lnTo>
                <a:lnTo>
                  <a:pt x="627380" y="563384"/>
                </a:lnTo>
                <a:lnTo>
                  <a:pt x="614883" y="560997"/>
                </a:lnTo>
                <a:lnTo>
                  <a:pt x="604151" y="553821"/>
                </a:lnTo>
                <a:lnTo>
                  <a:pt x="351917" y="251663"/>
                </a:lnTo>
                <a:lnTo>
                  <a:pt x="651065" y="505726"/>
                </a:lnTo>
                <a:lnTo>
                  <a:pt x="658088" y="516826"/>
                </a:lnTo>
                <a:lnTo>
                  <a:pt x="660387" y="529615"/>
                </a:lnTo>
                <a:lnTo>
                  <a:pt x="660387" y="497484"/>
                </a:lnTo>
                <a:lnTo>
                  <a:pt x="659739" y="496468"/>
                </a:ln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48"/>
                </a:lnTo>
                <a:lnTo>
                  <a:pt x="337997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81" y="158483"/>
                </a:lnTo>
                <a:lnTo>
                  <a:pt x="297713" y="191858"/>
                </a:lnTo>
                <a:lnTo>
                  <a:pt x="265430" y="214376"/>
                </a:lnTo>
                <a:lnTo>
                  <a:pt x="225958" y="222631"/>
                </a:lnTo>
                <a:lnTo>
                  <a:pt x="186474" y="214376"/>
                </a:lnTo>
                <a:lnTo>
                  <a:pt x="154203" y="191858"/>
                </a:lnTo>
                <a:lnTo>
                  <a:pt x="132422" y="158483"/>
                </a:lnTo>
                <a:lnTo>
                  <a:pt x="124434" y="117665"/>
                </a:lnTo>
                <a:lnTo>
                  <a:pt x="132422" y="76847"/>
                </a:lnTo>
                <a:lnTo>
                  <a:pt x="154203" y="43472"/>
                </a:lnTo>
                <a:lnTo>
                  <a:pt x="186474" y="20967"/>
                </a:lnTo>
                <a:lnTo>
                  <a:pt x="225958" y="12700"/>
                </a:lnTo>
                <a:lnTo>
                  <a:pt x="265430" y="20967"/>
                </a:lnTo>
                <a:lnTo>
                  <a:pt x="297713" y="43472"/>
                </a:lnTo>
                <a:lnTo>
                  <a:pt x="319481" y="76847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505"/>
                </a:lnTo>
                <a:lnTo>
                  <a:pt x="275310" y="12700"/>
                </a:lnTo>
                <a:lnTo>
                  <a:pt x="270370" y="9258"/>
                </a:lnTo>
                <a:lnTo>
                  <a:pt x="225958" y="0"/>
                </a:lnTo>
                <a:lnTo>
                  <a:pt x="181533" y="9258"/>
                </a:lnTo>
                <a:lnTo>
                  <a:pt x="145224" y="34505"/>
                </a:lnTo>
                <a:lnTo>
                  <a:pt x="120713" y="71907"/>
                </a:lnTo>
                <a:lnTo>
                  <a:pt x="111734" y="117665"/>
                </a:lnTo>
                <a:lnTo>
                  <a:pt x="120713" y="163423"/>
                </a:lnTo>
                <a:lnTo>
                  <a:pt x="145224" y="200825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64"/>
                </a:lnTo>
                <a:lnTo>
                  <a:pt x="265442" y="228066"/>
                </a:lnTo>
                <a:lnTo>
                  <a:pt x="276618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594715" y="562305"/>
                </a:lnTo>
                <a:lnTo>
                  <a:pt x="601853" y="568401"/>
                </a:lnTo>
                <a:lnTo>
                  <a:pt x="609790" y="572820"/>
                </a:lnTo>
                <a:lnTo>
                  <a:pt x="618401" y="575513"/>
                </a:lnTo>
                <a:lnTo>
                  <a:pt x="627380" y="576414"/>
                </a:lnTo>
                <a:lnTo>
                  <a:pt x="636409" y="575513"/>
                </a:lnTo>
                <a:lnTo>
                  <a:pt x="644931" y="572858"/>
                </a:lnTo>
                <a:lnTo>
                  <a:pt x="652767" y="568553"/>
                </a:lnTo>
                <a:lnTo>
                  <a:pt x="658876" y="563384"/>
                </a:lnTo>
                <a:lnTo>
                  <a:pt x="659739" y="562660"/>
                </a:lnTo>
                <a:lnTo>
                  <a:pt x="669671" y="547179"/>
                </a:lnTo>
                <a:lnTo>
                  <a:pt x="672985" y="529564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4008666" y="3798214"/>
            <a:ext cx="673735" cy="723900"/>
          </a:xfrm>
          <a:custGeom>
            <a:avLst/>
            <a:gdLst/>
            <a:ahLst/>
            <a:cxnLst/>
            <a:rect l="l" t="t" r="r" b="b"/>
            <a:pathLst>
              <a:path w="673735" h="72390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83"/>
                </a:lnTo>
                <a:lnTo>
                  <a:pt x="518782" y="191846"/>
                </a:lnTo>
                <a:lnTo>
                  <a:pt x="486498" y="214363"/>
                </a:lnTo>
                <a:lnTo>
                  <a:pt x="447027" y="222631"/>
                </a:lnTo>
                <a:lnTo>
                  <a:pt x="407543" y="214363"/>
                </a:lnTo>
                <a:lnTo>
                  <a:pt x="398462" y="208038"/>
                </a:lnTo>
                <a:lnTo>
                  <a:pt x="375272" y="191846"/>
                </a:lnTo>
                <a:lnTo>
                  <a:pt x="353491" y="158483"/>
                </a:lnTo>
                <a:lnTo>
                  <a:pt x="345503" y="117665"/>
                </a:lnTo>
                <a:lnTo>
                  <a:pt x="353491" y="76835"/>
                </a:lnTo>
                <a:lnTo>
                  <a:pt x="375272" y="43472"/>
                </a:lnTo>
                <a:lnTo>
                  <a:pt x="407543" y="20955"/>
                </a:lnTo>
                <a:lnTo>
                  <a:pt x="447027" y="12700"/>
                </a:lnTo>
                <a:lnTo>
                  <a:pt x="486498" y="20955"/>
                </a:lnTo>
                <a:lnTo>
                  <a:pt x="518782" y="43472"/>
                </a:lnTo>
                <a:lnTo>
                  <a:pt x="540562" y="76835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48" y="34493"/>
                </a:lnTo>
                <a:lnTo>
                  <a:pt x="496392" y="12700"/>
                </a:lnTo>
                <a:lnTo>
                  <a:pt x="491439" y="9258"/>
                </a:lnTo>
                <a:lnTo>
                  <a:pt x="447027" y="0"/>
                </a:lnTo>
                <a:lnTo>
                  <a:pt x="402602" y="9258"/>
                </a:lnTo>
                <a:lnTo>
                  <a:pt x="366293" y="34493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36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68" y="235013"/>
                </a:lnTo>
                <a:lnTo>
                  <a:pt x="321068" y="251663"/>
                </a:lnTo>
                <a:lnTo>
                  <a:pt x="68834" y="553821"/>
                </a:lnTo>
                <a:lnTo>
                  <a:pt x="58089" y="560997"/>
                </a:lnTo>
                <a:lnTo>
                  <a:pt x="45605" y="563384"/>
                </a:lnTo>
                <a:lnTo>
                  <a:pt x="33121" y="560984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02"/>
                </a:lnTo>
                <a:lnTo>
                  <a:pt x="14884" y="516813"/>
                </a:lnTo>
                <a:lnTo>
                  <a:pt x="21920" y="505726"/>
                </a:lnTo>
                <a:lnTo>
                  <a:pt x="321068" y="251663"/>
                </a:lnTo>
                <a:lnTo>
                  <a:pt x="321068" y="235013"/>
                </a:lnTo>
                <a:lnTo>
                  <a:pt x="13246" y="496468"/>
                </a:lnTo>
                <a:lnTo>
                  <a:pt x="3302" y="511937"/>
                </a:lnTo>
                <a:lnTo>
                  <a:pt x="0" y="529551"/>
                </a:lnTo>
                <a:lnTo>
                  <a:pt x="3302" y="547179"/>
                </a:lnTo>
                <a:lnTo>
                  <a:pt x="36576" y="575513"/>
                </a:lnTo>
                <a:lnTo>
                  <a:pt x="45605" y="576414"/>
                </a:lnTo>
                <a:lnTo>
                  <a:pt x="54622" y="575500"/>
                </a:lnTo>
                <a:lnTo>
                  <a:pt x="63195" y="572808"/>
                </a:lnTo>
                <a:lnTo>
                  <a:pt x="71132" y="568388"/>
                </a:lnTo>
                <a:lnTo>
                  <a:pt x="77000" y="563384"/>
                </a:lnTo>
                <a:lnTo>
                  <a:pt x="78270" y="562305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51"/>
                </a:lnTo>
                <a:lnTo>
                  <a:pt x="447027" y="235331"/>
                </a:lnTo>
                <a:lnTo>
                  <a:pt x="491439" y="226060"/>
                </a:lnTo>
                <a:lnTo>
                  <a:pt x="496392" y="222631"/>
                </a:lnTo>
                <a:lnTo>
                  <a:pt x="527748" y="200825"/>
                </a:lnTo>
                <a:lnTo>
                  <a:pt x="552259" y="163423"/>
                </a:lnTo>
                <a:lnTo>
                  <a:pt x="561251" y="117665"/>
                </a:lnTo>
                <a:close/>
              </a:path>
              <a:path w="673735" h="723900">
                <a:moveTo>
                  <a:pt x="673112" y="323164"/>
                </a:moveTo>
                <a:lnTo>
                  <a:pt x="669607" y="175882"/>
                </a:lnTo>
                <a:lnTo>
                  <a:pt x="667219" y="173164"/>
                </a:lnTo>
                <a:lnTo>
                  <a:pt x="663194" y="173177"/>
                </a:lnTo>
                <a:lnTo>
                  <a:pt x="659688" y="173266"/>
                </a:lnTo>
                <a:lnTo>
                  <a:pt x="656907" y="176174"/>
                </a:lnTo>
                <a:lnTo>
                  <a:pt x="660273" y="317715"/>
                </a:lnTo>
                <a:lnTo>
                  <a:pt x="532904" y="340144"/>
                </a:lnTo>
                <a:lnTo>
                  <a:pt x="532777" y="340245"/>
                </a:lnTo>
                <a:lnTo>
                  <a:pt x="532193" y="340398"/>
                </a:lnTo>
                <a:lnTo>
                  <a:pt x="530707" y="341109"/>
                </a:lnTo>
                <a:lnTo>
                  <a:pt x="530301" y="341414"/>
                </a:lnTo>
                <a:lnTo>
                  <a:pt x="530161" y="341439"/>
                </a:lnTo>
                <a:lnTo>
                  <a:pt x="481838" y="382485"/>
                </a:lnTo>
                <a:lnTo>
                  <a:pt x="481838" y="399135"/>
                </a:lnTo>
                <a:lnTo>
                  <a:pt x="229603" y="701294"/>
                </a:lnTo>
                <a:lnTo>
                  <a:pt x="218871" y="708469"/>
                </a:lnTo>
                <a:lnTo>
                  <a:pt x="206387" y="710857"/>
                </a:lnTo>
                <a:lnTo>
                  <a:pt x="193878" y="708469"/>
                </a:lnTo>
                <a:lnTo>
                  <a:pt x="183159" y="701294"/>
                </a:lnTo>
                <a:lnTo>
                  <a:pt x="175856" y="689965"/>
                </a:lnTo>
                <a:lnTo>
                  <a:pt x="173367" y="677087"/>
                </a:lnTo>
                <a:lnTo>
                  <a:pt x="175666" y="664298"/>
                </a:lnTo>
                <a:lnTo>
                  <a:pt x="182702" y="653186"/>
                </a:lnTo>
                <a:lnTo>
                  <a:pt x="481838" y="399135"/>
                </a:lnTo>
                <a:lnTo>
                  <a:pt x="481838" y="382485"/>
                </a:lnTo>
                <a:lnTo>
                  <a:pt x="174028" y="643928"/>
                </a:lnTo>
                <a:lnTo>
                  <a:pt x="164084" y="659409"/>
                </a:lnTo>
                <a:lnTo>
                  <a:pt x="160769" y="677037"/>
                </a:lnTo>
                <a:lnTo>
                  <a:pt x="164084" y="694651"/>
                </a:lnTo>
                <a:lnTo>
                  <a:pt x="197358" y="722985"/>
                </a:lnTo>
                <a:lnTo>
                  <a:pt x="206375" y="723887"/>
                </a:lnTo>
                <a:lnTo>
                  <a:pt x="215404" y="722985"/>
                </a:lnTo>
                <a:lnTo>
                  <a:pt x="223964" y="720293"/>
                </a:lnTo>
                <a:lnTo>
                  <a:pt x="231902" y="715873"/>
                </a:lnTo>
                <a:lnTo>
                  <a:pt x="237782" y="710857"/>
                </a:lnTo>
                <a:lnTo>
                  <a:pt x="239052" y="709777"/>
                </a:lnTo>
                <a:lnTo>
                  <a:pt x="498386" y="399135"/>
                </a:lnTo>
                <a:lnTo>
                  <a:pt x="537552" y="352221"/>
                </a:lnTo>
                <a:lnTo>
                  <a:pt x="668121" y="329222"/>
                </a:lnTo>
                <a:lnTo>
                  <a:pt x="668324" y="329069"/>
                </a:lnTo>
                <a:lnTo>
                  <a:pt x="672985" y="323405"/>
                </a:lnTo>
                <a:lnTo>
                  <a:pt x="673112" y="323164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4008780" y="5057076"/>
            <a:ext cx="673100" cy="723900"/>
          </a:xfrm>
          <a:custGeom>
            <a:avLst/>
            <a:gdLst/>
            <a:ahLst/>
            <a:cxnLst/>
            <a:rect l="l" t="t" r="r" b="b"/>
            <a:pathLst>
              <a:path w="673100" h="723900">
                <a:moveTo>
                  <a:pt x="512216" y="677037"/>
                </a:moveTo>
                <a:lnTo>
                  <a:pt x="508901" y="659422"/>
                </a:lnTo>
                <a:lnTo>
                  <a:pt x="499605" y="644956"/>
                </a:lnTo>
                <a:lnTo>
                  <a:pt x="499605" y="677100"/>
                </a:lnTo>
                <a:lnTo>
                  <a:pt x="497116" y="689965"/>
                </a:lnTo>
                <a:lnTo>
                  <a:pt x="489826" y="701306"/>
                </a:lnTo>
                <a:lnTo>
                  <a:pt x="479082" y="708482"/>
                </a:lnTo>
                <a:lnTo>
                  <a:pt x="466585" y="710869"/>
                </a:lnTo>
                <a:lnTo>
                  <a:pt x="454101" y="708469"/>
                </a:lnTo>
                <a:lnTo>
                  <a:pt x="443382" y="701306"/>
                </a:lnTo>
                <a:lnTo>
                  <a:pt x="191147" y="399148"/>
                </a:lnTo>
                <a:lnTo>
                  <a:pt x="490283" y="653199"/>
                </a:lnTo>
                <a:lnTo>
                  <a:pt x="497306" y="664298"/>
                </a:lnTo>
                <a:lnTo>
                  <a:pt x="499605" y="677100"/>
                </a:lnTo>
                <a:lnTo>
                  <a:pt x="499605" y="644956"/>
                </a:lnTo>
                <a:lnTo>
                  <a:pt x="498957" y="643940"/>
                </a:lnTo>
                <a:lnTo>
                  <a:pt x="210743" y="399148"/>
                </a:lnTo>
                <a:lnTo>
                  <a:pt x="142824" y="341452"/>
                </a:lnTo>
                <a:lnTo>
                  <a:pt x="142684" y="341426"/>
                </a:lnTo>
                <a:lnTo>
                  <a:pt x="142278" y="341122"/>
                </a:lnTo>
                <a:lnTo>
                  <a:pt x="140792" y="340410"/>
                </a:lnTo>
                <a:lnTo>
                  <a:pt x="140208" y="340258"/>
                </a:lnTo>
                <a:lnTo>
                  <a:pt x="140081" y="340156"/>
                </a:lnTo>
                <a:lnTo>
                  <a:pt x="12712" y="317728"/>
                </a:lnTo>
                <a:lnTo>
                  <a:pt x="16078" y="176187"/>
                </a:lnTo>
                <a:lnTo>
                  <a:pt x="13296" y="173278"/>
                </a:lnTo>
                <a:lnTo>
                  <a:pt x="9791" y="173189"/>
                </a:lnTo>
                <a:lnTo>
                  <a:pt x="5765" y="173177"/>
                </a:lnTo>
                <a:lnTo>
                  <a:pt x="3378" y="175895"/>
                </a:lnTo>
                <a:lnTo>
                  <a:pt x="0" y="317728"/>
                </a:lnTo>
                <a:lnTo>
                  <a:pt x="0" y="323418"/>
                </a:lnTo>
                <a:lnTo>
                  <a:pt x="4660" y="329082"/>
                </a:lnTo>
                <a:lnTo>
                  <a:pt x="4864" y="329234"/>
                </a:lnTo>
                <a:lnTo>
                  <a:pt x="135432" y="352234"/>
                </a:lnTo>
                <a:lnTo>
                  <a:pt x="433933" y="709790"/>
                </a:lnTo>
                <a:lnTo>
                  <a:pt x="441071" y="715873"/>
                </a:lnTo>
                <a:lnTo>
                  <a:pt x="449008" y="720293"/>
                </a:lnTo>
                <a:lnTo>
                  <a:pt x="457631" y="722998"/>
                </a:lnTo>
                <a:lnTo>
                  <a:pt x="466610" y="723900"/>
                </a:lnTo>
                <a:lnTo>
                  <a:pt x="475627" y="722985"/>
                </a:lnTo>
                <a:lnTo>
                  <a:pt x="484149" y="720344"/>
                </a:lnTo>
                <a:lnTo>
                  <a:pt x="491998" y="716026"/>
                </a:lnTo>
                <a:lnTo>
                  <a:pt x="498081" y="710869"/>
                </a:lnTo>
                <a:lnTo>
                  <a:pt x="498957" y="710133"/>
                </a:lnTo>
                <a:lnTo>
                  <a:pt x="508901" y="694664"/>
                </a:lnTo>
                <a:lnTo>
                  <a:pt x="512216" y="677037"/>
                </a:lnTo>
                <a:close/>
              </a:path>
              <a:path w="673100" h="723900">
                <a:moveTo>
                  <a:pt x="672985" y="529564"/>
                </a:moveTo>
                <a:lnTo>
                  <a:pt x="669671" y="511937"/>
                </a:lnTo>
                <a:lnTo>
                  <a:pt x="660387" y="497484"/>
                </a:lnTo>
                <a:lnTo>
                  <a:pt x="660387" y="529615"/>
                </a:lnTo>
                <a:lnTo>
                  <a:pt x="657898" y="542480"/>
                </a:lnTo>
                <a:lnTo>
                  <a:pt x="650608" y="553821"/>
                </a:lnTo>
                <a:lnTo>
                  <a:pt x="639838" y="560997"/>
                </a:lnTo>
                <a:lnTo>
                  <a:pt x="627380" y="563384"/>
                </a:lnTo>
                <a:lnTo>
                  <a:pt x="614883" y="560997"/>
                </a:lnTo>
                <a:lnTo>
                  <a:pt x="604151" y="553821"/>
                </a:lnTo>
                <a:lnTo>
                  <a:pt x="351917" y="251663"/>
                </a:lnTo>
                <a:lnTo>
                  <a:pt x="651065" y="505726"/>
                </a:lnTo>
                <a:lnTo>
                  <a:pt x="658088" y="516826"/>
                </a:lnTo>
                <a:lnTo>
                  <a:pt x="660387" y="529615"/>
                </a:lnTo>
                <a:lnTo>
                  <a:pt x="660387" y="497484"/>
                </a:lnTo>
                <a:lnTo>
                  <a:pt x="659739" y="496468"/>
                </a:ln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48"/>
                </a:lnTo>
                <a:lnTo>
                  <a:pt x="337997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81" y="158483"/>
                </a:lnTo>
                <a:lnTo>
                  <a:pt x="297713" y="191858"/>
                </a:lnTo>
                <a:lnTo>
                  <a:pt x="265430" y="214376"/>
                </a:lnTo>
                <a:lnTo>
                  <a:pt x="225958" y="222631"/>
                </a:lnTo>
                <a:lnTo>
                  <a:pt x="186474" y="214376"/>
                </a:lnTo>
                <a:lnTo>
                  <a:pt x="154203" y="191858"/>
                </a:lnTo>
                <a:lnTo>
                  <a:pt x="132422" y="158483"/>
                </a:lnTo>
                <a:lnTo>
                  <a:pt x="124434" y="117665"/>
                </a:lnTo>
                <a:lnTo>
                  <a:pt x="132422" y="76847"/>
                </a:lnTo>
                <a:lnTo>
                  <a:pt x="154203" y="43472"/>
                </a:lnTo>
                <a:lnTo>
                  <a:pt x="186474" y="20967"/>
                </a:lnTo>
                <a:lnTo>
                  <a:pt x="225958" y="12700"/>
                </a:lnTo>
                <a:lnTo>
                  <a:pt x="265430" y="20967"/>
                </a:lnTo>
                <a:lnTo>
                  <a:pt x="297713" y="43472"/>
                </a:lnTo>
                <a:lnTo>
                  <a:pt x="319481" y="76847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505"/>
                </a:lnTo>
                <a:lnTo>
                  <a:pt x="275310" y="12700"/>
                </a:lnTo>
                <a:lnTo>
                  <a:pt x="270370" y="9258"/>
                </a:lnTo>
                <a:lnTo>
                  <a:pt x="225958" y="0"/>
                </a:lnTo>
                <a:lnTo>
                  <a:pt x="181533" y="9258"/>
                </a:lnTo>
                <a:lnTo>
                  <a:pt x="145224" y="34505"/>
                </a:lnTo>
                <a:lnTo>
                  <a:pt x="120713" y="71907"/>
                </a:lnTo>
                <a:lnTo>
                  <a:pt x="111734" y="117665"/>
                </a:lnTo>
                <a:lnTo>
                  <a:pt x="120713" y="163423"/>
                </a:lnTo>
                <a:lnTo>
                  <a:pt x="145224" y="200825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64"/>
                </a:lnTo>
                <a:lnTo>
                  <a:pt x="265442" y="228066"/>
                </a:lnTo>
                <a:lnTo>
                  <a:pt x="276618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594715" y="562305"/>
                </a:lnTo>
                <a:lnTo>
                  <a:pt x="601853" y="568401"/>
                </a:lnTo>
                <a:lnTo>
                  <a:pt x="609790" y="572820"/>
                </a:lnTo>
                <a:lnTo>
                  <a:pt x="618401" y="575513"/>
                </a:lnTo>
                <a:lnTo>
                  <a:pt x="627380" y="576414"/>
                </a:lnTo>
                <a:lnTo>
                  <a:pt x="636409" y="575513"/>
                </a:lnTo>
                <a:lnTo>
                  <a:pt x="644931" y="572858"/>
                </a:lnTo>
                <a:lnTo>
                  <a:pt x="652767" y="568553"/>
                </a:lnTo>
                <a:lnTo>
                  <a:pt x="658876" y="563384"/>
                </a:lnTo>
                <a:lnTo>
                  <a:pt x="659739" y="562660"/>
                </a:lnTo>
                <a:lnTo>
                  <a:pt x="669671" y="547179"/>
                </a:lnTo>
                <a:lnTo>
                  <a:pt x="672985" y="529564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4008666" y="6315951"/>
            <a:ext cx="673735" cy="723900"/>
          </a:xfrm>
          <a:custGeom>
            <a:avLst/>
            <a:gdLst/>
            <a:ahLst/>
            <a:cxnLst/>
            <a:rect l="l" t="t" r="r" b="b"/>
            <a:pathLst>
              <a:path w="673735" h="72390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83"/>
                </a:lnTo>
                <a:lnTo>
                  <a:pt x="518782" y="191846"/>
                </a:lnTo>
                <a:lnTo>
                  <a:pt x="486498" y="214363"/>
                </a:lnTo>
                <a:lnTo>
                  <a:pt x="447027" y="222631"/>
                </a:lnTo>
                <a:lnTo>
                  <a:pt x="407543" y="214363"/>
                </a:lnTo>
                <a:lnTo>
                  <a:pt x="398462" y="208038"/>
                </a:lnTo>
                <a:lnTo>
                  <a:pt x="375272" y="191846"/>
                </a:lnTo>
                <a:lnTo>
                  <a:pt x="353491" y="158483"/>
                </a:lnTo>
                <a:lnTo>
                  <a:pt x="345503" y="117665"/>
                </a:lnTo>
                <a:lnTo>
                  <a:pt x="353491" y="76835"/>
                </a:lnTo>
                <a:lnTo>
                  <a:pt x="375272" y="43472"/>
                </a:lnTo>
                <a:lnTo>
                  <a:pt x="407543" y="20955"/>
                </a:lnTo>
                <a:lnTo>
                  <a:pt x="447027" y="12700"/>
                </a:lnTo>
                <a:lnTo>
                  <a:pt x="486498" y="20955"/>
                </a:lnTo>
                <a:lnTo>
                  <a:pt x="518782" y="43472"/>
                </a:lnTo>
                <a:lnTo>
                  <a:pt x="540562" y="76835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48" y="34493"/>
                </a:lnTo>
                <a:lnTo>
                  <a:pt x="496392" y="12700"/>
                </a:lnTo>
                <a:lnTo>
                  <a:pt x="491439" y="9258"/>
                </a:lnTo>
                <a:lnTo>
                  <a:pt x="447027" y="0"/>
                </a:lnTo>
                <a:lnTo>
                  <a:pt x="402602" y="9258"/>
                </a:lnTo>
                <a:lnTo>
                  <a:pt x="366293" y="34493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36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68" y="235013"/>
                </a:lnTo>
                <a:lnTo>
                  <a:pt x="321068" y="251663"/>
                </a:lnTo>
                <a:lnTo>
                  <a:pt x="68834" y="553821"/>
                </a:lnTo>
                <a:lnTo>
                  <a:pt x="58089" y="560997"/>
                </a:lnTo>
                <a:lnTo>
                  <a:pt x="45605" y="563384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02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68" y="251663"/>
                </a:lnTo>
                <a:lnTo>
                  <a:pt x="321068" y="235013"/>
                </a:lnTo>
                <a:lnTo>
                  <a:pt x="13246" y="496468"/>
                </a:lnTo>
                <a:lnTo>
                  <a:pt x="3302" y="511937"/>
                </a:lnTo>
                <a:lnTo>
                  <a:pt x="0" y="529551"/>
                </a:lnTo>
                <a:lnTo>
                  <a:pt x="3302" y="547179"/>
                </a:lnTo>
                <a:lnTo>
                  <a:pt x="36576" y="575513"/>
                </a:lnTo>
                <a:lnTo>
                  <a:pt x="45605" y="576414"/>
                </a:lnTo>
                <a:lnTo>
                  <a:pt x="54622" y="575500"/>
                </a:lnTo>
                <a:lnTo>
                  <a:pt x="63195" y="572808"/>
                </a:lnTo>
                <a:lnTo>
                  <a:pt x="71132" y="568401"/>
                </a:lnTo>
                <a:lnTo>
                  <a:pt x="77000" y="563384"/>
                </a:lnTo>
                <a:lnTo>
                  <a:pt x="78270" y="562305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51"/>
                </a:lnTo>
                <a:lnTo>
                  <a:pt x="447027" y="235331"/>
                </a:lnTo>
                <a:lnTo>
                  <a:pt x="491439" y="226060"/>
                </a:lnTo>
                <a:lnTo>
                  <a:pt x="496392" y="222631"/>
                </a:lnTo>
                <a:lnTo>
                  <a:pt x="527748" y="200825"/>
                </a:lnTo>
                <a:lnTo>
                  <a:pt x="552259" y="163423"/>
                </a:lnTo>
                <a:lnTo>
                  <a:pt x="561251" y="117665"/>
                </a:lnTo>
                <a:close/>
              </a:path>
              <a:path w="673735" h="723900">
                <a:moveTo>
                  <a:pt x="673112" y="323164"/>
                </a:moveTo>
                <a:lnTo>
                  <a:pt x="669607" y="175882"/>
                </a:lnTo>
                <a:lnTo>
                  <a:pt x="667219" y="173164"/>
                </a:lnTo>
                <a:lnTo>
                  <a:pt x="663194" y="173177"/>
                </a:lnTo>
                <a:lnTo>
                  <a:pt x="659688" y="173266"/>
                </a:lnTo>
                <a:lnTo>
                  <a:pt x="656907" y="176174"/>
                </a:lnTo>
                <a:lnTo>
                  <a:pt x="660273" y="317715"/>
                </a:lnTo>
                <a:lnTo>
                  <a:pt x="532904" y="340144"/>
                </a:lnTo>
                <a:lnTo>
                  <a:pt x="532777" y="340245"/>
                </a:lnTo>
                <a:lnTo>
                  <a:pt x="532193" y="340398"/>
                </a:lnTo>
                <a:lnTo>
                  <a:pt x="530707" y="341109"/>
                </a:lnTo>
                <a:lnTo>
                  <a:pt x="530301" y="341414"/>
                </a:lnTo>
                <a:lnTo>
                  <a:pt x="530161" y="341439"/>
                </a:lnTo>
                <a:lnTo>
                  <a:pt x="481838" y="382485"/>
                </a:lnTo>
                <a:lnTo>
                  <a:pt x="481838" y="399135"/>
                </a:lnTo>
                <a:lnTo>
                  <a:pt x="229603" y="701294"/>
                </a:lnTo>
                <a:lnTo>
                  <a:pt x="218871" y="708469"/>
                </a:lnTo>
                <a:lnTo>
                  <a:pt x="206387" y="710869"/>
                </a:lnTo>
                <a:lnTo>
                  <a:pt x="193878" y="708469"/>
                </a:lnTo>
                <a:lnTo>
                  <a:pt x="183159" y="701294"/>
                </a:lnTo>
                <a:lnTo>
                  <a:pt x="175856" y="689965"/>
                </a:lnTo>
                <a:lnTo>
                  <a:pt x="173367" y="677087"/>
                </a:lnTo>
                <a:lnTo>
                  <a:pt x="175666" y="664298"/>
                </a:lnTo>
                <a:lnTo>
                  <a:pt x="182702" y="653186"/>
                </a:lnTo>
                <a:lnTo>
                  <a:pt x="481838" y="399135"/>
                </a:lnTo>
                <a:lnTo>
                  <a:pt x="481838" y="382485"/>
                </a:lnTo>
                <a:lnTo>
                  <a:pt x="174028" y="643928"/>
                </a:lnTo>
                <a:lnTo>
                  <a:pt x="164084" y="659409"/>
                </a:lnTo>
                <a:lnTo>
                  <a:pt x="160769" y="677037"/>
                </a:lnTo>
                <a:lnTo>
                  <a:pt x="164084" y="694651"/>
                </a:lnTo>
                <a:lnTo>
                  <a:pt x="197358" y="722985"/>
                </a:lnTo>
                <a:lnTo>
                  <a:pt x="206375" y="723887"/>
                </a:lnTo>
                <a:lnTo>
                  <a:pt x="215404" y="722985"/>
                </a:lnTo>
                <a:lnTo>
                  <a:pt x="498386" y="399135"/>
                </a:lnTo>
                <a:lnTo>
                  <a:pt x="537552" y="352221"/>
                </a:lnTo>
                <a:lnTo>
                  <a:pt x="668121" y="329222"/>
                </a:lnTo>
                <a:lnTo>
                  <a:pt x="668324" y="329069"/>
                </a:lnTo>
                <a:lnTo>
                  <a:pt x="669404" y="328726"/>
                </a:lnTo>
                <a:lnTo>
                  <a:pt x="672985" y="323405"/>
                </a:lnTo>
                <a:lnTo>
                  <a:pt x="673112" y="323164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2945556" y="4224570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67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96" y="132862"/>
                </a:lnTo>
                <a:lnTo>
                  <a:pt x="328378" y="120331"/>
                </a:lnTo>
                <a:lnTo>
                  <a:pt x="328816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6" y="119426"/>
                </a:lnTo>
                <a:lnTo>
                  <a:pt x="335116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2945886" y="2968826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30"/>
                </a:lnTo>
                <a:lnTo>
                  <a:pt x="404687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6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6" y="119426"/>
                </a:lnTo>
                <a:lnTo>
                  <a:pt x="523216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2945556" y="1713082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67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96" y="132862"/>
                </a:lnTo>
                <a:lnTo>
                  <a:pt x="328378" y="120331"/>
                </a:lnTo>
                <a:lnTo>
                  <a:pt x="328816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6" y="119426"/>
                </a:lnTo>
                <a:lnTo>
                  <a:pt x="335116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2945886" y="5480315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30"/>
                </a:lnTo>
                <a:lnTo>
                  <a:pt x="404687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6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6" y="119426"/>
                </a:lnTo>
                <a:lnTo>
                  <a:pt x="523216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945556" y="6736059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67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96" y="132862"/>
                </a:lnTo>
                <a:lnTo>
                  <a:pt x="328378" y="120331"/>
                </a:lnTo>
                <a:lnTo>
                  <a:pt x="328816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6" y="119426"/>
                </a:lnTo>
                <a:lnTo>
                  <a:pt x="335116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2945886" y="457338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28"/>
                </a:lnTo>
                <a:lnTo>
                  <a:pt x="404687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6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6" y="119426"/>
                </a:lnTo>
                <a:lnTo>
                  <a:pt x="523216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1933257" y="158419"/>
            <a:ext cx="673735" cy="723900"/>
          </a:xfrm>
          <a:custGeom>
            <a:avLst/>
            <a:gdLst/>
            <a:ahLst/>
            <a:cxnLst/>
            <a:rect l="l" t="t" r="r" b="b"/>
            <a:pathLst>
              <a:path w="673735" h="72390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83"/>
                </a:lnTo>
                <a:lnTo>
                  <a:pt x="518782" y="191846"/>
                </a:lnTo>
                <a:lnTo>
                  <a:pt x="486498" y="214363"/>
                </a:lnTo>
                <a:lnTo>
                  <a:pt x="447027" y="222631"/>
                </a:lnTo>
                <a:lnTo>
                  <a:pt x="407543" y="214363"/>
                </a:lnTo>
                <a:lnTo>
                  <a:pt x="398462" y="208038"/>
                </a:lnTo>
                <a:lnTo>
                  <a:pt x="375272" y="191846"/>
                </a:lnTo>
                <a:lnTo>
                  <a:pt x="353491" y="158483"/>
                </a:lnTo>
                <a:lnTo>
                  <a:pt x="345503" y="117665"/>
                </a:lnTo>
                <a:lnTo>
                  <a:pt x="353491" y="76835"/>
                </a:lnTo>
                <a:lnTo>
                  <a:pt x="375272" y="43472"/>
                </a:lnTo>
                <a:lnTo>
                  <a:pt x="407543" y="20955"/>
                </a:lnTo>
                <a:lnTo>
                  <a:pt x="447027" y="12700"/>
                </a:lnTo>
                <a:lnTo>
                  <a:pt x="486498" y="20955"/>
                </a:lnTo>
                <a:lnTo>
                  <a:pt x="518782" y="43472"/>
                </a:lnTo>
                <a:lnTo>
                  <a:pt x="540562" y="76835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48" y="34493"/>
                </a:lnTo>
                <a:lnTo>
                  <a:pt x="496392" y="12700"/>
                </a:lnTo>
                <a:lnTo>
                  <a:pt x="491439" y="9258"/>
                </a:lnTo>
                <a:lnTo>
                  <a:pt x="447027" y="0"/>
                </a:lnTo>
                <a:lnTo>
                  <a:pt x="402602" y="9258"/>
                </a:lnTo>
                <a:lnTo>
                  <a:pt x="366293" y="34493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36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68" y="235013"/>
                </a:lnTo>
                <a:lnTo>
                  <a:pt x="321068" y="251663"/>
                </a:lnTo>
                <a:lnTo>
                  <a:pt x="68834" y="553821"/>
                </a:lnTo>
                <a:lnTo>
                  <a:pt x="58089" y="560997"/>
                </a:lnTo>
                <a:lnTo>
                  <a:pt x="45605" y="563384"/>
                </a:lnTo>
                <a:lnTo>
                  <a:pt x="33121" y="560984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02"/>
                </a:lnTo>
                <a:lnTo>
                  <a:pt x="14884" y="516813"/>
                </a:lnTo>
                <a:lnTo>
                  <a:pt x="21920" y="505726"/>
                </a:lnTo>
                <a:lnTo>
                  <a:pt x="321068" y="251663"/>
                </a:lnTo>
                <a:lnTo>
                  <a:pt x="321068" y="235013"/>
                </a:lnTo>
                <a:lnTo>
                  <a:pt x="13246" y="496468"/>
                </a:lnTo>
                <a:lnTo>
                  <a:pt x="3302" y="511937"/>
                </a:lnTo>
                <a:lnTo>
                  <a:pt x="0" y="529551"/>
                </a:lnTo>
                <a:lnTo>
                  <a:pt x="3302" y="547179"/>
                </a:lnTo>
                <a:lnTo>
                  <a:pt x="36576" y="575513"/>
                </a:lnTo>
                <a:lnTo>
                  <a:pt x="45605" y="576414"/>
                </a:lnTo>
                <a:lnTo>
                  <a:pt x="54622" y="575500"/>
                </a:lnTo>
                <a:lnTo>
                  <a:pt x="63195" y="572808"/>
                </a:lnTo>
                <a:lnTo>
                  <a:pt x="71132" y="568388"/>
                </a:lnTo>
                <a:lnTo>
                  <a:pt x="77000" y="563384"/>
                </a:lnTo>
                <a:lnTo>
                  <a:pt x="78270" y="562305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51"/>
                </a:lnTo>
                <a:lnTo>
                  <a:pt x="447027" y="235331"/>
                </a:lnTo>
                <a:lnTo>
                  <a:pt x="491439" y="226060"/>
                </a:lnTo>
                <a:lnTo>
                  <a:pt x="496392" y="222631"/>
                </a:lnTo>
                <a:lnTo>
                  <a:pt x="527748" y="200825"/>
                </a:lnTo>
                <a:lnTo>
                  <a:pt x="552259" y="163423"/>
                </a:lnTo>
                <a:lnTo>
                  <a:pt x="561251" y="117665"/>
                </a:lnTo>
                <a:close/>
              </a:path>
              <a:path w="673735" h="723900">
                <a:moveTo>
                  <a:pt x="673112" y="323164"/>
                </a:moveTo>
                <a:lnTo>
                  <a:pt x="669607" y="175882"/>
                </a:lnTo>
                <a:lnTo>
                  <a:pt x="667219" y="173164"/>
                </a:lnTo>
                <a:lnTo>
                  <a:pt x="663194" y="173189"/>
                </a:lnTo>
                <a:lnTo>
                  <a:pt x="659688" y="173266"/>
                </a:lnTo>
                <a:lnTo>
                  <a:pt x="656907" y="176174"/>
                </a:lnTo>
                <a:lnTo>
                  <a:pt x="660273" y="317715"/>
                </a:lnTo>
                <a:lnTo>
                  <a:pt x="532904" y="340144"/>
                </a:lnTo>
                <a:lnTo>
                  <a:pt x="532777" y="340245"/>
                </a:lnTo>
                <a:lnTo>
                  <a:pt x="532193" y="340398"/>
                </a:lnTo>
                <a:lnTo>
                  <a:pt x="530707" y="341109"/>
                </a:lnTo>
                <a:lnTo>
                  <a:pt x="530301" y="341414"/>
                </a:lnTo>
                <a:lnTo>
                  <a:pt x="530161" y="341439"/>
                </a:lnTo>
                <a:lnTo>
                  <a:pt x="481838" y="382485"/>
                </a:lnTo>
                <a:lnTo>
                  <a:pt x="481838" y="399135"/>
                </a:lnTo>
                <a:lnTo>
                  <a:pt x="229603" y="701294"/>
                </a:lnTo>
                <a:lnTo>
                  <a:pt x="218871" y="708469"/>
                </a:lnTo>
                <a:lnTo>
                  <a:pt x="206387" y="710857"/>
                </a:lnTo>
                <a:lnTo>
                  <a:pt x="193878" y="708469"/>
                </a:lnTo>
                <a:lnTo>
                  <a:pt x="183159" y="701294"/>
                </a:lnTo>
                <a:lnTo>
                  <a:pt x="175856" y="689965"/>
                </a:lnTo>
                <a:lnTo>
                  <a:pt x="173367" y="677087"/>
                </a:lnTo>
                <a:lnTo>
                  <a:pt x="175666" y="664298"/>
                </a:lnTo>
                <a:lnTo>
                  <a:pt x="182702" y="653186"/>
                </a:lnTo>
                <a:lnTo>
                  <a:pt x="481838" y="399135"/>
                </a:lnTo>
                <a:lnTo>
                  <a:pt x="481838" y="382485"/>
                </a:lnTo>
                <a:lnTo>
                  <a:pt x="174028" y="643928"/>
                </a:lnTo>
                <a:lnTo>
                  <a:pt x="164084" y="659409"/>
                </a:lnTo>
                <a:lnTo>
                  <a:pt x="160769" y="677037"/>
                </a:lnTo>
                <a:lnTo>
                  <a:pt x="164084" y="694651"/>
                </a:lnTo>
                <a:lnTo>
                  <a:pt x="197358" y="722985"/>
                </a:lnTo>
                <a:lnTo>
                  <a:pt x="206375" y="723887"/>
                </a:lnTo>
                <a:lnTo>
                  <a:pt x="215404" y="722985"/>
                </a:lnTo>
                <a:lnTo>
                  <a:pt x="223964" y="720293"/>
                </a:lnTo>
                <a:lnTo>
                  <a:pt x="231902" y="715873"/>
                </a:lnTo>
                <a:lnTo>
                  <a:pt x="237782" y="710857"/>
                </a:lnTo>
                <a:lnTo>
                  <a:pt x="239052" y="709777"/>
                </a:lnTo>
                <a:lnTo>
                  <a:pt x="498386" y="399135"/>
                </a:lnTo>
                <a:lnTo>
                  <a:pt x="537552" y="352221"/>
                </a:lnTo>
                <a:lnTo>
                  <a:pt x="668121" y="329222"/>
                </a:lnTo>
                <a:lnTo>
                  <a:pt x="668324" y="329069"/>
                </a:lnTo>
                <a:lnTo>
                  <a:pt x="672985" y="323405"/>
                </a:lnTo>
                <a:lnTo>
                  <a:pt x="673112" y="323164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1933371" y="1417281"/>
            <a:ext cx="673100" cy="723900"/>
          </a:xfrm>
          <a:custGeom>
            <a:avLst/>
            <a:gdLst/>
            <a:ahLst/>
            <a:cxnLst/>
            <a:rect l="l" t="t" r="r" b="b"/>
            <a:pathLst>
              <a:path w="673100" h="723900">
                <a:moveTo>
                  <a:pt x="512216" y="677037"/>
                </a:moveTo>
                <a:lnTo>
                  <a:pt x="508901" y="659422"/>
                </a:lnTo>
                <a:lnTo>
                  <a:pt x="499605" y="644956"/>
                </a:lnTo>
                <a:lnTo>
                  <a:pt x="499605" y="677100"/>
                </a:lnTo>
                <a:lnTo>
                  <a:pt x="497116" y="689965"/>
                </a:lnTo>
                <a:lnTo>
                  <a:pt x="489826" y="701306"/>
                </a:lnTo>
                <a:lnTo>
                  <a:pt x="479082" y="708482"/>
                </a:lnTo>
                <a:lnTo>
                  <a:pt x="466585" y="710869"/>
                </a:lnTo>
                <a:lnTo>
                  <a:pt x="454101" y="708469"/>
                </a:lnTo>
                <a:lnTo>
                  <a:pt x="443382" y="701306"/>
                </a:lnTo>
                <a:lnTo>
                  <a:pt x="191147" y="399148"/>
                </a:lnTo>
                <a:lnTo>
                  <a:pt x="490283" y="653199"/>
                </a:lnTo>
                <a:lnTo>
                  <a:pt x="497306" y="664298"/>
                </a:lnTo>
                <a:lnTo>
                  <a:pt x="499605" y="677100"/>
                </a:lnTo>
                <a:lnTo>
                  <a:pt x="499605" y="644956"/>
                </a:lnTo>
                <a:lnTo>
                  <a:pt x="498957" y="643940"/>
                </a:lnTo>
                <a:lnTo>
                  <a:pt x="210743" y="399148"/>
                </a:lnTo>
                <a:lnTo>
                  <a:pt x="142824" y="341452"/>
                </a:lnTo>
                <a:lnTo>
                  <a:pt x="142684" y="341426"/>
                </a:lnTo>
                <a:lnTo>
                  <a:pt x="142278" y="341122"/>
                </a:lnTo>
                <a:lnTo>
                  <a:pt x="140792" y="340410"/>
                </a:lnTo>
                <a:lnTo>
                  <a:pt x="140208" y="340258"/>
                </a:lnTo>
                <a:lnTo>
                  <a:pt x="140081" y="340156"/>
                </a:lnTo>
                <a:lnTo>
                  <a:pt x="12712" y="317728"/>
                </a:lnTo>
                <a:lnTo>
                  <a:pt x="16078" y="176187"/>
                </a:lnTo>
                <a:lnTo>
                  <a:pt x="13296" y="173278"/>
                </a:lnTo>
                <a:lnTo>
                  <a:pt x="9791" y="173189"/>
                </a:lnTo>
                <a:lnTo>
                  <a:pt x="5765" y="173177"/>
                </a:lnTo>
                <a:lnTo>
                  <a:pt x="3378" y="175895"/>
                </a:lnTo>
                <a:lnTo>
                  <a:pt x="0" y="317728"/>
                </a:lnTo>
                <a:lnTo>
                  <a:pt x="0" y="323418"/>
                </a:lnTo>
                <a:lnTo>
                  <a:pt x="4660" y="329082"/>
                </a:lnTo>
                <a:lnTo>
                  <a:pt x="4864" y="329234"/>
                </a:lnTo>
                <a:lnTo>
                  <a:pt x="135432" y="352234"/>
                </a:lnTo>
                <a:lnTo>
                  <a:pt x="433933" y="709790"/>
                </a:lnTo>
                <a:lnTo>
                  <a:pt x="441071" y="715873"/>
                </a:lnTo>
                <a:lnTo>
                  <a:pt x="449008" y="720293"/>
                </a:lnTo>
                <a:lnTo>
                  <a:pt x="457631" y="722998"/>
                </a:lnTo>
                <a:lnTo>
                  <a:pt x="466610" y="723900"/>
                </a:lnTo>
                <a:lnTo>
                  <a:pt x="475627" y="722985"/>
                </a:lnTo>
                <a:lnTo>
                  <a:pt x="484149" y="720344"/>
                </a:lnTo>
                <a:lnTo>
                  <a:pt x="491998" y="716026"/>
                </a:lnTo>
                <a:lnTo>
                  <a:pt x="498081" y="710869"/>
                </a:lnTo>
                <a:lnTo>
                  <a:pt x="498957" y="710133"/>
                </a:lnTo>
                <a:lnTo>
                  <a:pt x="508901" y="694664"/>
                </a:lnTo>
                <a:lnTo>
                  <a:pt x="512216" y="677037"/>
                </a:lnTo>
                <a:close/>
              </a:path>
              <a:path w="673100" h="723900">
                <a:moveTo>
                  <a:pt x="672985" y="529564"/>
                </a:moveTo>
                <a:lnTo>
                  <a:pt x="669671" y="511937"/>
                </a:lnTo>
                <a:lnTo>
                  <a:pt x="660387" y="497484"/>
                </a:lnTo>
                <a:lnTo>
                  <a:pt x="660387" y="529615"/>
                </a:lnTo>
                <a:lnTo>
                  <a:pt x="657898" y="542480"/>
                </a:lnTo>
                <a:lnTo>
                  <a:pt x="650608" y="553821"/>
                </a:lnTo>
                <a:lnTo>
                  <a:pt x="639838" y="560997"/>
                </a:lnTo>
                <a:lnTo>
                  <a:pt x="627380" y="563384"/>
                </a:lnTo>
                <a:lnTo>
                  <a:pt x="614883" y="560997"/>
                </a:lnTo>
                <a:lnTo>
                  <a:pt x="604151" y="553821"/>
                </a:lnTo>
                <a:lnTo>
                  <a:pt x="351917" y="251663"/>
                </a:lnTo>
                <a:lnTo>
                  <a:pt x="651065" y="505726"/>
                </a:lnTo>
                <a:lnTo>
                  <a:pt x="658088" y="516826"/>
                </a:lnTo>
                <a:lnTo>
                  <a:pt x="660387" y="529615"/>
                </a:lnTo>
                <a:lnTo>
                  <a:pt x="660387" y="497484"/>
                </a:lnTo>
                <a:lnTo>
                  <a:pt x="659739" y="496468"/>
                </a:ln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48"/>
                </a:lnTo>
                <a:lnTo>
                  <a:pt x="337997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81" y="158483"/>
                </a:lnTo>
                <a:lnTo>
                  <a:pt x="297713" y="191858"/>
                </a:lnTo>
                <a:lnTo>
                  <a:pt x="265430" y="214376"/>
                </a:lnTo>
                <a:lnTo>
                  <a:pt x="225958" y="222631"/>
                </a:lnTo>
                <a:lnTo>
                  <a:pt x="186474" y="214376"/>
                </a:lnTo>
                <a:lnTo>
                  <a:pt x="154203" y="191858"/>
                </a:lnTo>
                <a:lnTo>
                  <a:pt x="132422" y="158483"/>
                </a:lnTo>
                <a:lnTo>
                  <a:pt x="124434" y="117665"/>
                </a:lnTo>
                <a:lnTo>
                  <a:pt x="132422" y="76847"/>
                </a:lnTo>
                <a:lnTo>
                  <a:pt x="154203" y="43472"/>
                </a:lnTo>
                <a:lnTo>
                  <a:pt x="186474" y="20967"/>
                </a:lnTo>
                <a:lnTo>
                  <a:pt x="225958" y="12700"/>
                </a:lnTo>
                <a:lnTo>
                  <a:pt x="265430" y="20967"/>
                </a:lnTo>
                <a:lnTo>
                  <a:pt x="297713" y="43472"/>
                </a:lnTo>
                <a:lnTo>
                  <a:pt x="319481" y="76847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505"/>
                </a:lnTo>
                <a:lnTo>
                  <a:pt x="275310" y="12700"/>
                </a:lnTo>
                <a:lnTo>
                  <a:pt x="270370" y="9258"/>
                </a:lnTo>
                <a:lnTo>
                  <a:pt x="225958" y="0"/>
                </a:lnTo>
                <a:lnTo>
                  <a:pt x="181533" y="9258"/>
                </a:lnTo>
                <a:lnTo>
                  <a:pt x="145224" y="34505"/>
                </a:lnTo>
                <a:lnTo>
                  <a:pt x="120713" y="71907"/>
                </a:lnTo>
                <a:lnTo>
                  <a:pt x="111734" y="117665"/>
                </a:lnTo>
                <a:lnTo>
                  <a:pt x="120713" y="163423"/>
                </a:lnTo>
                <a:lnTo>
                  <a:pt x="145224" y="200825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64"/>
                </a:lnTo>
                <a:lnTo>
                  <a:pt x="265442" y="228066"/>
                </a:lnTo>
                <a:lnTo>
                  <a:pt x="276618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594715" y="562305"/>
                </a:lnTo>
                <a:lnTo>
                  <a:pt x="601853" y="568401"/>
                </a:lnTo>
                <a:lnTo>
                  <a:pt x="609790" y="572820"/>
                </a:lnTo>
                <a:lnTo>
                  <a:pt x="618401" y="575513"/>
                </a:lnTo>
                <a:lnTo>
                  <a:pt x="627380" y="576414"/>
                </a:lnTo>
                <a:lnTo>
                  <a:pt x="636409" y="575513"/>
                </a:lnTo>
                <a:lnTo>
                  <a:pt x="644931" y="572858"/>
                </a:lnTo>
                <a:lnTo>
                  <a:pt x="652767" y="568553"/>
                </a:lnTo>
                <a:lnTo>
                  <a:pt x="658876" y="563384"/>
                </a:lnTo>
                <a:lnTo>
                  <a:pt x="659739" y="562660"/>
                </a:lnTo>
                <a:lnTo>
                  <a:pt x="669671" y="547179"/>
                </a:lnTo>
                <a:lnTo>
                  <a:pt x="672985" y="529564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1933257" y="2676156"/>
            <a:ext cx="673735" cy="723900"/>
          </a:xfrm>
          <a:custGeom>
            <a:avLst/>
            <a:gdLst/>
            <a:ahLst/>
            <a:cxnLst/>
            <a:rect l="l" t="t" r="r" b="b"/>
            <a:pathLst>
              <a:path w="673735" h="72390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83"/>
                </a:lnTo>
                <a:lnTo>
                  <a:pt x="518782" y="191846"/>
                </a:lnTo>
                <a:lnTo>
                  <a:pt x="486498" y="214363"/>
                </a:lnTo>
                <a:lnTo>
                  <a:pt x="447027" y="222631"/>
                </a:lnTo>
                <a:lnTo>
                  <a:pt x="407543" y="214363"/>
                </a:lnTo>
                <a:lnTo>
                  <a:pt x="398462" y="208038"/>
                </a:lnTo>
                <a:lnTo>
                  <a:pt x="375272" y="191846"/>
                </a:lnTo>
                <a:lnTo>
                  <a:pt x="353491" y="158483"/>
                </a:lnTo>
                <a:lnTo>
                  <a:pt x="345503" y="117665"/>
                </a:lnTo>
                <a:lnTo>
                  <a:pt x="353491" y="76835"/>
                </a:lnTo>
                <a:lnTo>
                  <a:pt x="375272" y="43472"/>
                </a:lnTo>
                <a:lnTo>
                  <a:pt x="407543" y="20955"/>
                </a:lnTo>
                <a:lnTo>
                  <a:pt x="447027" y="12700"/>
                </a:lnTo>
                <a:lnTo>
                  <a:pt x="486498" y="20955"/>
                </a:lnTo>
                <a:lnTo>
                  <a:pt x="518782" y="43472"/>
                </a:lnTo>
                <a:lnTo>
                  <a:pt x="540562" y="76835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48" y="34493"/>
                </a:lnTo>
                <a:lnTo>
                  <a:pt x="496392" y="12700"/>
                </a:lnTo>
                <a:lnTo>
                  <a:pt x="491439" y="9258"/>
                </a:lnTo>
                <a:lnTo>
                  <a:pt x="447027" y="0"/>
                </a:lnTo>
                <a:lnTo>
                  <a:pt x="402602" y="9258"/>
                </a:lnTo>
                <a:lnTo>
                  <a:pt x="366293" y="34493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36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68" y="235013"/>
                </a:lnTo>
                <a:lnTo>
                  <a:pt x="321068" y="251663"/>
                </a:lnTo>
                <a:lnTo>
                  <a:pt x="68834" y="553821"/>
                </a:lnTo>
                <a:lnTo>
                  <a:pt x="58089" y="560997"/>
                </a:lnTo>
                <a:lnTo>
                  <a:pt x="45605" y="563384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02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68" y="251663"/>
                </a:lnTo>
                <a:lnTo>
                  <a:pt x="321068" y="235013"/>
                </a:lnTo>
                <a:lnTo>
                  <a:pt x="13246" y="496468"/>
                </a:lnTo>
                <a:lnTo>
                  <a:pt x="3302" y="511937"/>
                </a:lnTo>
                <a:lnTo>
                  <a:pt x="0" y="529551"/>
                </a:lnTo>
                <a:lnTo>
                  <a:pt x="3302" y="547179"/>
                </a:lnTo>
                <a:lnTo>
                  <a:pt x="36576" y="575513"/>
                </a:lnTo>
                <a:lnTo>
                  <a:pt x="45605" y="576414"/>
                </a:lnTo>
                <a:lnTo>
                  <a:pt x="54622" y="575500"/>
                </a:lnTo>
                <a:lnTo>
                  <a:pt x="63195" y="572808"/>
                </a:lnTo>
                <a:lnTo>
                  <a:pt x="71132" y="568401"/>
                </a:lnTo>
                <a:lnTo>
                  <a:pt x="77000" y="563384"/>
                </a:lnTo>
                <a:lnTo>
                  <a:pt x="78270" y="562305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51"/>
                </a:lnTo>
                <a:lnTo>
                  <a:pt x="447027" y="235331"/>
                </a:lnTo>
                <a:lnTo>
                  <a:pt x="491439" y="226060"/>
                </a:lnTo>
                <a:lnTo>
                  <a:pt x="496392" y="222631"/>
                </a:lnTo>
                <a:lnTo>
                  <a:pt x="527748" y="200825"/>
                </a:lnTo>
                <a:lnTo>
                  <a:pt x="552259" y="163423"/>
                </a:lnTo>
                <a:lnTo>
                  <a:pt x="561251" y="117665"/>
                </a:lnTo>
                <a:close/>
              </a:path>
              <a:path w="673735" h="723900">
                <a:moveTo>
                  <a:pt x="673112" y="323164"/>
                </a:moveTo>
                <a:lnTo>
                  <a:pt x="669607" y="175882"/>
                </a:lnTo>
                <a:lnTo>
                  <a:pt x="667219" y="173164"/>
                </a:lnTo>
                <a:lnTo>
                  <a:pt x="663194" y="173177"/>
                </a:lnTo>
                <a:lnTo>
                  <a:pt x="659688" y="173266"/>
                </a:lnTo>
                <a:lnTo>
                  <a:pt x="656907" y="176174"/>
                </a:lnTo>
                <a:lnTo>
                  <a:pt x="660273" y="317715"/>
                </a:lnTo>
                <a:lnTo>
                  <a:pt x="532904" y="340144"/>
                </a:lnTo>
                <a:lnTo>
                  <a:pt x="532777" y="340245"/>
                </a:lnTo>
                <a:lnTo>
                  <a:pt x="532193" y="340398"/>
                </a:lnTo>
                <a:lnTo>
                  <a:pt x="530707" y="341109"/>
                </a:lnTo>
                <a:lnTo>
                  <a:pt x="530301" y="341414"/>
                </a:lnTo>
                <a:lnTo>
                  <a:pt x="530161" y="341439"/>
                </a:lnTo>
                <a:lnTo>
                  <a:pt x="481838" y="382485"/>
                </a:lnTo>
                <a:lnTo>
                  <a:pt x="481838" y="399135"/>
                </a:lnTo>
                <a:lnTo>
                  <a:pt x="229603" y="701294"/>
                </a:lnTo>
                <a:lnTo>
                  <a:pt x="218871" y="708469"/>
                </a:lnTo>
                <a:lnTo>
                  <a:pt x="206387" y="710869"/>
                </a:lnTo>
                <a:lnTo>
                  <a:pt x="193878" y="708469"/>
                </a:lnTo>
                <a:lnTo>
                  <a:pt x="183159" y="701294"/>
                </a:lnTo>
                <a:lnTo>
                  <a:pt x="175856" y="689965"/>
                </a:lnTo>
                <a:lnTo>
                  <a:pt x="173367" y="677087"/>
                </a:lnTo>
                <a:lnTo>
                  <a:pt x="175666" y="664298"/>
                </a:lnTo>
                <a:lnTo>
                  <a:pt x="182702" y="653186"/>
                </a:lnTo>
                <a:lnTo>
                  <a:pt x="481838" y="399135"/>
                </a:lnTo>
                <a:lnTo>
                  <a:pt x="481838" y="382485"/>
                </a:lnTo>
                <a:lnTo>
                  <a:pt x="174028" y="643928"/>
                </a:lnTo>
                <a:lnTo>
                  <a:pt x="164084" y="659409"/>
                </a:lnTo>
                <a:lnTo>
                  <a:pt x="160769" y="677037"/>
                </a:lnTo>
                <a:lnTo>
                  <a:pt x="164084" y="694651"/>
                </a:lnTo>
                <a:lnTo>
                  <a:pt x="197358" y="722985"/>
                </a:lnTo>
                <a:lnTo>
                  <a:pt x="206375" y="723887"/>
                </a:lnTo>
                <a:lnTo>
                  <a:pt x="215404" y="722985"/>
                </a:lnTo>
                <a:lnTo>
                  <a:pt x="498386" y="399135"/>
                </a:lnTo>
                <a:lnTo>
                  <a:pt x="537552" y="352221"/>
                </a:lnTo>
                <a:lnTo>
                  <a:pt x="668121" y="329222"/>
                </a:lnTo>
                <a:lnTo>
                  <a:pt x="668324" y="329069"/>
                </a:lnTo>
                <a:lnTo>
                  <a:pt x="669404" y="328726"/>
                </a:lnTo>
                <a:lnTo>
                  <a:pt x="672985" y="323405"/>
                </a:lnTo>
                <a:lnTo>
                  <a:pt x="673112" y="323164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1933371" y="3935018"/>
            <a:ext cx="673100" cy="723900"/>
          </a:xfrm>
          <a:custGeom>
            <a:avLst/>
            <a:gdLst/>
            <a:ahLst/>
            <a:cxnLst/>
            <a:rect l="l" t="t" r="r" b="b"/>
            <a:pathLst>
              <a:path w="673100" h="723900">
                <a:moveTo>
                  <a:pt x="512216" y="677037"/>
                </a:moveTo>
                <a:lnTo>
                  <a:pt x="508901" y="659422"/>
                </a:lnTo>
                <a:lnTo>
                  <a:pt x="499605" y="644956"/>
                </a:lnTo>
                <a:lnTo>
                  <a:pt x="499605" y="677100"/>
                </a:lnTo>
                <a:lnTo>
                  <a:pt x="497116" y="689965"/>
                </a:lnTo>
                <a:lnTo>
                  <a:pt x="489826" y="701306"/>
                </a:lnTo>
                <a:lnTo>
                  <a:pt x="479082" y="708482"/>
                </a:lnTo>
                <a:lnTo>
                  <a:pt x="466585" y="710869"/>
                </a:lnTo>
                <a:lnTo>
                  <a:pt x="454101" y="708469"/>
                </a:lnTo>
                <a:lnTo>
                  <a:pt x="443382" y="701306"/>
                </a:lnTo>
                <a:lnTo>
                  <a:pt x="191147" y="399148"/>
                </a:lnTo>
                <a:lnTo>
                  <a:pt x="490283" y="653199"/>
                </a:lnTo>
                <a:lnTo>
                  <a:pt x="497306" y="664298"/>
                </a:lnTo>
                <a:lnTo>
                  <a:pt x="499605" y="677100"/>
                </a:lnTo>
                <a:lnTo>
                  <a:pt x="499605" y="644956"/>
                </a:lnTo>
                <a:lnTo>
                  <a:pt x="498957" y="643940"/>
                </a:lnTo>
                <a:lnTo>
                  <a:pt x="210743" y="399148"/>
                </a:lnTo>
                <a:lnTo>
                  <a:pt x="142824" y="341452"/>
                </a:lnTo>
                <a:lnTo>
                  <a:pt x="142684" y="341426"/>
                </a:lnTo>
                <a:lnTo>
                  <a:pt x="142278" y="341122"/>
                </a:lnTo>
                <a:lnTo>
                  <a:pt x="140792" y="340410"/>
                </a:lnTo>
                <a:lnTo>
                  <a:pt x="140208" y="340258"/>
                </a:lnTo>
                <a:lnTo>
                  <a:pt x="140081" y="340156"/>
                </a:lnTo>
                <a:lnTo>
                  <a:pt x="12712" y="317728"/>
                </a:lnTo>
                <a:lnTo>
                  <a:pt x="16078" y="176187"/>
                </a:lnTo>
                <a:lnTo>
                  <a:pt x="13296" y="173278"/>
                </a:lnTo>
                <a:lnTo>
                  <a:pt x="9791" y="173189"/>
                </a:lnTo>
                <a:lnTo>
                  <a:pt x="5765" y="173177"/>
                </a:lnTo>
                <a:lnTo>
                  <a:pt x="3378" y="175895"/>
                </a:lnTo>
                <a:lnTo>
                  <a:pt x="0" y="317728"/>
                </a:lnTo>
                <a:lnTo>
                  <a:pt x="0" y="323418"/>
                </a:lnTo>
                <a:lnTo>
                  <a:pt x="4660" y="329082"/>
                </a:lnTo>
                <a:lnTo>
                  <a:pt x="4864" y="329234"/>
                </a:lnTo>
                <a:lnTo>
                  <a:pt x="135432" y="352234"/>
                </a:lnTo>
                <a:lnTo>
                  <a:pt x="433933" y="709790"/>
                </a:lnTo>
                <a:lnTo>
                  <a:pt x="441071" y="715886"/>
                </a:lnTo>
                <a:lnTo>
                  <a:pt x="449008" y="720293"/>
                </a:lnTo>
                <a:lnTo>
                  <a:pt x="457631" y="722998"/>
                </a:lnTo>
                <a:lnTo>
                  <a:pt x="466610" y="723900"/>
                </a:lnTo>
                <a:lnTo>
                  <a:pt x="475627" y="722985"/>
                </a:lnTo>
                <a:lnTo>
                  <a:pt x="484149" y="720344"/>
                </a:lnTo>
                <a:lnTo>
                  <a:pt x="491998" y="716026"/>
                </a:lnTo>
                <a:lnTo>
                  <a:pt x="498081" y="710869"/>
                </a:lnTo>
                <a:lnTo>
                  <a:pt x="498957" y="710133"/>
                </a:lnTo>
                <a:lnTo>
                  <a:pt x="508901" y="694664"/>
                </a:lnTo>
                <a:lnTo>
                  <a:pt x="512216" y="677037"/>
                </a:lnTo>
                <a:close/>
              </a:path>
              <a:path w="673100" h="723900">
                <a:moveTo>
                  <a:pt x="672985" y="529564"/>
                </a:moveTo>
                <a:lnTo>
                  <a:pt x="669671" y="511949"/>
                </a:lnTo>
                <a:lnTo>
                  <a:pt x="660387" y="497484"/>
                </a:lnTo>
                <a:lnTo>
                  <a:pt x="660387" y="529615"/>
                </a:lnTo>
                <a:lnTo>
                  <a:pt x="657898" y="542480"/>
                </a:lnTo>
                <a:lnTo>
                  <a:pt x="650608" y="553821"/>
                </a:lnTo>
                <a:lnTo>
                  <a:pt x="639838" y="560997"/>
                </a:lnTo>
                <a:lnTo>
                  <a:pt x="627380" y="563397"/>
                </a:lnTo>
                <a:lnTo>
                  <a:pt x="614883" y="560997"/>
                </a:lnTo>
                <a:lnTo>
                  <a:pt x="604151" y="553821"/>
                </a:lnTo>
                <a:lnTo>
                  <a:pt x="351917" y="251663"/>
                </a:lnTo>
                <a:lnTo>
                  <a:pt x="651065" y="505726"/>
                </a:lnTo>
                <a:lnTo>
                  <a:pt x="658088" y="516826"/>
                </a:lnTo>
                <a:lnTo>
                  <a:pt x="660387" y="529615"/>
                </a:lnTo>
                <a:lnTo>
                  <a:pt x="660387" y="497484"/>
                </a:lnTo>
                <a:lnTo>
                  <a:pt x="659739" y="496468"/>
                </a:ln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48"/>
                </a:lnTo>
                <a:lnTo>
                  <a:pt x="337997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81" y="158496"/>
                </a:lnTo>
                <a:lnTo>
                  <a:pt x="297713" y="191858"/>
                </a:lnTo>
                <a:lnTo>
                  <a:pt x="265430" y="214376"/>
                </a:lnTo>
                <a:lnTo>
                  <a:pt x="225958" y="222631"/>
                </a:lnTo>
                <a:lnTo>
                  <a:pt x="186474" y="214376"/>
                </a:lnTo>
                <a:lnTo>
                  <a:pt x="154203" y="191858"/>
                </a:lnTo>
                <a:lnTo>
                  <a:pt x="132422" y="158496"/>
                </a:lnTo>
                <a:lnTo>
                  <a:pt x="124434" y="117665"/>
                </a:lnTo>
                <a:lnTo>
                  <a:pt x="132422" y="76847"/>
                </a:lnTo>
                <a:lnTo>
                  <a:pt x="154203" y="43472"/>
                </a:lnTo>
                <a:lnTo>
                  <a:pt x="186474" y="20967"/>
                </a:lnTo>
                <a:lnTo>
                  <a:pt x="225958" y="12700"/>
                </a:lnTo>
                <a:lnTo>
                  <a:pt x="265430" y="20967"/>
                </a:lnTo>
                <a:lnTo>
                  <a:pt x="297713" y="43472"/>
                </a:lnTo>
                <a:lnTo>
                  <a:pt x="319481" y="76847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505"/>
                </a:lnTo>
                <a:lnTo>
                  <a:pt x="275310" y="12700"/>
                </a:lnTo>
                <a:lnTo>
                  <a:pt x="270370" y="9258"/>
                </a:lnTo>
                <a:lnTo>
                  <a:pt x="225958" y="0"/>
                </a:lnTo>
                <a:lnTo>
                  <a:pt x="181533" y="9258"/>
                </a:lnTo>
                <a:lnTo>
                  <a:pt x="145224" y="34505"/>
                </a:lnTo>
                <a:lnTo>
                  <a:pt x="120713" y="71907"/>
                </a:lnTo>
                <a:lnTo>
                  <a:pt x="111734" y="117665"/>
                </a:lnTo>
                <a:lnTo>
                  <a:pt x="120713" y="163423"/>
                </a:lnTo>
                <a:lnTo>
                  <a:pt x="145224" y="200837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64"/>
                </a:lnTo>
                <a:lnTo>
                  <a:pt x="265442" y="228066"/>
                </a:lnTo>
                <a:lnTo>
                  <a:pt x="276618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594715" y="562305"/>
                </a:lnTo>
                <a:lnTo>
                  <a:pt x="601853" y="568401"/>
                </a:lnTo>
                <a:lnTo>
                  <a:pt x="609790" y="572820"/>
                </a:lnTo>
                <a:lnTo>
                  <a:pt x="618401" y="575513"/>
                </a:lnTo>
                <a:lnTo>
                  <a:pt x="627380" y="576414"/>
                </a:lnTo>
                <a:lnTo>
                  <a:pt x="636409" y="575513"/>
                </a:lnTo>
                <a:lnTo>
                  <a:pt x="669671" y="547179"/>
                </a:lnTo>
                <a:lnTo>
                  <a:pt x="672985" y="529564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1933257" y="5193893"/>
            <a:ext cx="673735" cy="723900"/>
          </a:xfrm>
          <a:custGeom>
            <a:avLst/>
            <a:gdLst/>
            <a:ahLst/>
            <a:cxnLst/>
            <a:rect l="l" t="t" r="r" b="b"/>
            <a:pathLst>
              <a:path w="673735" h="72390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83"/>
                </a:lnTo>
                <a:lnTo>
                  <a:pt x="518782" y="191858"/>
                </a:lnTo>
                <a:lnTo>
                  <a:pt x="486498" y="214363"/>
                </a:lnTo>
                <a:lnTo>
                  <a:pt x="447027" y="222631"/>
                </a:lnTo>
                <a:lnTo>
                  <a:pt x="407543" y="214363"/>
                </a:lnTo>
                <a:lnTo>
                  <a:pt x="398462" y="208038"/>
                </a:lnTo>
                <a:lnTo>
                  <a:pt x="375272" y="191858"/>
                </a:lnTo>
                <a:lnTo>
                  <a:pt x="353491" y="158483"/>
                </a:lnTo>
                <a:lnTo>
                  <a:pt x="345503" y="117665"/>
                </a:lnTo>
                <a:lnTo>
                  <a:pt x="353491" y="76835"/>
                </a:lnTo>
                <a:lnTo>
                  <a:pt x="375272" y="43472"/>
                </a:lnTo>
                <a:lnTo>
                  <a:pt x="407543" y="20955"/>
                </a:lnTo>
                <a:lnTo>
                  <a:pt x="447027" y="12700"/>
                </a:lnTo>
                <a:lnTo>
                  <a:pt x="486498" y="20955"/>
                </a:lnTo>
                <a:lnTo>
                  <a:pt x="518782" y="43472"/>
                </a:lnTo>
                <a:lnTo>
                  <a:pt x="540562" y="76835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48" y="34493"/>
                </a:lnTo>
                <a:lnTo>
                  <a:pt x="496392" y="12700"/>
                </a:lnTo>
                <a:lnTo>
                  <a:pt x="491439" y="9258"/>
                </a:lnTo>
                <a:lnTo>
                  <a:pt x="447027" y="0"/>
                </a:lnTo>
                <a:lnTo>
                  <a:pt x="402602" y="9258"/>
                </a:lnTo>
                <a:lnTo>
                  <a:pt x="366293" y="34493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36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68" y="235013"/>
                </a:lnTo>
                <a:lnTo>
                  <a:pt x="321068" y="251663"/>
                </a:lnTo>
                <a:lnTo>
                  <a:pt x="68834" y="553821"/>
                </a:lnTo>
                <a:lnTo>
                  <a:pt x="58089" y="560997"/>
                </a:lnTo>
                <a:lnTo>
                  <a:pt x="45605" y="563384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15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68" y="251663"/>
                </a:lnTo>
                <a:lnTo>
                  <a:pt x="321068" y="235013"/>
                </a:lnTo>
                <a:lnTo>
                  <a:pt x="13246" y="496468"/>
                </a:lnTo>
                <a:lnTo>
                  <a:pt x="3302" y="511937"/>
                </a:lnTo>
                <a:lnTo>
                  <a:pt x="0" y="529551"/>
                </a:lnTo>
                <a:lnTo>
                  <a:pt x="3302" y="547179"/>
                </a:lnTo>
                <a:lnTo>
                  <a:pt x="36576" y="575513"/>
                </a:lnTo>
                <a:lnTo>
                  <a:pt x="45605" y="576414"/>
                </a:lnTo>
                <a:lnTo>
                  <a:pt x="54622" y="575500"/>
                </a:lnTo>
                <a:lnTo>
                  <a:pt x="63195" y="572820"/>
                </a:lnTo>
                <a:lnTo>
                  <a:pt x="71132" y="568401"/>
                </a:lnTo>
                <a:lnTo>
                  <a:pt x="77000" y="563384"/>
                </a:lnTo>
                <a:lnTo>
                  <a:pt x="78270" y="562305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51"/>
                </a:lnTo>
                <a:lnTo>
                  <a:pt x="447027" y="235331"/>
                </a:lnTo>
                <a:lnTo>
                  <a:pt x="491439" y="226072"/>
                </a:lnTo>
                <a:lnTo>
                  <a:pt x="496392" y="222631"/>
                </a:lnTo>
                <a:lnTo>
                  <a:pt x="527748" y="200825"/>
                </a:lnTo>
                <a:lnTo>
                  <a:pt x="552259" y="163423"/>
                </a:lnTo>
                <a:lnTo>
                  <a:pt x="561251" y="117665"/>
                </a:lnTo>
                <a:close/>
              </a:path>
              <a:path w="673735" h="723900">
                <a:moveTo>
                  <a:pt x="673112" y="323164"/>
                </a:moveTo>
                <a:lnTo>
                  <a:pt x="669607" y="175882"/>
                </a:lnTo>
                <a:lnTo>
                  <a:pt x="667219" y="173164"/>
                </a:lnTo>
                <a:lnTo>
                  <a:pt x="663194" y="173177"/>
                </a:lnTo>
                <a:lnTo>
                  <a:pt x="659688" y="173266"/>
                </a:lnTo>
                <a:lnTo>
                  <a:pt x="656907" y="176174"/>
                </a:lnTo>
                <a:lnTo>
                  <a:pt x="660273" y="317715"/>
                </a:lnTo>
                <a:lnTo>
                  <a:pt x="532904" y="340144"/>
                </a:lnTo>
                <a:lnTo>
                  <a:pt x="532777" y="340245"/>
                </a:lnTo>
                <a:lnTo>
                  <a:pt x="532193" y="340398"/>
                </a:lnTo>
                <a:lnTo>
                  <a:pt x="530707" y="341109"/>
                </a:lnTo>
                <a:lnTo>
                  <a:pt x="530301" y="341414"/>
                </a:lnTo>
                <a:lnTo>
                  <a:pt x="530161" y="341439"/>
                </a:lnTo>
                <a:lnTo>
                  <a:pt x="481838" y="382485"/>
                </a:lnTo>
                <a:lnTo>
                  <a:pt x="481838" y="399135"/>
                </a:lnTo>
                <a:lnTo>
                  <a:pt x="229603" y="701294"/>
                </a:lnTo>
                <a:lnTo>
                  <a:pt x="218871" y="708469"/>
                </a:lnTo>
                <a:lnTo>
                  <a:pt x="206387" y="710869"/>
                </a:lnTo>
                <a:lnTo>
                  <a:pt x="193878" y="708469"/>
                </a:lnTo>
                <a:lnTo>
                  <a:pt x="183159" y="701294"/>
                </a:lnTo>
                <a:lnTo>
                  <a:pt x="175856" y="689965"/>
                </a:lnTo>
                <a:lnTo>
                  <a:pt x="173367" y="677087"/>
                </a:lnTo>
                <a:lnTo>
                  <a:pt x="175666" y="664298"/>
                </a:lnTo>
                <a:lnTo>
                  <a:pt x="182702" y="653186"/>
                </a:lnTo>
                <a:lnTo>
                  <a:pt x="481838" y="399135"/>
                </a:lnTo>
                <a:lnTo>
                  <a:pt x="481838" y="382485"/>
                </a:lnTo>
                <a:lnTo>
                  <a:pt x="174028" y="643928"/>
                </a:lnTo>
                <a:lnTo>
                  <a:pt x="164084" y="659409"/>
                </a:lnTo>
                <a:lnTo>
                  <a:pt x="160769" y="677037"/>
                </a:lnTo>
                <a:lnTo>
                  <a:pt x="164084" y="694651"/>
                </a:lnTo>
                <a:lnTo>
                  <a:pt x="197358" y="722985"/>
                </a:lnTo>
                <a:lnTo>
                  <a:pt x="206375" y="723887"/>
                </a:lnTo>
                <a:lnTo>
                  <a:pt x="215404" y="722985"/>
                </a:lnTo>
                <a:lnTo>
                  <a:pt x="498386" y="399135"/>
                </a:lnTo>
                <a:lnTo>
                  <a:pt x="537552" y="352221"/>
                </a:lnTo>
                <a:lnTo>
                  <a:pt x="668121" y="329222"/>
                </a:lnTo>
                <a:lnTo>
                  <a:pt x="668324" y="329069"/>
                </a:lnTo>
                <a:lnTo>
                  <a:pt x="669404" y="328726"/>
                </a:lnTo>
                <a:lnTo>
                  <a:pt x="672985" y="323405"/>
                </a:lnTo>
                <a:lnTo>
                  <a:pt x="673112" y="323164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1933371" y="6452755"/>
            <a:ext cx="673100" cy="723900"/>
          </a:xfrm>
          <a:custGeom>
            <a:avLst/>
            <a:gdLst/>
            <a:ahLst/>
            <a:cxnLst/>
            <a:rect l="l" t="t" r="r" b="b"/>
            <a:pathLst>
              <a:path w="673100" h="723900">
                <a:moveTo>
                  <a:pt x="512216" y="677049"/>
                </a:moveTo>
                <a:lnTo>
                  <a:pt x="508901" y="659422"/>
                </a:lnTo>
                <a:lnTo>
                  <a:pt x="499605" y="644956"/>
                </a:lnTo>
                <a:lnTo>
                  <a:pt x="499605" y="677100"/>
                </a:lnTo>
                <a:lnTo>
                  <a:pt x="497116" y="689965"/>
                </a:lnTo>
                <a:lnTo>
                  <a:pt x="489826" y="701306"/>
                </a:lnTo>
                <a:lnTo>
                  <a:pt x="479082" y="708482"/>
                </a:lnTo>
                <a:lnTo>
                  <a:pt x="466585" y="710869"/>
                </a:lnTo>
                <a:lnTo>
                  <a:pt x="454101" y="708469"/>
                </a:lnTo>
                <a:lnTo>
                  <a:pt x="443382" y="701306"/>
                </a:lnTo>
                <a:lnTo>
                  <a:pt x="191147" y="399148"/>
                </a:lnTo>
                <a:lnTo>
                  <a:pt x="490283" y="653199"/>
                </a:lnTo>
                <a:lnTo>
                  <a:pt x="497306" y="664298"/>
                </a:lnTo>
                <a:lnTo>
                  <a:pt x="499605" y="677100"/>
                </a:lnTo>
                <a:lnTo>
                  <a:pt x="499605" y="644956"/>
                </a:lnTo>
                <a:lnTo>
                  <a:pt x="498957" y="643940"/>
                </a:lnTo>
                <a:lnTo>
                  <a:pt x="210743" y="399148"/>
                </a:lnTo>
                <a:lnTo>
                  <a:pt x="142824" y="341452"/>
                </a:lnTo>
                <a:lnTo>
                  <a:pt x="142684" y="341426"/>
                </a:lnTo>
                <a:lnTo>
                  <a:pt x="142278" y="341122"/>
                </a:lnTo>
                <a:lnTo>
                  <a:pt x="140792" y="340410"/>
                </a:lnTo>
                <a:lnTo>
                  <a:pt x="140208" y="340258"/>
                </a:lnTo>
                <a:lnTo>
                  <a:pt x="140081" y="340156"/>
                </a:lnTo>
                <a:lnTo>
                  <a:pt x="12712" y="317728"/>
                </a:lnTo>
                <a:lnTo>
                  <a:pt x="16078" y="176187"/>
                </a:lnTo>
                <a:lnTo>
                  <a:pt x="13296" y="173278"/>
                </a:lnTo>
                <a:lnTo>
                  <a:pt x="9791" y="173189"/>
                </a:lnTo>
                <a:lnTo>
                  <a:pt x="5765" y="173177"/>
                </a:lnTo>
                <a:lnTo>
                  <a:pt x="3378" y="175895"/>
                </a:lnTo>
                <a:lnTo>
                  <a:pt x="0" y="317728"/>
                </a:lnTo>
                <a:lnTo>
                  <a:pt x="0" y="323418"/>
                </a:lnTo>
                <a:lnTo>
                  <a:pt x="4660" y="329082"/>
                </a:lnTo>
                <a:lnTo>
                  <a:pt x="4864" y="329234"/>
                </a:lnTo>
                <a:lnTo>
                  <a:pt x="135432" y="352234"/>
                </a:lnTo>
                <a:lnTo>
                  <a:pt x="433933" y="709790"/>
                </a:lnTo>
                <a:lnTo>
                  <a:pt x="441071" y="715886"/>
                </a:lnTo>
                <a:lnTo>
                  <a:pt x="449008" y="720305"/>
                </a:lnTo>
                <a:lnTo>
                  <a:pt x="457631" y="722998"/>
                </a:lnTo>
                <a:lnTo>
                  <a:pt x="466610" y="723900"/>
                </a:lnTo>
                <a:lnTo>
                  <a:pt x="475627" y="722985"/>
                </a:lnTo>
                <a:lnTo>
                  <a:pt x="484149" y="720344"/>
                </a:lnTo>
                <a:lnTo>
                  <a:pt x="491998" y="716026"/>
                </a:lnTo>
                <a:lnTo>
                  <a:pt x="498081" y="710869"/>
                </a:lnTo>
                <a:lnTo>
                  <a:pt x="498957" y="710133"/>
                </a:lnTo>
                <a:lnTo>
                  <a:pt x="508901" y="694664"/>
                </a:lnTo>
                <a:lnTo>
                  <a:pt x="512216" y="677049"/>
                </a:lnTo>
                <a:close/>
              </a:path>
              <a:path w="673100" h="723900">
                <a:moveTo>
                  <a:pt x="672985" y="529564"/>
                </a:moveTo>
                <a:lnTo>
                  <a:pt x="669671" y="511949"/>
                </a:lnTo>
                <a:lnTo>
                  <a:pt x="660387" y="497484"/>
                </a:lnTo>
                <a:lnTo>
                  <a:pt x="660387" y="529615"/>
                </a:lnTo>
                <a:lnTo>
                  <a:pt x="657898" y="542480"/>
                </a:lnTo>
                <a:lnTo>
                  <a:pt x="650608" y="553821"/>
                </a:lnTo>
                <a:lnTo>
                  <a:pt x="639838" y="560997"/>
                </a:lnTo>
                <a:lnTo>
                  <a:pt x="627380" y="563397"/>
                </a:lnTo>
                <a:lnTo>
                  <a:pt x="614883" y="560997"/>
                </a:lnTo>
                <a:lnTo>
                  <a:pt x="604151" y="553821"/>
                </a:lnTo>
                <a:lnTo>
                  <a:pt x="351917" y="251663"/>
                </a:lnTo>
                <a:lnTo>
                  <a:pt x="651065" y="505726"/>
                </a:lnTo>
                <a:lnTo>
                  <a:pt x="658088" y="516826"/>
                </a:lnTo>
                <a:lnTo>
                  <a:pt x="660387" y="529615"/>
                </a:lnTo>
                <a:lnTo>
                  <a:pt x="660387" y="497484"/>
                </a:lnTo>
                <a:lnTo>
                  <a:pt x="659739" y="496468"/>
                </a:ln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48"/>
                </a:lnTo>
                <a:lnTo>
                  <a:pt x="337997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81" y="158496"/>
                </a:lnTo>
                <a:lnTo>
                  <a:pt x="297713" y="191858"/>
                </a:lnTo>
                <a:lnTo>
                  <a:pt x="265430" y="214376"/>
                </a:lnTo>
                <a:lnTo>
                  <a:pt x="225958" y="222631"/>
                </a:lnTo>
                <a:lnTo>
                  <a:pt x="186474" y="214376"/>
                </a:lnTo>
                <a:lnTo>
                  <a:pt x="154203" y="191858"/>
                </a:lnTo>
                <a:lnTo>
                  <a:pt x="132422" y="158496"/>
                </a:lnTo>
                <a:lnTo>
                  <a:pt x="124434" y="117665"/>
                </a:lnTo>
                <a:lnTo>
                  <a:pt x="132422" y="76847"/>
                </a:lnTo>
                <a:lnTo>
                  <a:pt x="154203" y="43484"/>
                </a:lnTo>
                <a:lnTo>
                  <a:pt x="186474" y="20967"/>
                </a:lnTo>
                <a:lnTo>
                  <a:pt x="225958" y="12700"/>
                </a:lnTo>
                <a:lnTo>
                  <a:pt x="265430" y="20967"/>
                </a:lnTo>
                <a:lnTo>
                  <a:pt x="297713" y="43484"/>
                </a:lnTo>
                <a:lnTo>
                  <a:pt x="319481" y="76847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505"/>
                </a:lnTo>
                <a:lnTo>
                  <a:pt x="275310" y="12700"/>
                </a:lnTo>
                <a:lnTo>
                  <a:pt x="270370" y="9271"/>
                </a:lnTo>
                <a:lnTo>
                  <a:pt x="225958" y="0"/>
                </a:lnTo>
                <a:lnTo>
                  <a:pt x="181533" y="9271"/>
                </a:lnTo>
                <a:lnTo>
                  <a:pt x="145224" y="34505"/>
                </a:lnTo>
                <a:lnTo>
                  <a:pt x="120713" y="71907"/>
                </a:lnTo>
                <a:lnTo>
                  <a:pt x="111734" y="117665"/>
                </a:lnTo>
                <a:lnTo>
                  <a:pt x="120713" y="163423"/>
                </a:lnTo>
                <a:lnTo>
                  <a:pt x="145224" y="200837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64"/>
                </a:lnTo>
                <a:lnTo>
                  <a:pt x="265442" y="228066"/>
                </a:lnTo>
                <a:lnTo>
                  <a:pt x="276618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594715" y="562305"/>
                </a:lnTo>
                <a:lnTo>
                  <a:pt x="601853" y="568401"/>
                </a:lnTo>
                <a:lnTo>
                  <a:pt x="609790" y="572820"/>
                </a:lnTo>
                <a:lnTo>
                  <a:pt x="618401" y="575513"/>
                </a:lnTo>
                <a:lnTo>
                  <a:pt x="627380" y="576414"/>
                </a:lnTo>
                <a:lnTo>
                  <a:pt x="636409" y="575513"/>
                </a:lnTo>
                <a:lnTo>
                  <a:pt x="669671" y="547179"/>
                </a:lnTo>
                <a:lnTo>
                  <a:pt x="672985" y="529564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9171785" y="3982977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55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84" y="132875"/>
                </a:lnTo>
                <a:lnTo>
                  <a:pt x="328373" y="120331"/>
                </a:lnTo>
                <a:lnTo>
                  <a:pt x="328811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1" y="119426"/>
                </a:lnTo>
                <a:lnTo>
                  <a:pt x="335114" y="106400"/>
                </a:lnTo>
                <a:lnTo>
                  <a:pt x="338979" y="91429"/>
                </a:lnTo>
                <a:lnTo>
                  <a:pt x="339839" y="75763"/>
                </a:lnTo>
                <a:lnTo>
                  <a:pt x="338420" y="63834"/>
                </a:lnTo>
                <a:lnTo>
                  <a:pt x="335264" y="52414"/>
                </a:lnTo>
                <a:lnTo>
                  <a:pt x="330445" y="41652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299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9172113" y="2753152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30"/>
                </a:lnTo>
                <a:lnTo>
                  <a:pt x="404699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8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8" y="119426"/>
                </a:lnTo>
                <a:lnTo>
                  <a:pt x="523229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299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9171785" y="1523329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55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84" y="132862"/>
                </a:lnTo>
                <a:lnTo>
                  <a:pt x="328373" y="120331"/>
                </a:lnTo>
                <a:lnTo>
                  <a:pt x="328811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1" y="119426"/>
                </a:lnTo>
                <a:lnTo>
                  <a:pt x="335114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299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9172113" y="5212802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30"/>
                </a:lnTo>
                <a:lnTo>
                  <a:pt x="404699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8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8" y="119426"/>
                </a:lnTo>
                <a:lnTo>
                  <a:pt x="523229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299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9171785" y="6442625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55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84" y="132862"/>
                </a:lnTo>
                <a:lnTo>
                  <a:pt x="328373" y="120331"/>
                </a:lnTo>
                <a:lnTo>
                  <a:pt x="328811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1" y="119426"/>
                </a:lnTo>
                <a:lnTo>
                  <a:pt x="335114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299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9172113" y="293504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28"/>
                </a:lnTo>
                <a:lnTo>
                  <a:pt x="404699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8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8" y="119426"/>
                </a:lnTo>
                <a:lnTo>
                  <a:pt x="523229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299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5" name="bg object 6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4893" y="0"/>
            <a:ext cx="235137" cy="202022"/>
          </a:xfrm>
          <a:prstGeom prst="rect">
            <a:avLst/>
          </a:prstGeom>
        </p:spPr>
      </p:pic>
      <p:sp>
        <p:nvSpPr>
          <p:cNvPr id="66" name="bg object 66"/>
          <p:cNvSpPr/>
          <p:nvPr/>
        </p:nvSpPr>
        <p:spPr>
          <a:xfrm>
            <a:off x="10395666" y="29108"/>
            <a:ext cx="296545" cy="320675"/>
          </a:xfrm>
          <a:custGeom>
            <a:avLst/>
            <a:gdLst/>
            <a:ahLst/>
            <a:cxnLst/>
            <a:rect l="l" t="t" r="r" b="b"/>
            <a:pathLst>
              <a:path w="296545" h="320675">
                <a:moveTo>
                  <a:pt x="296336" y="0"/>
                </a:moveTo>
                <a:lnTo>
                  <a:pt x="13258" y="240435"/>
                </a:lnTo>
                <a:lnTo>
                  <a:pt x="3314" y="255917"/>
                </a:lnTo>
                <a:lnTo>
                  <a:pt x="0" y="273541"/>
                </a:lnTo>
                <a:lnTo>
                  <a:pt x="3314" y="291159"/>
                </a:lnTo>
                <a:lnTo>
                  <a:pt x="36595" y="319491"/>
                </a:lnTo>
                <a:lnTo>
                  <a:pt x="45605" y="320394"/>
                </a:lnTo>
                <a:lnTo>
                  <a:pt x="54633" y="319486"/>
                </a:lnTo>
                <a:lnTo>
                  <a:pt x="63201" y="316797"/>
                </a:lnTo>
                <a:lnTo>
                  <a:pt x="71141" y="312379"/>
                </a:lnTo>
                <a:lnTo>
                  <a:pt x="77014" y="307367"/>
                </a:lnTo>
                <a:lnTo>
                  <a:pt x="45621" y="307367"/>
                </a:lnTo>
                <a:lnTo>
                  <a:pt x="33117" y="304971"/>
                </a:lnTo>
                <a:lnTo>
                  <a:pt x="22390" y="297788"/>
                </a:lnTo>
                <a:lnTo>
                  <a:pt x="15089" y="286460"/>
                </a:lnTo>
                <a:lnTo>
                  <a:pt x="12607" y="273593"/>
                </a:lnTo>
                <a:lnTo>
                  <a:pt x="14903" y="260800"/>
                </a:lnTo>
                <a:lnTo>
                  <a:pt x="21932" y="249693"/>
                </a:lnTo>
                <a:lnTo>
                  <a:pt x="296336" y="16647"/>
                </a:lnTo>
                <a:lnTo>
                  <a:pt x="296336" y="0"/>
                </a:lnTo>
                <a:close/>
              </a:path>
              <a:path w="296545" h="320675">
                <a:moveTo>
                  <a:pt x="296336" y="25270"/>
                </a:moveTo>
                <a:lnTo>
                  <a:pt x="68833" y="297801"/>
                </a:lnTo>
                <a:lnTo>
                  <a:pt x="58083" y="304977"/>
                </a:lnTo>
                <a:lnTo>
                  <a:pt x="45621" y="307367"/>
                </a:lnTo>
                <a:lnTo>
                  <a:pt x="77014" y="307367"/>
                </a:lnTo>
                <a:lnTo>
                  <a:pt x="78282" y="306284"/>
                </a:lnTo>
                <a:lnTo>
                  <a:pt x="296336" y="45091"/>
                </a:lnTo>
                <a:lnTo>
                  <a:pt x="296336" y="25270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10235007" y="884478"/>
            <a:ext cx="457200" cy="723265"/>
          </a:xfrm>
          <a:custGeom>
            <a:avLst/>
            <a:gdLst/>
            <a:ahLst/>
            <a:cxnLst/>
            <a:rect l="l" t="t" r="r" b="b"/>
            <a:pathLst>
              <a:path w="457200" h="723265">
                <a:moveTo>
                  <a:pt x="456984" y="608291"/>
                </a:moveTo>
                <a:lnTo>
                  <a:pt x="210743" y="399148"/>
                </a:lnTo>
                <a:lnTo>
                  <a:pt x="142824" y="341452"/>
                </a:lnTo>
                <a:lnTo>
                  <a:pt x="142684" y="341426"/>
                </a:lnTo>
                <a:lnTo>
                  <a:pt x="142265" y="341122"/>
                </a:lnTo>
                <a:lnTo>
                  <a:pt x="140792" y="340410"/>
                </a:lnTo>
                <a:lnTo>
                  <a:pt x="140208" y="340258"/>
                </a:lnTo>
                <a:lnTo>
                  <a:pt x="140081" y="340156"/>
                </a:lnTo>
                <a:lnTo>
                  <a:pt x="12712" y="317728"/>
                </a:lnTo>
                <a:lnTo>
                  <a:pt x="16078" y="176187"/>
                </a:lnTo>
                <a:lnTo>
                  <a:pt x="13296" y="173278"/>
                </a:lnTo>
                <a:lnTo>
                  <a:pt x="9791" y="173189"/>
                </a:lnTo>
                <a:lnTo>
                  <a:pt x="5765" y="173177"/>
                </a:lnTo>
                <a:lnTo>
                  <a:pt x="3378" y="175895"/>
                </a:lnTo>
                <a:lnTo>
                  <a:pt x="0" y="317728"/>
                </a:lnTo>
                <a:lnTo>
                  <a:pt x="0" y="323418"/>
                </a:lnTo>
                <a:lnTo>
                  <a:pt x="4660" y="329082"/>
                </a:lnTo>
                <a:lnTo>
                  <a:pt x="4864" y="329234"/>
                </a:lnTo>
                <a:lnTo>
                  <a:pt x="135432" y="352234"/>
                </a:lnTo>
                <a:lnTo>
                  <a:pt x="433933" y="709790"/>
                </a:lnTo>
                <a:lnTo>
                  <a:pt x="441071" y="715886"/>
                </a:lnTo>
                <a:lnTo>
                  <a:pt x="449008" y="720305"/>
                </a:lnTo>
                <a:lnTo>
                  <a:pt x="456984" y="722807"/>
                </a:lnTo>
                <a:lnTo>
                  <a:pt x="456984" y="709028"/>
                </a:lnTo>
                <a:lnTo>
                  <a:pt x="454101" y="708482"/>
                </a:lnTo>
                <a:lnTo>
                  <a:pt x="443382" y="701306"/>
                </a:lnTo>
                <a:lnTo>
                  <a:pt x="191147" y="399148"/>
                </a:lnTo>
                <a:lnTo>
                  <a:pt x="456984" y="624928"/>
                </a:lnTo>
                <a:lnTo>
                  <a:pt x="456984" y="608291"/>
                </a:lnTo>
                <a:close/>
              </a:path>
              <a:path w="457200" h="723265">
                <a:moveTo>
                  <a:pt x="456996" y="324256"/>
                </a:move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48"/>
                </a:lnTo>
                <a:lnTo>
                  <a:pt x="338010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93" y="158496"/>
                </a:lnTo>
                <a:lnTo>
                  <a:pt x="297713" y="191858"/>
                </a:lnTo>
                <a:lnTo>
                  <a:pt x="265430" y="214376"/>
                </a:lnTo>
                <a:lnTo>
                  <a:pt x="225958" y="222631"/>
                </a:lnTo>
                <a:lnTo>
                  <a:pt x="186474" y="214376"/>
                </a:lnTo>
                <a:lnTo>
                  <a:pt x="154203" y="191858"/>
                </a:lnTo>
                <a:lnTo>
                  <a:pt x="132422" y="158496"/>
                </a:lnTo>
                <a:lnTo>
                  <a:pt x="124434" y="117665"/>
                </a:lnTo>
                <a:lnTo>
                  <a:pt x="132422" y="76847"/>
                </a:lnTo>
                <a:lnTo>
                  <a:pt x="154203" y="43484"/>
                </a:lnTo>
                <a:lnTo>
                  <a:pt x="186474" y="20967"/>
                </a:lnTo>
                <a:lnTo>
                  <a:pt x="225958" y="12700"/>
                </a:lnTo>
                <a:lnTo>
                  <a:pt x="265430" y="20967"/>
                </a:lnTo>
                <a:lnTo>
                  <a:pt x="297713" y="43484"/>
                </a:lnTo>
                <a:lnTo>
                  <a:pt x="319493" y="76847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505"/>
                </a:lnTo>
                <a:lnTo>
                  <a:pt x="275323" y="12700"/>
                </a:lnTo>
                <a:lnTo>
                  <a:pt x="270370" y="9271"/>
                </a:lnTo>
                <a:lnTo>
                  <a:pt x="225958" y="0"/>
                </a:lnTo>
                <a:lnTo>
                  <a:pt x="181533" y="9271"/>
                </a:lnTo>
                <a:lnTo>
                  <a:pt x="145224" y="34505"/>
                </a:lnTo>
                <a:lnTo>
                  <a:pt x="120726" y="71907"/>
                </a:lnTo>
                <a:lnTo>
                  <a:pt x="111734" y="117665"/>
                </a:lnTo>
                <a:lnTo>
                  <a:pt x="120726" y="163423"/>
                </a:lnTo>
                <a:lnTo>
                  <a:pt x="145224" y="200837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64"/>
                </a:lnTo>
                <a:lnTo>
                  <a:pt x="265442" y="228066"/>
                </a:lnTo>
                <a:lnTo>
                  <a:pt x="276631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456996" y="397332"/>
                </a:lnTo>
                <a:lnTo>
                  <a:pt x="456996" y="377532"/>
                </a:lnTo>
                <a:lnTo>
                  <a:pt x="351929" y="251663"/>
                </a:lnTo>
                <a:lnTo>
                  <a:pt x="456996" y="340906"/>
                </a:lnTo>
                <a:lnTo>
                  <a:pt x="456996" y="324256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10234892" y="2143353"/>
            <a:ext cx="457200" cy="723900"/>
          </a:xfrm>
          <a:custGeom>
            <a:avLst/>
            <a:gdLst/>
            <a:ahLst/>
            <a:cxnLst/>
            <a:rect l="l" t="t" r="r" b="b"/>
            <a:pathLst>
              <a:path w="457200" h="723900">
                <a:moveTo>
                  <a:pt x="457098" y="403491"/>
                </a:moveTo>
                <a:lnTo>
                  <a:pt x="174028" y="643928"/>
                </a:lnTo>
                <a:lnTo>
                  <a:pt x="164084" y="659409"/>
                </a:lnTo>
                <a:lnTo>
                  <a:pt x="160769" y="677037"/>
                </a:lnTo>
                <a:lnTo>
                  <a:pt x="164084" y="694651"/>
                </a:lnTo>
                <a:lnTo>
                  <a:pt x="197358" y="722985"/>
                </a:lnTo>
                <a:lnTo>
                  <a:pt x="206375" y="723887"/>
                </a:lnTo>
                <a:lnTo>
                  <a:pt x="215404" y="722985"/>
                </a:lnTo>
                <a:lnTo>
                  <a:pt x="457098" y="448589"/>
                </a:lnTo>
                <a:lnTo>
                  <a:pt x="457098" y="428764"/>
                </a:lnTo>
                <a:lnTo>
                  <a:pt x="229603" y="701294"/>
                </a:lnTo>
                <a:lnTo>
                  <a:pt x="218884" y="708469"/>
                </a:lnTo>
                <a:lnTo>
                  <a:pt x="206387" y="710869"/>
                </a:lnTo>
                <a:lnTo>
                  <a:pt x="193878" y="708469"/>
                </a:lnTo>
                <a:lnTo>
                  <a:pt x="183159" y="701294"/>
                </a:lnTo>
                <a:lnTo>
                  <a:pt x="175856" y="689965"/>
                </a:lnTo>
                <a:lnTo>
                  <a:pt x="173380" y="677087"/>
                </a:lnTo>
                <a:lnTo>
                  <a:pt x="175666" y="664298"/>
                </a:lnTo>
                <a:lnTo>
                  <a:pt x="182702" y="653186"/>
                </a:lnTo>
                <a:lnTo>
                  <a:pt x="457098" y="420141"/>
                </a:lnTo>
                <a:lnTo>
                  <a:pt x="457098" y="403491"/>
                </a:lnTo>
                <a:close/>
              </a:path>
              <a:path w="457200" h="723900">
                <a:moveTo>
                  <a:pt x="457111" y="2095"/>
                </a:moveTo>
                <a:lnTo>
                  <a:pt x="402615" y="9258"/>
                </a:lnTo>
                <a:lnTo>
                  <a:pt x="366293" y="34505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36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68" y="235013"/>
                </a:lnTo>
                <a:lnTo>
                  <a:pt x="321068" y="251663"/>
                </a:lnTo>
                <a:lnTo>
                  <a:pt x="68834" y="553821"/>
                </a:lnTo>
                <a:lnTo>
                  <a:pt x="58089" y="560997"/>
                </a:lnTo>
                <a:lnTo>
                  <a:pt x="45605" y="563384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15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68" y="251663"/>
                </a:lnTo>
                <a:lnTo>
                  <a:pt x="321068" y="235013"/>
                </a:lnTo>
                <a:lnTo>
                  <a:pt x="13246" y="496468"/>
                </a:lnTo>
                <a:lnTo>
                  <a:pt x="3302" y="511937"/>
                </a:lnTo>
                <a:lnTo>
                  <a:pt x="0" y="529564"/>
                </a:lnTo>
                <a:lnTo>
                  <a:pt x="3302" y="547179"/>
                </a:lnTo>
                <a:lnTo>
                  <a:pt x="36588" y="575513"/>
                </a:lnTo>
                <a:lnTo>
                  <a:pt x="45605" y="576414"/>
                </a:lnTo>
                <a:lnTo>
                  <a:pt x="54635" y="575500"/>
                </a:lnTo>
                <a:lnTo>
                  <a:pt x="63195" y="572820"/>
                </a:lnTo>
                <a:lnTo>
                  <a:pt x="71132" y="568401"/>
                </a:lnTo>
                <a:lnTo>
                  <a:pt x="77000" y="563384"/>
                </a:lnTo>
                <a:lnTo>
                  <a:pt x="78270" y="562305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64"/>
                </a:lnTo>
                <a:lnTo>
                  <a:pt x="447027" y="235331"/>
                </a:lnTo>
                <a:lnTo>
                  <a:pt x="457111" y="233222"/>
                </a:lnTo>
                <a:lnTo>
                  <a:pt x="457111" y="222631"/>
                </a:lnTo>
                <a:lnTo>
                  <a:pt x="457111" y="220522"/>
                </a:lnTo>
                <a:lnTo>
                  <a:pt x="447027" y="222631"/>
                </a:lnTo>
                <a:lnTo>
                  <a:pt x="407543" y="214363"/>
                </a:lnTo>
                <a:lnTo>
                  <a:pt x="398475" y="208038"/>
                </a:lnTo>
                <a:lnTo>
                  <a:pt x="375272" y="191858"/>
                </a:lnTo>
                <a:lnTo>
                  <a:pt x="353491" y="158483"/>
                </a:lnTo>
                <a:lnTo>
                  <a:pt x="345503" y="117665"/>
                </a:lnTo>
                <a:lnTo>
                  <a:pt x="353491" y="76847"/>
                </a:lnTo>
                <a:lnTo>
                  <a:pt x="375272" y="43472"/>
                </a:lnTo>
                <a:lnTo>
                  <a:pt x="407543" y="20955"/>
                </a:lnTo>
                <a:lnTo>
                  <a:pt x="447027" y="12700"/>
                </a:lnTo>
                <a:lnTo>
                  <a:pt x="457111" y="14808"/>
                </a:lnTo>
                <a:lnTo>
                  <a:pt x="457111" y="12700"/>
                </a:lnTo>
                <a:lnTo>
                  <a:pt x="457111" y="2095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10235007" y="3402215"/>
            <a:ext cx="457200" cy="723265"/>
          </a:xfrm>
          <a:custGeom>
            <a:avLst/>
            <a:gdLst/>
            <a:ahLst/>
            <a:cxnLst/>
            <a:rect l="l" t="t" r="r" b="b"/>
            <a:pathLst>
              <a:path w="457200" h="723264">
                <a:moveTo>
                  <a:pt x="456984" y="608291"/>
                </a:moveTo>
                <a:lnTo>
                  <a:pt x="210743" y="399148"/>
                </a:lnTo>
                <a:lnTo>
                  <a:pt x="142824" y="341452"/>
                </a:lnTo>
                <a:lnTo>
                  <a:pt x="142684" y="341426"/>
                </a:lnTo>
                <a:lnTo>
                  <a:pt x="142265" y="341122"/>
                </a:lnTo>
                <a:lnTo>
                  <a:pt x="140792" y="340410"/>
                </a:lnTo>
                <a:lnTo>
                  <a:pt x="140208" y="340258"/>
                </a:lnTo>
                <a:lnTo>
                  <a:pt x="140081" y="340156"/>
                </a:lnTo>
                <a:lnTo>
                  <a:pt x="12712" y="317728"/>
                </a:lnTo>
                <a:lnTo>
                  <a:pt x="16078" y="176187"/>
                </a:lnTo>
                <a:lnTo>
                  <a:pt x="13296" y="173278"/>
                </a:lnTo>
                <a:lnTo>
                  <a:pt x="9791" y="173189"/>
                </a:lnTo>
                <a:lnTo>
                  <a:pt x="5765" y="173177"/>
                </a:lnTo>
                <a:lnTo>
                  <a:pt x="3378" y="175895"/>
                </a:lnTo>
                <a:lnTo>
                  <a:pt x="0" y="317728"/>
                </a:lnTo>
                <a:lnTo>
                  <a:pt x="0" y="323418"/>
                </a:lnTo>
                <a:lnTo>
                  <a:pt x="4660" y="329082"/>
                </a:lnTo>
                <a:lnTo>
                  <a:pt x="4864" y="329234"/>
                </a:lnTo>
                <a:lnTo>
                  <a:pt x="135432" y="352234"/>
                </a:lnTo>
                <a:lnTo>
                  <a:pt x="433933" y="709790"/>
                </a:lnTo>
                <a:lnTo>
                  <a:pt x="441071" y="715886"/>
                </a:lnTo>
                <a:lnTo>
                  <a:pt x="449008" y="720305"/>
                </a:lnTo>
                <a:lnTo>
                  <a:pt x="456984" y="722807"/>
                </a:lnTo>
                <a:lnTo>
                  <a:pt x="456984" y="709028"/>
                </a:lnTo>
                <a:lnTo>
                  <a:pt x="454101" y="708482"/>
                </a:lnTo>
                <a:lnTo>
                  <a:pt x="443382" y="701306"/>
                </a:lnTo>
                <a:lnTo>
                  <a:pt x="191147" y="399148"/>
                </a:lnTo>
                <a:lnTo>
                  <a:pt x="456984" y="624928"/>
                </a:lnTo>
                <a:lnTo>
                  <a:pt x="456984" y="608291"/>
                </a:lnTo>
                <a:close/>
              </a:path>
              <a:path w="457200" h="723264">
                <a:moveTo>
                  <a:pt x="456996" y="324256"/>
                </a:move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92"/>
                </a:lnTo>
                <a:lnTo>
                  <a:pt x="331762" y="161848"/>
                </a:lnTo>
                <a:lnTo>
                  <a:pt x="338010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93" y="158496"/>
                </a:lnTo>
                <a:lnTo>
                  <a:pt x="297713" y="191858"/>
                </a:lnTo>
                <a:lnTo>
                  <a:pt x="265430" y="214376"/>
                </a:lnTo>
                <a:lnTo>
                  <a:pt x="225958" y="222631"/>
                </a:lnTo>
                <a:lnTo>
                  <a:pt x="186474" y="214376"/>
                </a:lnTo>
                <a:lnTo>
                  <a:pt x="154203" y="191858"/>
                </a:lnTo>
                <a:lnTo>
                  <a:pt x="132422" y="158496"/>
                </a:lnTo>
                <a:lnTo>
                  <a:pt x="124434" y="117665"/>
                </a:lnTo>
                <a:lnTo>
                  <a:pt x="132422" y="76847"/>
                </a:lnTo>
                <a:lnTo>
                  <a:pt x="154203" y="43484"/>
                </a:lnTo>
                <a:lnTo>
                  <a:pt x="186474" y="20967"/>
                </a:lnTo>
                <a:lnTo>
                  <a:pt x="225958" y="12700"/>
                </a:lnTo>
                <a:lnTo>
                  <a:pt x="265430" y="20967"/>
                </a:lnTo>
                <a:lnTo>
                  <a:pt x="297713" y="43484"/>
                </a:lnTo>
                <a:lnTo>
                  <a:pt x="319493" y="76847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505"/>
                </a:lnTo>
                <a:lnTo>
                  <a:pt x="275323" y="12700"/>
                </a:lnTo>
                <a:lnTo>
                  <a:pt x="270370" y="9271"/>
                </a:lnTo>
                <a:lnTo>
                  <a:pt x="225958" y="0"/>
                </a:lnTo>
                <a:lnTo>
                  <a:pt x="181533" y="9271"/>
                </a:lnTo>
                <a:lnTo>
                  <a:pt x="145224" y="34505"/>
                </a:lnTo>
                <a:lnTo>
                  <a:pt x="120726" y="71907"/>
                </a:lnTo>
                <a:lnTo>
                  <a:pt x="111734" y="117665"/>
                </a:lnTo>
                <a:lnTo>
                  <a:pt x="120726" y="163436"/>
                </a:lnTo>
                <a:lnTo>
                  <a:pt x="145224" y="200837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64"/>
                </a:lnTo>
                <a:lnTo>
                  <a:pt x="265442" y="228066"/>
                </a:lnTo>
                <a:lnTo>
                  <a:pt x="276631" y="222631"/>
                </a:lnTo>
                <a:lnTo>
                  <a:pt x="283108" y="219494"/>
                </a:lnTo>
                <a:lnTo>
                  <a:pt x="298983" y="208038"/>
                </a:lnTo>
                <a:lnTo>
                  <a:pt x="456996" y="397332"/>
                </a:lnTo>
                <a:lnTo>
                  <a:pt x="456996" y="377532"/>
                </a:lnTo>
                <a:lnTo>
                  <a:pt x="351929" y="251663"/>
                </a:lnTo>
                <a:lnTo>
                  <a:pt x="456996" y="340906"/>
                </a:lnTo>
                <a:lnTo>
                  <a:pt x="456996" y="324256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10234892" y="4661090"/>
            <a:ext cx="457200" cy="723900"/>
          </a:xfrm>
          <a:custGeom>
            <a:avLst/>
            <a:gdLst/>
            <a:ahLst/>
            <a:cxnLst/>
            <a:rect l="l" t="t" r="r" b="b"/>
            <a:pathLst>
              <a:path w="457200" h="723900">
                <a:moveTo>
                  <a:pt x="457098" y="403504"/>
                </a:moveTo>
                <a:lnTo>
                  <a:pt x="174028" y="643928"/>
                </a:lnTo>
                <a:lnTo>
                  <a:pt x="164084" y="659422"/>
                </a:lnTo>
                <a:lnTo>
                  <a:pt x="160769" y="677037"/>
                </a:lnTo>
                <a:lnTo>
                  <a:pt x="164084" y="694664"/>
                </a:lnTo>
                <a:lnTo>
                  <a:pt x="197358" y="722985"/>
                </a:lnTo>
                <a:lnTo>
                  <a:pt x="206375" y="723887"/>
                </a:lnTo>
                <a:lnTo>
                  <a:pt x="215404" y="722985"/>
                </a:lnTo>
                <a:lnTo>
                  <a:pt x="457098" y="448589"/>
                </a:lnTo>
                <a:lnTo>
                  <a:pt x="457098" y="428764"/>
                </a:lnTo>
                <a:lnTo>
                  <a:pt x="229603" y="701294"/>
                </a:lnTo>
                <a:lnTo>
                  <a:pt x="218884" y="708469"/>
                </a:lnTo>
                <a:lnTo>
                  <a:pt x="206387" y="710869"/>
                </a:lnTo>
                <a:lnTo>
                  <a:pt x="193878" y="708469"/>
                </a:lnTo>
                <a:lnTo>
                  <a:pt x="183159" y="701294"/>
                </a:lnTo>
                <a:lnTo>
                  <a:pt x="175856" y="689965"/>
                </a:lnTo>
                <a:lnTo>
                  <a:pt x="173380" y="677087"/>
                </a:lnTo>
                <a:lnTo>
                  <a:pt x="175666" y="664298"/>
                </a:lnTo>
                <a:lnTo>
                  <a:pt x="182702" y="653186"/>
                </a:lnTo>
                <a:lnTo>
                  <a:pt x="457098" y="420141"/>
                </a:lnTo>
                <a:lnTo>
                  <a:pt x="457098" y="403504"/>
                </a:lnTo>
                <a:close/>
              </a:path>
              <a:path w="457200" h="723900">
                <a:moveTo>
                  <a:pt x="457111" y="2095"/>
                </a:moveTo>
                <a:lnTo>
                  <a:pt x="402615" y="9258"/>
                </a:lnTo>
                <a:lnTo>
                  <a:pt x="366293" y="34505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36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68" y="235013"/>
                </a:lnTo>
                <a:lnTo>
                  <a:pt x="321068" y="251663"/>
                </a:lnTo>
                <a:lnTo>
                  <a:pt x="68834" y="553821"/>
                </a:lnTo>
                <a:lnTo>
                  <a:pt x="58089" y="560997"/>
                </a:lnTo>
                <a:lnTo>
                  <a:pt x="45605" y="563384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15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68" y="251663"/>
                </a:lnTo>
                <a:lnTo>
                  <a:pt x="321068" y="235013"/>
                </a:lnTo>
                <a:lnTo>
                  <a:pt x="13246" y="496468"/>
                </a:lnTo>
                <a:lnTo>
                  <a:pt x="3302" y="511937"/>
                </a:lnTo>
                <a:lnTo>
                  <a:pt x="0" y="529564"/>
                </a:lnTo>
                <a:lnTo>
                  <a:pt x="3302" y="547179"/>
                </a:lnTo>
                <a:lnTo>
                  <a:pt x="36588" y="575513"/>
                </a:lnTo>
                <a:lnTo>
                  <a:pt x="45605" y="576414"/>
                </a:lnTo>
                <a:lnTo>
                  <a:pt x="54635" y="575500"/>
                </a:lnTo>
                <a:lnTo>
                  <a:pt x="63195" y="572820"/>
                </a:lnTo>
                <a:lnTo>
                  <a:pt x="71132" y="568401"/>
                </a:lnTo>
                <a:lnTo>
                  <a:pt x="77000" y="563384"/>
                </a:lnTo>
                <a:lnTo>
                  <a:pt x="78270" y="562305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64"/>
                </a:lnTo>
                <a:lnTo>
                  <a:pt x="447027" y="235331"/>
                </a:lnTo>
                <a:lnTo>
                  <a:pt x="457111" y="233235"/>
                </a:lnTo>
                <a:lnTo>
                  <a:pt x="457111" y="222631"/>
                </a:lnTo>
                <a:lnTo>
                  <a:pt x="457111" y="220522"/>
                </a:lnTo>
                <a:lnTo>
                  <a:pt x="447027" y="222631"/>
                </a:lnTo>
                <a:lnTo>
                  <a:pt x="407543" y="214376"/>
                </a:lnTo>
                <a:lnTo>
                  <a:pt x="398475" y="208038"/>
                </a:lnTo>
                <a:lnTo>
                  <a:pt x="375272" y="191858"/>
                </a:lnTo>
                <a:lnTo>
                  <a:pt x="353491" y="158483"/>
                </a:lnTo>
                <a:lnTo>
                  <a:pt x="345503" y="117665"/>
                </a:lnTo>
                <a:lnTo>
                  <a:pt x="353491" y="76847"/>
                </a:lnTo>
                <a:lnTo>
                  <a:pt x="375272" y="43472"/>
                </a:lnTo>
                <a:lnTo>
                  <a:pt x="407543" y="20955"/>
                </a:lnTo>
                <a:lnTo>
                  <a:pt x="447027" y="12700"/>
                </a:lnTo>
                <a:lnTo>
                  <a:pt x="457111" y="14808"/>
                </a:lnTo>
                <a:lnTo>
                  <a:pt x="457111" y="12700"/>
                </a:lnTo>
                <a:lnTo>
                  <a:pt x="457111" y="2095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0235007" y="5919965"/>
            <a:ext cx="457200" cy="723265"/>
          </a:xfrm>
          <a:custGeom>
            <a:avLst/>
            <a:gdLst/>
            <a:ahLst/>
            <a:cxnLst/>
            <a:rect l="l" t="t" r="r" b="b"/>
            <a:pathLst>
              <a:path w="457200" h="723265">
                <a:moveTo>
                  <a:pt x="456984" y="608291"/>
                </a:moveTo>
                <a:lnTo>
                  <a:pt x="210743" y="399135"/>
                </a:lnTo>
                <a:lnTo>
                  <a:pt x="142824" y="341439"/>
                </a:lnTo>
                <a:lnTo>
                  <a:pt x="142684" y="341414"/>
                </a:lnTo>
                <a:lnTo>
                  <a:pt x="142265" y="341109"/>
                </a:lnTo>
                <a:lnTo>
                  <a:pt x="140792" y="340398"/>
                </a:lnTo>
                <a:lnTo>
                  <a:pt x="140208" y="340245"/>
                </a:lnTo>
                <a:lnTo>
                  <a:pt x="140081" y="340144"/>
                </a:lnTo>
                <a:lnTo>
                  <a:pt x="12712" y="317715"/>
                </a:lnTo>
                <a:lnTo>
                  <a:pt x="16078" y="176174"/>
                </a:lnTo>
                <a:lnTo>
                  <a:pt x="13296" y="173266"/>
                </a:lnTo>
                <a:lnTo>
                  <a:pt x="9791" y="173177"/>
                </a:lnTo>
                <a:lnTo>
                  <a:pt x="5765" y="173164"/>
                </a:lnTo>
                <a:lnTo>
                  <a:pt x="3378" y="175882"/>
                </a:lnTo>
                <a:lnTo>
                  <a:pt x="0" y="317715"/>
                </a:lnTo>
                <a:lnTo>
                  <a:pt x="0" y="323405"/>
                </a:lnTo>
                <a:lnTo>
                  <a:pt x="4660" y="329069"/>
                </a:lnTo>
                <a:lnTo>
                  <a:pt x="4864" y="329222"/>
                </a:lnTo>
                <a:lnTo>
                  <a:pt x="135432" y="352221"/>
                </a:lnTo>
                <a:lnTo>
                  <a:pt x="433933" y="709777"/>
                </a:lnTo>
                <a:lnTo>
                  <a:pt x="441071" y="715873"/>
                </a:lnTo>
                <a:lnTo>
                  <a:pt x="449008" y="720293"/>
                </a:lnTo>
                <a:lnTo>
                  <a:pt x="456984" y="722795"/>
                </a:lnTo>
                <a:lnTo>
                  <a:pt x="456984" y="709015"/>
                </a:lnTo>
                <a:lnTo>
                  <a:pt x="454101" y="708469"/>
                </a:lnTo>
                <a:lnTo>
                  <a:pt x="443382" y="701294"/>
                </a:lnTo>
                <a:lnTo>
                  <a:pt x="191147" y="399135"/>
                </a:lnTo>
                <a:lnTo>
                  <a:pt x="456984" y="624916"/>
                </a:lnTo>
                <a:lnTo>
                  <a:pt x="456984" y="608291"/>
                </a:lnTo>
                <a:close/>
              </a:path>
              <a:path w="457200" h="723265">
                <a:moveTo>
                  <a:pt x="456996" y="324243"/>
                </a:move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36"/>
                </a:lnTo>
                <a:lnTo>
                  <a:pt x="338010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93" y="158483"/>
                </a:lnTo>
                <a:lnTo>
                  <a:pt x="297713" y="191846"/>
                </a:lnTo>
                <a:lnTo>
                  <a:pt x="265430" y="214363"/>
                </a:lnTo>
                <a:lnTo>
                  <a:pt x="225958" y="222631"/>
                </a:lnTo>
                <a:lnTo>
                  <a:pt x="186474" y="214363"/>
                </a:lnTo>
                <a:lnTo>
                  <a:pt x="154203" y="191846"/>
                </a:lnTo>
                <a:lnTo>
                  <a:pt x="132422" y="158483"/>
                </a:lnTo>
                <a:lnTo>
                  <a:pt x="124434" y="117665"/>
                </a:lnTo>
                <a:lnTo>
                  <a:pt x="132422" y="76835"/>
                </a:lnTo>
                <a:lnTo>
                  <a:pt x="154203" y="43472"/>
                </a:lnTo>
                <a:lnTo>
                  <a:pt x="186474" y="20955"/>
                </a:lnTo>
                <a:lnTo>
                  <a:pt x="225958" y="12700"/>
                </a:lnTo>
                <a:lnTo>
                  <a:pt x="265430" y="20955"/>
                </a:lnTo>
                <a:lnTo>
                  <a:pt x="297713" y="43472"/>
                </a:lnTo>
                <a:lnTo>
                  <a:pt x="319493" y="76835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493"/>
                </a:lnTo>
                <a:lnTo>
                  <a:pt x="275323" y="12700"/>
                </a:lnTo>
                <a:lnTo>
                  <a:pt x="270370" y="9258"/>
                </a:lnTo>
                <a:lnTo>
                  <a:pt x="225958" y="0"/>
                </a:lnTo>
                <a:lnTo>
                  <a:pt x="181533" y="9258"/>
                </a:lnTo>
                <a:lnTo>
                  <a:pt x="145224" y="34493"/>
                </a:lnTo>
                <a:lnTo>
                  <a:pt x="120726" y="71907"/>
                </a:lnTo>
                <a:lnTo>
                  <a:pt x="111734" y="117665"/>
                </a:lnTo>
                <a:lnTo>
                  <a:pt x="120726" y="163423"/>
                </a:lnTo>
                <a:lnTo>
                  <a:pt x="145224" y="200825"/>
                </a:lnTo>
                <a:lnTo>
                  <a:pt x="181533" y="226060"/>
                </a:lnTo>
                <a:lnTo>
                  <a:pt x="225958" y="235331"/>
                </a:lnTo>
                <a:lnTo>
                  <a:pt x="246278" y="233451"/>
                </a:lnTo>
                <a:lnTo>
                  <a:pt x="265442" y="228066"/>
                </a:lnTo>
                <a:lnTo>
                  <a:pt x="276631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456996" y="397319"/>
                </a:lnTo>
                <a:lnTo>
                  <a:pt x="456996" y="377520"/>
                </a:lnTo>
                <a:lnTo>
                  <a:pt x="351929" y="251663"/>
                </a:lnTo>
                <a:lnTo>
                  <a:pt x="456996" y="340893"/>
                </a:lnTo>
                <a:lnTo>
                  <a:pt x="456996" y="324243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870146" y="3524022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7000"/>
                </a:lnTo>
                <a:lnTo>
                  <a:pt x="15037" y="255937"/>
                </a:lnTo>
                <a:lnTo>
                  <a:pt x="12658" y="243339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67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96" y="132862"/>
                </a:lnTo>
                <a:lnTo>
                  <a:pt x="328378" y="120331"/>
                </a:lnTo>
                <a:lnTo>
                  <a:pt x="328816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6" y="119426"/>
                </a:lnTo>
                <a:lnTo>
                  <a:pt x="335116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299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870477" y="2294198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30"/>
                </a:lnTo>
                <a:lnTo>
                  <a:pt x="404687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6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6" y="119426"/>
                </a:lnTo>
                <a:lnTo>
                  <a:pt x="523216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299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870146" y="1064373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67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96" y="132862"/>
                </a:lnTo>
                <a:lnTo>
                  <a:pt x="328378" y="120331"/>
                </a:lnTo>
                <a:lnTo>
                  <a:pt x="328816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6" y="119426"/>
                </a:lnTo>
                <a:lnTo>
                  <a:pt x="335116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299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870477" y="4753847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30"/>
                </a:lnTo>
                <a:lnTo>
                  <a:pt x="404687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6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6" y="119426"/>
                </a:lnTo>
                <a:lnTo>
                  <a:pt x="523216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299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870146" y="5983670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67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96" y="132862"/>
                </a:lnTo>
                <a:lnTo>
                  <a:pt x="328378" y="120331"/>
                </a:lnTo>
                <a:lnTo>
                  <a:pt x="328816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6" y="119426"/>
                </a:lnTo>
                <a:lnTo>
                  <a:pt x="335116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299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870477" y="0"/>
            <a:ext cx="723900" cy="495300"/>
          </a:xfrm>
          <a:custGeom>
            <a:avLst/>
            <a:gdLst/>
            <a:ahLst/>
            <a:cxnLst/>
            <a:rect l="l" t="t" r="r" b="b"/>
            <a:pathLst>
              <a:path w="723900" h="495300">
                <a:moveTo>
                  <a:pt x="250496" y="380073"/>
                </a:moveTo>
                <a:lnTo>
                  <a:pt x="237796" y="380073"/>
                </a:lnTo>
                <a:lnTo>
                  <a:pt x="237796" y="491884"/>
                </a:lnTo>
                <a:lnTo>
                  <a:pt x="240641" y="494729"/>
                </a:lnTo>
                <a:lnTo>
                  <a:pt x="451334" y="494729"/>
                </a:lnTo>
                <a:lnTo>
                  <a:pt x="454179" y="491884"/>
                </a:lnTo>
                <a:lnTo>
                  <a:pt x="454179" y="482029"/>
                </a:lnTo>
                <a:lnTo>
                  <a:pt x="250496" y="482029"/>
                </a:lnTo>
                <a:lnTo>
                  <a:pt x="250496" y="380073"/>
                </a:lnTo>
                <a:close/>
              </a:path>
              <a:path w="723900" h="495300">
                <a:moveTo>
                  <a:pt x="454179" y="369189"/>
                </a:moveTo>
                <a:lnTo>
                  <a:pt x="441479" y="369189"/>
                </a:lnTo>
                <a:lnTo>
                  <a:pt x="441479" y="482029"/>
                </a:lnTo>
                <a:lnTo>
                  <a:pt x="454179" y="482029"/>
                </a:lnTo>
                <a:lnTo>
                  <a:pt x="454179" y="369189"/>
                </a:lnTo>
                <a:close/>
              </a:path>
              <a:path w="723900" h="495300">
                <a:moveTo>
                  <a:pt x="248883" y="0"/>
                </a:moveTo>
                <a:lnTo>
                  <a:pt x="236183" y="0"/>
                </a:lnTo>
                <a:lnTo>
                  <a:pt x="236183" y="113119"/>
                </a:lnTo>
                <a:lnTo>
                  <a:pt x="19394" y="113119"/>
                </a:lnTo>
                <a:lnTo>
                  <a:pt x="16549" y="115951"/>
                </a:lnTo>
                <a:lnTo>
                  <a:pt x="16549" y="122975"/>
                </a:lnTo>
                <a:lnTo>
                  <a:pt x="19394" y="125819"/>
                </a:lnTo>
                <a:lnTo>
                  <a:pt x="236183" y="125819"/>
                </a:lnTo>
                <a:lnTo>
                  <a:pt x="236183" y="281267"/>
                </a:lnTo>
                <a:lnTo>
                  <a:pt x="28348" y="344348"/>
                </a:lnTo>
                <a:lnTo>
                  <a:pt x="14503" y="351604"/>
                </a:lnTo>
                <a:lnTo>
                  <a:pt x="4759" y="363332"/>
                </a:lnTo>
                <a:lnTo>
                  <a:pt x="0" y="377931"/>
                </a:lnTo>
                <a:lnTo>
                  <a:pt x="1106" y="393802"/>
                </a:lnTo>
                <a:lnTo>
                  <a:pt x="23103" y="429514"/>
                </a:lnTo>
                <a:lnTo>
                  <a:pt x="35510" y="434556"/>
                </a:lnTo>
                <a:lnTo>
                  <a:pt x="45607" y="434556"/>
                </a:lnTo>
                <a:lnTo>
                  <a:pt x="49163" y="434061"/>
                </a:lnTo>
                <a:lnTo>
                  <a:pt x="88656" y="422758"/>
                </a:lnTo>
                <a:lnTo>
                  <a:pt x="42508" y="422758"/>
                </a:lnTo>
                <a:lnTo>
                  <a:pt x="35447" y="421920"/>
                </a:lnTo>
                <a:lnTo>
                  <a:pt x="22963" y="414859"/>
                </a:lnTo>
                <a:lnTo>
                  <a:pt x="18378" y="408940"/>
                </a:lnTo>
                <a:lnTo>
                  <a:pt x="13362" y="390475"/>
                </a:lnTo>
                <a:lnTo>
                  <a:pt x="12590" y="379566"/>
                </a:lnTo>
                <a:lnTo>
                  <a:pt x="15821" y="369540"/>
                </a:lnTo>
                <a:lnTo>
                  <a:pt x="22454" y="361498"/>
                </a:lnTo>
                <a:lnTo>
                  <a:pt x="31891" y="356540"/>
                </a:lnTo>
                <a:lnTo>
                  <a:pt x="274537" y="282893"/>
                </a:lnTo>
                <a:lnTo>
                  <a:pt x="432208" y="282893"/>
                </a:lnTo>
                <a:lnTo>
                  <a:pt x="433833" y="282207"/>
                </a:lnTo>
                <a:lnTo>
                  <a:pt x="438508" y="277407"/>
                </a:lnTo>
                <a:lnTo>
                  <a:pt x="248883" y="277407"/>
                </a:lnTo>
                <a:lnTo>
                  <a:pt x="248883" y="0"/>
                </a:lnTo>
                <a:close/>
              </a:path>
              <a:path w="723900" h="495300">
                <a:moveTo>
                  <a:pt x="709775" y="44885"/>
                </a:moveTo>
                <a:lnTo>
                  <a:pt x="678613" y="44885"/>
                </a:lnTo>
                <a:lnTo>
                  <a:pt x="690875" y="47221"/>
                </a:lnTo>
                <a:lnTo>
                  <a:pt x="701410" y="54229"/>
                </a:lnTo>
                <a:lnTo>
                  <a:pt x="708546" y="65291"/>
                </a:lnTo>
                <a:lnTo>
                  <a:pt x="710923" y="77899"/>
                </a:lnTo>
                <a:lnTo>
                  <a:pt x="708546" y="90482"/>
                </a:lnTo>
                <a:lnTo>
                  <a:pt x="701410" y="101537"/>
                </a:lnTo>
                <a:lnTo>
                  <a:pt x="445212" y="356489"/>
                </a:lnTo>
                <a:lnTo>
                  <a:pt x="272226" y="356489"/>
                </a:lnTo>
                <a:lnTo>
                  <a:pt x="270943" y="356934"/>
                </a:lnTo>
                <a:lnTo>
                  <a:pt x="269902" y="357683"/>
                </a:lnTo>
                <a:lnTo>
                  <a:pt x="42508" y="422758"/>
                </a:lnTo>
                <a:lnTo>
                  <a:pt x="88656" y="422758"/>
                </a:lnTo>
                <a:lnTo>
                  <a:pt x="237796" y="380073"/>
                </a:lnTo>
                <a:lnTo>
                  <a:pt x="250496" y="380073"/>
                </a:lnTo>
                <a:lnTo>
                  <a:pt x="250496" y="376441"/>
                </a:lnTo>
                <a:lnTo>
                  <a:pt x="275350" y="369329"/>
                </a:lnTo>
                <a:lnTo>
                  <a:pt x="275769" y="369189"/>
                </a:lnTo>
                <a:lnTo>
                  <a:pt x="454179" y="369189"/>
                </a:lnTo>
                <a:lnTo>
                  <a:pt x="454179" y="365481"/>
                </a:lnTo>
                <a:lnTo>
                  <a:pt x="710439" y="110478"/>
                </a:lnTo>
                <a:lnTo>
                  <a:pt x="720292" y="95230"/>
                </a:lnTo>
                <a:lnTo>
                  <a:pt x="723582" y="77888"/>
                </a:lnTo>
                <a:lnTo>
                  <a:pt x="720323" y="60582"/>
                </a:lnTo>
                <a:lnTo>
                  <a:pt x="710515" y="45378"/>
                </a:lnTo>
                <a:lnTo>
                  <a:pt x="709775" y="44885"/>
                </a:lnTo>
                <a:close/>
              </a:path>
              <a:path w="723900" h="495300">
                <a:moveTo>
                  <a:pt x="678613" y="32309"/>
                </a:moveTo>
                <a:lnTo>
                  <a:pt x="661452" y="35576"/>
                </a:lnTo>
                <a:lnTo>
                  <a:pt x="646711" y="45378"/>
                </a:lnTo>
                <a:lnTo>
                  <a:pt x="427813" y="270193"/>
                </a:lnTo>
                <a:lnTo>
                  <a:pt x="272975" y="270193"/>
                </a:lnTo>
                <a:lnTo>
                  <a:pt x="272365" y="270295"/>
                </a:lnTo>
                <a:lnTo>
                  <a:pt x="248883" y="277407"/>
                </a:lnTo>
                <a:lnTo>
                  <a:pt x="438508" y="277407"/>
                </a:lnTo>
                <a:lnTo>
                  <a:pt x="655817" y="54229"/>
                </a:lnTo>
                <a:lnTo>
                  <a:pt x="666352" y="47221"/>
                </a:lnTo>
                <a:lnTo>
                  <a:pt x="678613" y="44885"/>
                </a:lnTo>
                <a:lnTo>
                  <a:pt x="709775" y="44885"/>
                </a:lnTo>
                <a:lnTo>
                  <a:pt x="695774" y="35576"/>
                </a:lnTo>
                <a:lnTo>
                  <a:pt x="678613" y="32309"/>
                </a:lnTo>
                <a:close/>
              </a:path>
            </a:pathLst>
          </a:custGeom>
          <a:solidFill>
            <a:srgbClr val="299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0" y="165607"/>
            <a:ext cx="531495" cy="723900"/>
          </a:xfrm>
          <a:custGeom>
            <a:avLst/>
            <a:gdLst/>
            <a:ahLst/>
            <a:cxnLst/>
            <a:rect l="l" t="t" r="r" b="b"/>
            <a:pathLst>
              <a:path w="531495" h="723900">
                <a:moveTo>
                  <a:pt x="370179" y="677049"/>
                </a:moveTo>
                <a:lnTo>
                  <a:pt x="366864" y="659422"/>
                </a:lnTo>
                <a:lnTo>
                  <a:pt x="357568" y="644956"/>
                </a:lnTo>
                <a:lnTo>
                  <a:pt x="357568" y="677100"/>
                </a:lnTo>
                <a:lnTo>
                  <a:pt x="355079" y="689965"/>
                </a:lnTo>
                <a:lnTo>
                  <a:pt x="347764" y="701306"/>
                </a:lnTo>
                <a:lnTo>
                  <a:pt x="337045" y="708482"/>
                </a:lnTo>
                <a:lnTo>
                  <a:pt x="324548" y="710869"/>
                </a:lnTo>
                <a:lnTo>
                  <a:pt x="312064" y="708482"/>
                </a:lnTo>
                <a:lnTo>
                  <a:pt x="301332" y="701294"/>
                </a:lnTo>
                <a:lnTo>
                  <a:pt x="49110" y="399148"/>
                </a:lnTo>
                <a:lnTo>
                  <a:pt x="348246" y="653199"/>
                </a:lnTo>
                <a:lnTo>
                  <a:pt x="355269" y="664311"/>
                </a:lnTo>
                <a:lnTo>
                  <a:pt x="357568" y="677100"/>
                </a:lnTo>
                <a:lnTo>
                  <a:pt x="357568" y="644956"/>
                </a:lnTo>
                <a:lnTo>
                  <a:pt x="356920" y="643940"/>
                </a:lnTo>
                <a:lnTo>
                  <a:pt x="68707" y="399148"/>
                </a:lnTo>
                <a:lnTo>
                  <a:pt x="787" y="341452"/>
                </a:lnTo>
                <a:lnTo>
                  <a:pt x="647" y="341426"/>
                </a:lnTo>
                <a:lnTo>
                  <a:pt x="241" y="341122"/>
                </a:lnTo>
                <a:lnTo>
                  <a:pt x="0" y="341007"/>
                </a:lnTo>
                <a:lnTo>
                  <a:pt x="0" y="360146"/>
                </a:lnTo>
                <a:lnTo>
                  <a:pt x="291896" y="709790"/>
                </a:lnTo>
                <a:lnTo>
                  <a:pt x="299034" y="715886"/>
                </a:lnTo>
                <a:lnTo>
                  <a:pt x="306971" y="720305"/>
                </a:lnTo>
                <a:lnTo>
                  <a:pt x="315595" y="722998"/>
                </a:lnTo>
                <a:lnTo>
                  <a:pt x="324573" y="723900"/>
                </a:lnTo>
                <a:lnTo>
                  <a:pt x="333590" y="722985"/>
                </a:lnTo>
                <a:lnTo>
                  <a:pt x="342112" y="720344"/>
                </a:lnTo>
                <a:lnTo>
                  <a:pt x="349961" y="716026"/>
                </a:lnTo>
                <a:lnTo>
                  <a:pt x="356044" y="710869"/>
                </a:lnTo>
                <a:lnTo>
                  <a:pt x="356920" y="710133"/>
                </a:lnTo>
                <a:lnTo>
                  <a:pt x="366864" y="694664"/>
                </a:lnTo>
                <a:lnTo>
                  <a:pt x="370179" y="677049"/>
                </a:lnTo>
                <a:close/>
              </a:path>
              <a:path w="531495" h="723900">
                <a:moveTo>
                  <a:pt x="530948" y="529564"/>
                </a:moveTo>
                <a:lnTo>
                  <a:pt x="527634" y="511949"/>
                </a:lnTo>
                <a:lnTo>
                  <a:pt x="518350" y="497484"/>
                </a:lnTo>
                <a:lnTo>
                  <a:pt x="518350" y="529615"/>
                </a:lnTo>
                <a:lnTo>
                  <a:pt x="515861" y="542493"/>
                </a:lnTo>
                <a:lnTo>
                  <a:pt x="508571" y="553821"/>
                </a:lnTo>
                <a:lnTo>
                  <a:pt x="497801" y="561009"/>
                </a:lnTo>
                <a:lnTo>
                  <a:pt x="485343" y="563397"/>
                </a:lnTo>
                <a:lnTo>
                  <a:pt x="472846" y="560997"/>
                </a:lnTo>
                <a:lnTo>
                  <a:pt x="462114" y="553821"/>
                </a:lnTo>
                <a:lnTo>
                  <a:pt x="209880" y="251663"/>
                </a:lnTo>
                <a:lnTo>
                  <a:pt x="509028" y="505726"/>
                </a:lnTo>
                <a:lnTo>
                  <a:pt x="516051" y="516826"/>
                </a:lnTo>
                <a:lnTo>
                  <a:pt x="518350" y="529615"/>
                </a:lnTo>
                <a:lnTo>
                  <a:pt x="518350" y="497484"/>
                </a:lnTo>
                <a:lnTo>
                  <a:pt x="517702" y="496468"/>
                </a:lnTo>
                <a:lnTo>
                  <a:pt x="229489" y="251663"/>
                </a:lnTo>
                <a:lnTo>
                  <a:pt x="178130" y="208038"/>
                </a:lnTo>
                <a:lnTo>
                  <a:pt x="166789" y="198399"/>
                </a:lnTo>
                <a:lnTo>
                  <a:pt x="179857" y="181292"/>
                </a:lnTo>
                <a:lnTo>
                  <a:pt x="189725" y="161848"/>
                </a:lnTo>
                <a:lnTo>
                  <a:pt x="195961" y="140500"/>
                </a:lnTo>
                <a:lnTo>
                  <a:pt x="198145" y="117665"/>
                </a:lnTo>
                <a:lnTo>
                  <a:pt x="189153" y="71907"/>
                </a:lnTo>
                <a:lnTo>
                  <a:pt x="164642" y="34505"/>
                </a:lnTo>
                <a:lnTo>
                  <a:pt x="133273" y="12700"/>
                </a:lnTo>
                <a:lnTo>
                  <a:pt x="128333" y="9271"/>
                </a:lnTo>
                <a:lnTo>
                  <a:pt x="83921" y="0"/>
                </a:lnTo>
                <a:lnTo>
                  <a:pt x="39497" y="9271"/>
                </a:lnTo>
                <a:lnTo>
                  <a:pt x="3187" y="34505"/>
                </a:lnTo>
                <a:lnTo>
                  <a:pt x="0" y="39382"/>
                </a:lnTo>
                <a:lnTo>
                  <a:pt x="0" y="62128"/>
                </a:lnTo>
                <a:lnTo>
                  <a:pt x="12166" y="43484"/>
                </a:lnTo>
                <a:lnTo>
                  <a:pt x="44437" y="20967"/>
                </a:lnTo>
                <a:lnTo>
                  <a:pt x="83921" y="12700"/>
                </a:lnTo>
                <a:lnTo>
                  <a:pt x="123393" y="20967"/>
                </a:lnTo>
                <a:lnTo>
                  <a:pt x="155663" y="43484"/>
                </a:lnTo>
                <a:lnTo>
                  <a:pt x="177444" y="76847"/>
                </a:lnTo>
                <a:lnTo>
                  <a:pt x="185445" y="117665"/>
                </a:lnTo>
                <a:lnTo>
                  <a:pt x="177444" y="158496"/>
                </a:lnTo>
                <a:lnTo>
                  <a:pt x="155663" y="191858"/>
                </a:lnTo>
                <a:lnTo>
                  <a:pt x="123393" y="214376"/>
                </a:lnTo>
                <a:lnTo>
                  <a:pt x="83921" y="222631"/>
                </a:lnTo>
                <a:lnTo>
                  <a:pt x="44437" y="214376"/>
                </a:lnTo>
                <a:lnTo>
                  <a:pt x="12166" y="191858"/>
                </a:lnTo>
                <a:lnTo>
                  <a:pt x="0" y="173215"/>
                </a:lnTo>
                <a:lnTo>
                  <a:pt x="0" y="195961"/>
                </a:lnTo>
                <a:lnTo>
                  <a:pt x="3187" y="200837"/>
                </a:lnTo>
                <a:lnTo>
                  <a:pt x="39497" y="226072"/>
                </a:lnTo>
                <a:lnTo>
                  <a:pt x="83921" y="235331"/>
                </a:lnTo>
                <a:lnTo>
                  <a:pt x="104241" y="233464"/>
                </a:lnTo>
                <a:lnTo>
                  <a:pt x="123405" y="228066"/>
                </a:lnTo>
                <a:lnTo>
                  <a:pt x="134581" y="222631"/>
                </a:lnTo>
                <a:lnTo>
                  <a:pt x="141071" y="219494"/>
                </a:lnTo>
                <a:lnTo>
                  <a:pt x="156946" y="208038"/>
                </a:lnTo>
                <a:lnTo>
                  <a:pt x="452678" y="562305"/>
                </a:lnTo>
                <a:lnTo>
                  <a:pt x="459816" y="568401"/>
                </a:lnTo>
                <a:lnTo>
                  <a:pt x="467753" y="572820"/>
                </a:lnTo>
                <a:lnTo>
                  <a:pt x="476364" y="575513"/>
                </a:lnTo>
                <a:lnTo>
                  <a:pt x="485343" y="576414"/>
                </a:lnTo>
                <a:lnTo>
                  <a:pt x="494372" y="575513"/>
                </a:lnTo>
                <a:lnTo>
                  <a:pt x="527634" y="547192"/>
                </a:lnTo>
                <a:lnTo>
                  <a:pt x="530948" y="529564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0" y="1424482"/>
            <a:ext cx="531495" cy="723900"/>
          </a:xfrm>
          <a:custGeom>
            <a:avLst/>
            <a:gdLst/>
            <a:ahLst/>
            <a:cxnLst/>
            <a:rect l="l" t="t" r="r" b="b"/>
            <a:pathLst>
              <a:path w="531495" h="723900">
                <a:moveTo>
                  <a:pt x="419100" y="117665"/>
                </a:moveTo>
                <a:lnTo>
                  <a:pt x="410108" y="71907"/>
                </a:lnTo>
                <a:lnTo>
                  <a:pt x="406400" y="66255"/>
                </a:lnTo>
                <a:lnTo>
                  <a:pt x="406400" y="117665"/>
                </a:lnTo>
                <a:lnTo>
                  <a:pt x="398411" y="158483"/>
                </a:lnTo>
                <a:lnTo>
                  <a:pt x="376631" y="191858"/>
                </a:lnTo>
                <a:lnTo>
                  <a:pt x="344347" y="214376"/>
                </a:lnTo>
                <a:lnTo>
                  <a:pt x="304876" y="222631"/>
                </a:lnTo>
                <a:lnTo>
                  <a:pt x="265391" y="214376"/>
                </a:lnTo>
                <a:lnTo>
                  <a:pt x="256311" y="208038"/>
                </a:lnTo>
                <a:lnTo>
                  <a:pt x="233121" y="191858"/>
                </a:lnTo>
                <a:lnTo>
                  <a:pt x="211340" y="158483"/>
                </a:lnTo>
                <a:lnTo>
                  <a:pt x="203352" y="117665"/>
                </a:lnTo>
                <a:lnTo>
                  <a:pt x="211340" y="76847"/>
                </a:lnTo>
                <a:lnTo>
                  <a:pt x="233121" y="43472"/>
                </a:lnTo>
                <a:lnTo>
                  <a:pt x="265391" y="20955"/>
                </a:lnTo>
                <a:lnTo>
                  <a:pt x="304876" y="12700"/>
                </a:lnTo>
                <a:lnTo>
                  <a:pt x="344347" y="20955"/>
                </a:lnTo>
                <a:lnTo>
                  <a:pt x="376631" y="43472"/>
                </a:lnTo>
                <a:lnTo>
                  <a:pt x="398411" y="76847"/>
                </a:lnTo>
                <a:lnTo>
                  <a:pt x="406400" y="117665"/>
                </a:lnTo>
                <a:lnTo>
                  <a:pt x="406400" y="66255"/>
                </a:lnTo>
                <a:lnTo>
                  <a:pt x="385597" y="34505"/>
                </a:lnTo>
                <a:lnTo>
                  <a:pt x="354241" y="12700"/>
                </a:lnTo>
                <a:lnTo>
                  <a:pt x="349288" y="9258"/>
                </a:lnTo>
                <a:lnTo>
                  <a:pt x="304876" y="0"/>
                </a:lnTo>
                <a:lnTo>
                  <a:pt x="260451" y="9258"/>
                </a:lnTo>
                <a:lnTo>
                  <a:pt x="224142" y="34505"/>
                </a:lnTo>
                <a:lnTo>
                  <a:pt x="199644" y="71907"/>
                </a:lnTo>
                <a:lnTo>
                  <a:pt x="190652" y="117665"/>
                </a:lnTo>
                <a:lnTo>
                  <a:pt x="192824" y="140500"/>
                </a:lnTo>
                <a:lnTo>
                  <a:pt x="199059" y="161836"/>
                </a:lnTo>
                <a:lnTo>
                  <a:pt x="208927" y="181279"/>
                </a:lnTo>
                <a:lnTo>
                  <a:pt x="222008" y="198399"/>
                </a:lnTo>
                <a:lnTo>
                  <a:pt x="0" y="386981"/>
                </a:lnTo>
                <a:lnTo>
                  <a:pt x="0" y="403618"/>
                </a:lnTo>
                <a:lnTo>
                  <a:pt x="178917" y="251663"/>
                </a:lnTo>
                <a:lnTo>
                  <a:pt x="0" y="466001"/>
                </a:lnTo>
                <a:lnTo>
                  <a:pt x="0" y="485787"/>
                </a:lnTo>
                <a:lnTo>
                  <a:pt x="195427" y="251663"/>
                </a:lnTo>
                <a:lnTo>
                  <a:pt x="231851" y="208038"/>
                </a:lnTo>
                <a:lnTo>
                  <a:pt x="247713" y="219481"/>
                </a:lnTo>
                <a:lnTo>
                  <a:pt x="265391" y="228066"/>
                </a:lnTo>
                <a:lnTo>
                  <a:pt x="284543" y="233464"/>
                </a:lnTo>
                <a:lnTo>
                  <a:pt x="304876" y="235331"/>
                </a:lnTo>
                <a:lnTo>
                  <a:pt x="349288" y="226072"/>
                </a:lnTo>
                <a:lnTo>
                  <a:pt x="354241" y="222631"/>
                </a:lnTo>
                <a:lnTo>
                  <a:pt x="385597" y="200825"/>
                </a:lnTo>
                <a:lnTo>
                  <a:pt x="410108" y="163423"/>
                </a:lnTo>
                <a:lnTo>
                  <a:pt x="419100" y="117665"/>
                </a:lnTo>
                <a:close/>
              </a:path>
              <a:path w="531495" h="723900">
                <a:moveTo>
                  <a:pt x="530961" y="323164"/>
                </a:moveTo>
                <a:lnTo>
                  <a:pt x="527456" y="175882"/>
                </a:lnTo>
                <a:lnTo>
                  <a:pt x="525068" y="173164"/>
                </a:lnTo>
                <a:lnTo>
                  <a:pt x="521042" y="173177"/>
                </a:lnTo>
                <a:lnTo>
                  <a:pt x="517537" y="173266"/>
                </a:lnTo>
                <a:lnTo>
                  <a:pt x="514756" y="176174"/>
                </a:lnTo>
                <a:lnTo>
                  <a:pt x="518121" y="317715"/>
                </a:lnTo>
                <a:lnTo>
                  <a:pt x="390753" y="340144"/>
                </a:lnTo>
                <a:lnTo>
                  <a:pt x="390626" y="340245"/>
                </a:lnTo>
                <a:lnTo>
                  <a:pt x="390042" y="340398"/>
                </a:lnTo>
                <a:lnTo>
                  <a:pt x="388556" y="341109"/>
                </a:lnTo>
                <a:lnTo>
                  <a:pt x="388150" y="341414"/>
                </a:lnTo>
                <a:lnTo>
                  <a:pt x="388010" y="341439"/>
                </a:lnTo>
                <a:lnTo>
                  <a:pt x="339686" y="382485"/>
                </a:lnTo>
                <a:lnTo>
                  <a:pt x="339686" y="399135"/>
                </a:lnTo>
                <a:lnTo>
                  <a:pt x="87452" y="701294"/>
                </a:lnTo>
                <a:lnTo>
                  <a:pt x="76720" y="708469"/>
                </a:lnTo>
                <a:lnTo>
                  <a:pt x="64236" y="710869"/>
                </a:lnTo>
                <a:lnTo>
                  <a:pt x="51727" y="708469"/>
                </a:lnTo>
                <a:lnTo>
                  <a:pt x="41008" y="701294"/>
                </a:lnTo>
                <a:lnTo>
                  <a:pt x="33705" y="689965"/>
                </a:lnTo>
                <a:lnTo>
                  <a:pt x="31216" y="677087"/>
                </a:lnTo>
                <a:lnTo>
                  <a:pt x="33515" y="664298"/>
                </a:lnTo>
                <a:lnTo>
                  <a:pt x="40551" y="653186"/>
                </a:lnTo>
                <a:lnTo>
                  <a:pt x="339686" y="399135"/>
                </a:lnTo>
                <a:lnTo>
                  <a:pt x="339686" y="382485"/>
                </a:lnTo>
                <a:lnTo>
                  <a:pt x="31877" y="643928"/>
                </a:lnTo>
                <a:lnTo>
                  <a:pt x="21932" y="659422"/>
                </a:lnTo>
                <a:lnTo>
                  <a:pt x="18618" y="677037"/>
                </a:lnTo>
                <a:lnTo>
                  <a:pt x="21932" y="694664"/>
                </a:lnTo>
                <a:lnTo>
                  <a:pt x="55206" y="722985"/>
                </a:lnTo>
                <a:lnTo>
                  <a:pt x="64223" y="723887"/>
                </a:lnTo>
                <a:lnTo>
                  <a:pt x="73240" y="722985"/>
                </a:lnTo>
                <a:lnTo>
                  <a:pt x="356235" y="399135"/>
                </a:lnTo>
                <a:lnTo>
                  <a:pt x="395401" y="352221"/>
                </a:lnTo>
                <a:lnTo>
                  <a:pt x="525970" y="329222"/>
                </a:lnTo>
                <a:lnTo>
                  <a:pt x="526173" y="329069"/>
                </a:lnTo>
                <a:lnTo>
                  <a:pt x="527253" y="328726"/>
                </a:lnTo>
                <a:lnTo>
                  <a:pt x="530834" y="323405"/>
                </a:lnTo>
                <a:lnTo>
                  <a:pt x="530961" y="323164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0" y="2683357"/>
            <a:ext cx="531495" cy="723900"/>
          </a:xfrm>
          <a:custGeom>
            <a:avLst/>
            <a:gdLst/>
            <a:ahLst/>
            <a:cxnLst/>
            <a:rect l="l" t="t" r="r" b="b"/>
            <a:pathLst>
              <a:path w="531495" h="723900">
                <a:moveTo>
                  <a:pt x="370179" y="677037"/>
                </a:moveTo>
                <a:lnTo>
                  <a:pt x="366864" y="659409"/>
                </a:lnTo>
                <a:lnTo>
                  <a:pt x="357568" y="644944"/>
                </a:lnTo>
                <a:lnTo>
                  <a:pt x="357568" y="677087"/>
                </a:lnTo>
                <a:lnTo>
                  <a:pt x="355079" y="689965"/>
                </a:lnTo>
                <a:lnTo>
                  <a:pt x="347789" y="701294"/>
                </a:lnTo>
                <a:lnTo>
                  <a:pt x="337045" y="708482"/>
                </a:lnTo>
                <a:lnTo>
                  <a:pt x="324548" y="710857"/>
                </a:lnTo>
                <a:lnTo>
                  <a:pt x="312064" y="708469"/>
                </a:lnTo>
                <a:lnTo>
                  <a:pt x="301345" y="701294"/>
                </a:lnTo>
                <a:lnTo>
                  <a:pt x="49110" y="399135"/>
                </a:lnTo>
                <a:lnTo>
                  <a:pt x="348246" y="653186"/>
                </a:lnTo>
                <a:lnTo>
                  <a:pt x="355269" y="664298"/>
                </a:lnTo>
                <a:lnTo>
                  <a:pt x="357568" y="677087"/>
                </a:lnTo>
                <a:lnTo>
                  <a:pt x="357568" y="644944"/>
                </a:lnTo>
                <a:lnTo>
                  <a:pt x="356920" y="643928"/>
                </a:lnTo>
                <a:lnTo>
                  <a:pt x="68707" y="399135"/>
                </a:lnTo>
                <a:lnTo>
                  <a:pt x="787" y="341439"/>
                </a:lnTo>
                <a:lnTo>
                  <a:pt x="647" y="341414"/>
                </a:lnTo>
                <a:lnTo>
                  <a:pt x="241" y="341109"/>
                </a:lnTo>
                <a:lnTo>
                  <a:pt x="0" y="340995"/>
                </a:lnTo>
                <a:lnTo>
                  <a:pt x="0" y="360133"/>
                </a:lnTo>
                <a:lnTo>
                  <a:pt x="291896" y="709777"/>
                </a:lnTo>
                <a:lnTo>
                  <a:pt x="299034" y="715873"/>
                </a:lnTo>
                <a:lnTo>
                  <a:pt x="306971" y="720293"/>
                </a:lnTo>
                <a:lnTo>
                  <a:pt x="315595" y="722985"/>
                </a:lnTo>
                <a:lnTo>
                  <a:pt x="324573" y="723887"/>
                </a:lnTo>
                <a:lnTo>
                  <a:pt x="333590" y="722985"/>
                </a:lnTo>
                <a:lnTo>
                  <a:pt x="342112" y="720331"/>
                </a:lnTo>
                <a:lnTo>
                  <a:pt x="349961" y="716013"/>
                </a:lnTo>
                <a:lnTo>
                  <a:pt x="356044" y="710857"/>
                </a:lnTo>
                <a:lnTo>
                  <a:pt x="356920" y="710120"/>
                </a:lnTo>
                <a:lnTo>
                  <a:pt x="366864" y="694651"/>
                </a:lnTo>
                <a:lnTo>
                  <a:pt x="370179" y="677037"/>
                </a:lnTo>
                <a:close/>
              </a:path>
              <a:path w="531495" h="723900">
                <a:moveTo>
                  <a:pt x="530948" y="529551"/>
                </a:moveTo>
                <a:lnTo>
                  <a:pt x="527634" y="511937"/>
                </a:lnTo>
                <a:lnTo>
                  <a:pt x="518350" y="497484"/>
                </a:lnTo>
                <a:lnTo>
                  <a:pt x="518350" y="529602"/>
                </a:lnTo>
                <a:lnTo>
                  <a:pt x="515861" y="542480"/>
                </a:lnTo>
                <a:lnTo>
                  <a:pt x="508571" y="553821"/>
                </a:lnTo>
                <a:lnTo>
                  <a:pt x="497801" y="560997"/>
                </a:lnTo>
                <a:lnTo>
                  <a:pt x="485343" y="563384"/>
                </a:lnTo>
                <a:lnTo>
                  <a:pt x="472846" y="560984"/>
                </a:lnTo>
                <a:lnTo>
                  <a:pt x="462114" y="553821"/>
                </a:lnTo>
                <a:lnTo>
                  <a:pt x="209880" y="251663"/>
                </a:lnTo>
                <a:lnTo>
                  <a:pt x="509028" y="505726"/>
                </a:lnTo>
                <a:lnTo>
                  <a:pt x="516051" y="516813"/>
                </a:lnTo>
                <a:lnTo>
                  <a:pt x="518350" y="529602"/>
                </a:lnTo>
                <a:lnTo>
                  <a:pt x="518350" y="497484"/>
                </a:lnTo>
                <a:lnTo>
                  <a:pt x="517702" y="496468"/>
                </a:lnTo>
                <a:lnTo>
                  <a:pt x="229489" y="251663"/>
                </a:lnTo>
                <a:lnTo>
                  <a:pt x="178130" y="208038"/>
                </a:lnTo>
                <a:lnTo>
                  <a:pt x="166789" y="198399"/>
                </a:lnTo>
                <a:lnTo>
                  <a:pt x="179857" y="181279"/>
                </a:lnTo>
                <a:lnTo>
                  <a:pt x="189725" y="161836"/>
                </a:lnTo>
                <a:lnTo>
                  <a:pt x="195961" y="140500"/>
                </a:lnTo>
                <a:lnTo>
                  <a:pt x="198145" y="117665"/>
                </a:lnTo>
                <a:lnTo>
                  <a:pt x="189153" y="71907"/>
                </a:lnTo>
                <a:lnTo>
                  <a:pt x="164642" y="34493"/>
                </a:lnTo>
                <a:lnTo>
                  <a:pt x="133273" y="12700"/>
                </a:lnTo>
                <a:lnTo>
                  <a:pt x="128333" y="9258"/>
                </a:lnTo>
                <a:lnTo>
                  <a:pt x="83921" y="0"/>
                </a:lnTo>
                <a:lnTo>
                  <a:pt x="39497" y="9258"/>
                </a:lnTo>
                <a:lnTo>
                  <a:pt x="3187" y="34493"/>
                </a:lnTo>
                <a:lnTo>
                  <a:pt x="0" y="39370"/>
                </a:lnTo>
                <a:lnTo>
                  <a:pt x="0" y="62115"/>
                </a:lnTo>
                <a:lnTo>
                  <a:pt x="12166" y="43472"/>
                </a:lnTo>
                <a:lnTo>
                  <a:pt x="44437" y="20955"/>
                </a:lnTo>
                <a:lnTo>
                  <a:pt x="83921" y="12700"/>
                </a:lnTo>
                <a:lnTo>
                  <a:pt x="123393" y="20955"/>
                </a:lnTo>
                <a:lnTo>
                  <a:pt x="155663" y="43472"/>
                </a:lnTo>
                <a:lnTo>
                  <a:pt x="177444" y="76835"/>
                </a:lnTo>
                <a:lnTo>
                  <a:pt x="185445" y="117665"/>
                </a:lnTo>
                <a:lnTo>
                  <a:pt x="177444" y="158483"/>
                </a:lnTo>
                <a:lnTo>
                  <a:pt x="155663" y="191846"/>
                </a:lnTo>
                <a:lnTo>
                  <a:pt x="123393" y="214363"/>
                </a:lnTo>
                <a:lnTo>
                  <a:pt x="83921" y="222631"/>
                </a:lnTo>
                <a:lnTo>
                  <a:pt x="44437" y="214363"/>
                </a:lnTo>
                <a:lnTo>
                  <a:pt x="12166" y="191846"/>
                </a:lnTo>
                <a:lnTo>
                  <a:pt x="0" y="173215"/>
                </a:lnTo>
                <a:lnTo>
                  <a:pt x="0" y="195948"/>
                </a:lnTo>
                <a:lnTo>
                  <a:pt x="3187" y="200825"/>
                </a:lnTo>
                <a:lnTo>
                  <a:pt x="39497" y="226060"/>
                </a:lnTo>
                <a:lnTo>
                  <a:pt x="83921" y="235331"/>
                </a:lnTo>
                <a:lnTo>
                  <a:pt x="104241" y="233451"/>
                </a:lnTo>
                <a:lnTo>
                  <a:pt x="123405" y="228066"/>
                </a:lnTo>
                <a:lnTo>
                  <a:pt x="134581" y="222631"/>
                </a:lnTo>
                <a:lnTo>
                  <a:pt x="141071" y="219481"/>
                </a:lnTo>
                <a:lnTo>
                  <a:pt x="156946" y="208038"/>
                </a:lnTo>
                <a:lnTo>
                  <a:pt x="452678" y="562305"/>
                </a:lnTo>
                <a:lnTo>
                  <a:pt x="459816" y="568388"/>
                </a:lnTo>
                <a:lnTo>
                  <a:pt x="467753" y="572808"/>
                </a:lnTo>
                <a:lnTo>
                  <a:pt x="476364" y="575513"/>
                </a:lnTo>
                <a:lnTo>
                  <a:pt x="485343" y="576414"/>
                </a:lnTo>
                <a:lnTo>
                  <a:pt x="494372" y="575500"/>
                </a:lnTo>
                <a:lnTo>
                  <a:pt x="502894" y="572858"/>
                </a:lnTo>
                <a:lnTo>
                  <a:pt x="510730" y="568540"/>
                </a:lnTo>
                <a:lnTo>
                  <a:pt x="516839" y="563384"/>
                </a:lnTo>
                <a:lnTo>
                  <a:pt x="517702" y="562660"/>
                </a:lnTo>
                <a:lnTo>
                  <a:pt x="527634" y="547179"/>
                </a:lnTo>
                <a:lnTo>
                  <a:pt x="530948" y="529551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0" y="3942219"/>
            <a:ext cx="531495" cy="723900"/>
          </a:xfrm>
          <a:custGeom>
            <a:avLst/>
            <a:gdLst/>
            <a:ahLst/>
            <a:cxnLst/>
            <a:rect l="l" t="t" r="r" b="b"/>
            <a:pathLst>
              <a:path w="531495" h="723900">
                <a:moveTo>
                  <a:pt x="419100" y="117665"/>
                </a:moveTo>
                <a:lnTo>
                  <a:pt x="410108" y="71907"/>
                </a:lnTo>
                <a:lnTo>
                  <a:pt x="406400" y="66255"/>
                </a:lnTo>
                <a:lnTo>
                  <a:pt x="406400" y="117665"/>
                </a:lnTo>
                <a:lnTo>
                  <a:pt x="398411" y="158483"/>
                </a:lnTo>
                <a:lnTo>
                  <a:pt x="376631" y="191858"/>
                </a:lnTo>
                <a:lnTo>
                  <a:pt x="344347" y="214376"/>
                </a:lnTo>
                <a:lnTo>
                  <a:pt x="304876" y="222631"/>
                </a:lnTo>
                <a:lnTo>
                  <a:pt x="265391" y="214376"/>
                </a:lnTo>
                <a:lnTo>
                  <a:pt x="256311" y="208038"/>
                </a:lnTo>
                <a:lnTo>
                  <a:pt x="233121" y="191858"/>
                </a:lnTo>
                <a:lnTo>
                  <a:pt x="211340" y="158483"/>
                </a:lnTo>
                <a:lnTo>
                  <a:pt x="203352" y="117665"/>
                </a:lnTo>
                <a:lnTo>
                  <a:pt x="211340" y="76847"/>
                </a:lnTo>
                <a:lnTo>
                  <a:pt x="233121" y="43472"/>
                </a:lnTo>
                <a:lnTo>
                  <a:pt x="265391" y="20967"/>
                </a:lnTo>
                <a:lnTo>
                  <a:pt x="304876" y="12700"/>
                </a:lnTo>
                <a:lnTo>
                  <a:pt x="344347" y="20967"/>
                </a:lnTo>
                <a:lnTo>
                  <a:pt x="376631" y="43472"/>
                </a:lnTo>
                <a:lnTo>
                  <a:pt x="398411" y="76847"/>
                </a:lnTo>
                <a:lnTo>
                  <a:pt x="406400" y="117665"/>
                </a:lnTo>
                <a:lnTo>
                  <a:pt x="406400" y="66255"/>
                </a:lnTo>
                <a:lnTo>
                  <a:pt x="385597" y="34505"/>
                </a:lnTo>
                <a:lnTo>
                  <a:pt x="354241" y="12700"/>
                </a:lnTo>
                <a:lnTo>
                  <a:pt x="349288" y="9258"/>
                </a:lnTo>
                <a:lnTo>
                  <a:pt x="304876" y="0"/>
                </a:lnTo>
                <a:lnTo>
                  <a:pt x="260451" y="9258"/>
                </a:lnTo>
                <a:lnTo>
                  <a:pt x="224142" y="34505"/>
                </a:lnTo>
                <a:lnTo>
                  <a:pt x="199644" y="71907"/>
                </a:lnTo>
                <a:lnTo>
                  <a:pt x="190652" y="117665"/>
                </a:lnTo>
                <a:lnTo>
                  <a:pt x="192824" y="140500"/>
                </a:lnTo>
                <a:lnTo>
                  <a:pt x="199059" y="161848"/>
                </a:lnTo>
                <a:lnTo>
                  <a:pt x="208927" y="181279"/>
                </a:lnTo>
                <a:lnTo>
                  <a:pt x="222008" y="198399"/>
                </a:lnTo>
                <a:lnTo>
                  <a:pt x="0" y="386981"/>
                </a:lnTo>
                <a:lnTo>
                  <a:pt x="0" y="403618"/>
                </a:lnTo>
                <a:lnTo>
                  <a:pt x="178917" y="251663"/>
                </a:lnTo>
                <a:lnTo>
                  <a:pt x="0" y="466001"/>
                </a:lnTo>
                <a:lnTo>
                  <a:pt x="0" y="485787"/>
                </a:lnTo>
                <a:lnTo>
                  <a:pt x="195427" y="251663"/>
                </a:lnTo>
                <a:lnTo>
                  <a:pt x="231851" y="208038"/>
                </a:lnTo>
                <a:lnTo>
                  <a:pt x="247713" y="219481"/>
                </a:lnTo>
                <a:lnTo>
                  <a:pt x="265391" y="228066"/>
                </a:lnTo>
                <a:lnTo>
                  <a:pt x="284543" y="233464"/>
                </a:lnTo>
                <a:lnTo>
                  <a:pt x="304876" y="235331"/>
                </a:lnTo>
                <a:lnTo>
                  <a:pt x="349288" y="226072"/>
                </a:lnTo>
                <a:lnTo>
                  <a:pt x="354241" y="222631"/>
                </a:lnTo>
                <a:lnTo>
                  <a:pt x="385597" y="200825"/>
                </a:lnTo>
                <a:lnTo>
                  <a:pt x="410108" y="163423"/>
                </a:lnTo>
                <a:lnTo>
                  <a:pt x="419100" y="117665"/>
                </a:lnTo>
                <a:close/>
              </a:path>
              <a:path w="531495" h="723900">
                <a:moveTo>
                  <a:pt x="530961" y="323176"/>
                </a:moveTo>
                <a:lnTo>
                  <a:pt x="527456" y="175895"/>
                </a:lnTo>
                <a:lnTo>
                  <a:pt x="525068" y="173177"/>
                </a:lnTo>
                <a:lnTo>
                  <a:pt x="521042" y="173189"/>
                </a:lnTo>
                <a:lnTo>
                  <a:pt x="517537" y="173278"/>
                </a:lnTo>
                <a:lnTo>
                  <a:pt x="514756" y="176187"/>
                </a:lnTo>
                <a:lnTo>
                  <a:pt x="518121" y="317728"/>
                </a:lnTo>
                <a:lnTo>
                  <a:pt x="390753" y="340156"/>
                </a:lnTo>
                <a:lnTo>
                  <a:pt x="390626" y="340258"/>
                </a:lnTo>
                <a:lnTo>
                  <a:pt x="390042" y="340410"/>
                </a:lnTo>
                <a:lnTo>
                  <a:pt x="388556" y="341122"/>
                </a:lnTo>
                <a:lnTo>
                  <a:pt x="388150" y="341426"/>
                </a:lnTo>
                <a:lnTo>
                  <a:pt x="388010" y="341452"/>
                </a:lnTo>
                <a:lnTo>
                  <a:pt x="339686" y="382498"/>
                </a:lnTo>
                <a:lnTo>
                  <a:pt x="339686" y="399148"/>
                </a:lnTo>
                <a:lnTo>
                  <a:pt x="87452" y="701306"/>
                </a:lnTo>
                <a:lnTo>
                  <a:pt x="76720" y="708469"/>
                </a:lnTo>
                <a:lnTo>
                  <a:pt x="64236" y="710869"/>
                </a:lnTo>
                <a:lnTo>
                  <a:pt x="51727" y="708469"/>
                </a:lnTo>
                <a:lnTo>
                  <a:pt x="41008" y="701306"/>
                </a:lnTo>
                <a:lnTo>
                  <a:pt x="33705" y="689965"/>
                </a:lnTo>
                <a:lnTo>
                  <a:pt x="31216" y="677100"/>
                </a:lnTo>
                <a:lnTo>
                  <a:pt x="33515" y="664298"/>
                </a:lnTo>
                <a:lnTo>
                  <a:pt x="40551" y="653199"/>
                </a:lnTo>
                <a:lnTo>
                  <a:pt x="339686" y="399148"/>
                </a:lnTo>
                <a:lnTo>
                  <a:pt x="339686" y="382498"/>
                </a:lnTo>
                <a:lnTo>
                  <a:pt x="31877" y="643940"/>
                </a:lnTo>
                <a:lnTo>
                  <a:pt x="21932" y="659422"/>
                </a:lnTo>
                <a:lnTo>
                  <a:pt x="18618" y="677037"/>
                </a:lnTo>
                <a:lnTo>
                  <a:pt x="21932" y="694664"/>
                </a:lnTo>
                <a:lnTo>
                  <a:pt x="55206" y="722998"/>
                </a:lnTo>
                <a:lnTo>
                  <a:pt x="64223" y="723900"/>
                </a:lnTo>
                <a:lnTo>
                  <a:pt x="73240" y="722985"/>
                </a:lnTo>
                <a:lnTo>
                  <a:pt x="81813" y="720293"/>
                </a:lnTo>
                <a:lnTo>
                  <a:pt x="89750" y="715873"/>
                </a:lnTo>
                <a:lnTo>
                  <a:pt x="95631" y="710869"/>
                </a:lnTo>
                <a:lnTo>
                  <a:pt x="96901" y="709790"/>
                </a:lnTo>
                <a:lnTo>
                  <a:pt x="356235" y="399148"/>
                </a:lnTo>
                <a:lnTo>
                  <a:pt x="395401" y="352234"/>
                </a:lnTo>
                <a:lnTo>
                  <a:pt x="525970" y="329234"/>
                </a:lnTo>
                <a:lnTo>
                  <a:pt x="526173" y="329082"/>
                </a:lnTo>
                <a:lnTo>
                  <a:pt x="530834" y="323418"/>
                </a:lnTo>
                <a:lnTo>
                  <a:pt x="530961" y="323176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0" y="5201094"/>
            <a:ext cx="531495" cy="723900"/>
          </a:xfrm>
          <a:custGeom>
            <a:avLst/>
            <a:gdLst/>
            <a:ahLst/>
            <a:cxnLst/>
            <a:rect l="l" t="t" r="r" b="b"/>
            <a:pathLst>
              <a:path w="531495" h="723900">
                <a:moveTo>
                  <a:pt x="370179" y="677037"/>
                </a:moveTo>
                <a:lnTo>
                  <a:pt x="366864" y="659409"/>
                </a:lnTo>
                <a:lnTo>
                  <a:pt x="357568" y="644944"/>
                </a:lnTo>
                <a:lnTo>
                  <a:pt x="357568" y="677087"/>
                </a:lnTo>
                <a:lnTo>
                  <a:pt x="355079" y="689965"/>
                </a:lnTo>
                <a:lnTo>
                  <a:pt x="347789" y="701294"/>
                </a:lnTo>
                <a:lnTo>
                  <a:pt x="337045" y="708482"/>
                </a:lnTo>
                <a:lnTo>
                  <a:pt x="324548" y="710869"/>
                </a:lnTo>
                <a:lnTo>
                  <a:pt x="312064" y="708469"/>
                </a:lnTo>
                <a:lnTo>
                  <a:pt x="301345" y="701294"/>
                </a:lnTo>
                <a:lnTo>
                  <a:pt x="49110" y="399135"/>
                </a:lnTo>
                <a:lnTo>
                  <a:pt x="348246" y="653186"/>
                </a:lnTo>
                <a:lnTo>
                  <a:pt x="355269" y="664298"/>
                </a:lnTo>
                <a:lnTo>
                  <a:pt x="357568" y="677087"/>
                </a:lnTo>
                <a:lnTo>
                  <a:pt x="357568" y="644944"/>
                </a:lnTo>
                <a:lnTo>
                  <a:pt x="356920" y="643928"/>
                </a:lnTo>
                <a:lnTo>
                  <a:pt x="68707" y="399135"/>
                </a:lnTo>
                <a:lnTo>
                  <a:pt x="787" y="341439"/>
                </a:lnTo>
                <a:lnTo>
                  <a:pt x="647" y="341414"/>
                </a:lnTo>
                <a:lnTo>
                  <a:pt x="241" y="341109"/>
                </a:lnTo>
                <a:lnTo>
                  <a:pt x="0" y="340995"/>
                </a:lnTo>
                <a:lnTo>
                  <a:pt x="0" y="360133"/>
                </a:lnTo>
                <a:lnTo>
                  <a:pt x="291896" y="709777"/>
                </a:lnTo>
                <a:lnTo>
                  <a:pt x="299034" y="715873"/>
                </a:lnTo>
                <a:lnTo>
                  <a:pt x="306971" y="720293"/>
                </a:lnTo>
                <a:lnTo>
                  <a:pt x="315595" y="722985"/>
                </a:lnTo>
                <a:lnTo>
                  <a:pt x="324573" y="723887"/>
                </a:lnTo>
                <a:lnTo>
                  <a:pt x="333590" y="722985"/>
                </a:lnTo>
                <a:lnTo>
                  <a:pt x="366864" y="694651"/>
                </a:lnTo>
                <a:lnTo>
                  <a:pt x="370179" y="677037"/>
                </a:lnTo>
                <a:close/>
              </a:path>
              <a:path w="531495" h="723900">
                <a:moveTo>
                  <a:pt x="530948" y="529551"/>
                </a:moveTo>
                <a:lnTo>
                  <a:pt x="527634" y="511937"/>
                </a:lnTo>
                <a:lnTo>
                  <a:pt x="518350" y="497484"/>
                </a:lnTo>
                <a:lnTo>
                  <a:pt x="518350" y="529602"/>
                </a:lnTo>
                <a:lnTo>
                  <a:pt x="515861" y="542480"/>
                </a:lnTo>
                <a:lnTo>
                  <a:pt x="508571" y="553821"/>
                </a:lnTo>
                <a:lnTo>
                  <a:pt x="497801" y="560997"/>
                </a:lnTo>
                <a:lnTo>
                  <a:pt x="485343" y="563384"/>
                </a:lnTo>
                <a:lnTo>
                  <a:pt x="472846" y="560997"/>
                </a:lnTo>
                <a:lnTo>
                  <a:pt x="462114" y="553821"/>
                </a:lnTo>
                <a:lnTo>
                  <a:pt x="209880" y="251663"/>
                </a:lnTo>
                <a:lnTo>
                  <a:pt x="509028" y="505726"/>
                </a:lnTo>
                <a:lnTo>
                  <a:pt x="516051" y="516826"/>
                </a:lnTo>
                <a:lnTo>
                  <a:pt x="518350" y="529602"/>
                </a:lnTo>
                <a:lnTo>
                  <a:pt x="518350" y="497484"/>
                </a:lnTo>
                <a:lnTo>
                  <a:pt x="517702" y="496468"/>
                </a:lnTo>
                <a:lnTo>
                  <a:pt x="229489" y="251663"/>
                </a:lnTo>
                <a:lnTo>
                  <a:pt x="178130" y="208038"/>
                </a:lnTo>
                <a:lnTo>
                  <a:pt x="166789" y="198399"/>
                </a:lnTo>
                <a:lnTo>
                  <a:pt x="179857" y="181279"/>
                </a:lnTo>
                <a:lnTo>
                  <a:pt x="189725" y="161836"/>
                </a:lnTo>
                <a:lnTo>
                  <a:pt x="195961" y="140500"/>
                </a:lnTo>
                <a:lnTo>
                  <a:pt x="198145" y="117665"/>
                </a:lnTo>
                <a:lnTo>
                  <a:pt x="189153" y="71907"/>
                </a:lnTo>
                <a:lnTo>
                  <a:pt x="164642" y="34493"/>
                </a:lnTo>
                <a:lnTo>
                  <a:pt x="133273" y="12700"/>
                </a:lnTo>
                <a:lnTo>
                  <a:pt x="128333" y="9258"/>
                </a:lnTo>
                <a:lnTo>
                  <a:pt x="83921" y="0"/>
                </a:lnTo>
                <a:lnTo>
                  <a:pt x="39497" y="9258"/>
                </a:lnTo>
                <a:lnTo>
                  <a:pt x="3187" y="34493"/>
                </a:lnTo>
                <a:lnTo>
                  <a:pt x="0" y="39370"/>
                </a:lnTo>
                <a:lnTo>
                  <a:pt x="0" y="62115"/>
                </a:lnTo>
                <a:lnTo>
                  <a:pt x="12166" y="43472"/>
                </a:lnTo>
                <a:lnTo>
                  <a:pt x="44437" y="20955"/>
                </a:lnTo>
                <a:lnTo>
                  <a:pt x="83921" y="12700"/>
                </a:lnTo>
                <a:lnTo>
                  <a:pt x="123393" y="20955"/>
                </a:lnTo>
                <a:lnTo>
                  <a:pt x="155663" y="43472"/>
                </a:lnTo>
                <a:lnTo>
                  <a:pt x="177444" y="76835"/>
                </a:lnTo>
                <a:lnTo>
                  <a:pt x="185445" y="117665"/>
                </a:lnTo>
                <a:lnTo>
                  <a:pt x="177444" y="158483"/>
                </a:lnTo>
                <a:lnTo>
                  <a:pt x="155663" y="191846"/>
                </a:lnTo>
                <a:lnTo>
                  <a:pt x="123393" y="214363"/>
                </a:lnTo>
                <a:lnTo>
                  <a:pt x="83921" y="222631"/>
                </a:lnTo>
                <a:lnTo>
                  <a:pt x="44437" y="214363"/>
                </a:lnTo>
                <a:lnTo>
                  <a:pt x="12166" y="191846"/>
                </a:lnTo>
                <a:lnTo>
                  <a:pt x="0" y="173215"/>
                </a:lnTo>
                <a:lnTo>
                  <a:pt x="0" y="195948"/>
                </a:lnTo>
                <a:lnTo>
                  <a:pt x="3187" y="200825"/>
                </a:lnTo>
                <a:lnTo>
                  <a:pt x="39497" y="226060"/>
                </a:lnTo>
                <a:lnTo>
                  <a:pt x="83921" y="235331"/>
                </a:lnTo>
                <a:lnTo>
                  <a:pt x="104241" y="233451"/>
                </a:lnTo>
                <a:lnTo>
                  <a:pt x="123405" y="228066"/>
                </a:lnTo>
                <a:lnTo>
                  <a:pt x="134581" y="222631"/>
                </a:lnTo>
                <a:lnTo>
                  <a:pt x="141071" y="219481"/>
                </a:lnTo>
                <a:lnTo>
                  <a:pt x="156946" y="208038"/>
                </a:lnTo>
                <a:lnTo>
                  <a:pt x="452678" y="562305"/>
                </a:lnTo>
                <a:lnTo>
                  <a:pt x="459816" y="568401"/>
                </a:lnTo>
                <a:lnTo>
                  <a:pt x="467753" y="572808"/>
                </a:lnTo>
                <a:lnTo>
                  <a:pt x="476364" y="575513"/>
                </a:lnTo>
                <a:lnTo>
                  <a:pt x="485343" y="576414"/>
                </a:lnTo>
                <a:lnTo>
                  <a:pt x="494372" y="575500"/>
                </a:lnTo>
                <a:lnTo>
                  <a:pt x="502894" y="572858"/>
                </a:lnTo>
                <a:lnTo>
                  <a:pt x="510730" y="568540"/>
                </a:lnTo>
                <a:lnTo>
                  <a:pt x="516839" y="563384"/>
                </a:lnTo>
                <a:lnTo>
                  <a:pt x="517702" y="562660"/>
                </a:lnTo>
                <a:lnTo>
                  <a:pt x="527634" y="547179"/>
                </a:lnTo>
                <a:lnTo>
                  <a:pt x="530948" y="529551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0" y="6459956"/>
            <a:ext cx="531495" cy="723900"/>
          </a:xfrm>
          <a:custGeom>
            <a:avLst/>
            <a:gdLst/>
            <a:ahLst/>
            <a:cxnLst/>
            <a:rect l="l" t="t" r="r" b="b"/>
            <a:pathLst>
              <a:path w="531495" h="723900">
                <a:moveTo>
                  <a:pt x="419100" y="117665"/>
                </a:moveTo>
                <a:lnTo>
                  <a:pt x="410108" y="71907"/>
                </a:lnTo>
                <a:lnTo>
                  <a:pt x="406400" y="66255"/>
                </a:lnTo>
                <a:lnTo>
                  <a:pt x="406400" y="117665"/>
                </a:lnTo>
                <a:lnTo>
                  <a:pt x="398411" y="158496"/>
                </a:lnTo>
                <a:lnTo>
                  <a:pt x="376631" y="191858"/>
                </a:lnTo>
                <a:lnTo>
                  <a:pt x="344347" y="214376"/>
                </a:lnTo>
                <a:lnTo>
                  <a:pt x="304876" y="222631"/>
                </a:lnTo>
                <a:lnTo>
                  <a:pt x="265391" y="214376"/>
                </a:lnTo>
                <a:lnTo>
                  <a:pt x="256311" y="208038"/>
                </a:lnTo>
                <a:lnTo>
                  <a:pt x="233121" y="191858"/>
                </a:lnTo>
                <a:lnTo>
                  <a:pt x="211340" y="158496"/>
                </a:lnTo>
                <a:lnTo>
                  <a:pt x="203352" y="117665"/>
                </a:lnTo>
                <a:lnTo>
                  <a:pt x="211340" y="76847"/>
                </a:lnTo>
                <a:lnTo>
                  <a:pt x="233121" y="43472"/>
                </a:lnTo>
                <a:lnTo>
                  <a:pt x="265391" y="20967"/>
                </a:lnTo>
                <a:lnTo>
                  <a:pt x="304876" y="12700"/>
                </a:lnTo>
                <a:lnTo>
                  <a:pt x="344347" y="20967"/>
                </a:lnTo>
                <a:lnTo>
                  <a:pt x="376631" y="43472"/>
                </a:lnTo>
                <a:lnTo>
                  <a:pt x="398411" y="76847"/>
                </a:lnTo>
                <a:lnTo>
                  <a:pt x="406400" y="117665"/>
                </a:lnTo>
                <a:lnTo>
                  <a:pt x="406400" y="66255"/>
                </a:lnTo>
                <a:lnTo>
                  <a:pt x="385597" y="34505"/>
                </a:lnTo>
                <a:lnTo>
                  <a:pt x="354241" y="12700"/>
                </a:lnTo>
                <a:lnTo>
                  <a:pt x="349288" y="9258"/>
                </a:lnTo>
                <a:lnTo>
                  <a:pt x="304876" y="0"/>
                </a:lnTo>
                <a:lnTo>
                  <a:pt x="260451" y="9258"/>
                </a:lnTo>
                <a:lnTo>
                  <a:pt x="224142" y="34505"/>
                </a:lnTo>
                <a:lnTo>
                  <a:pt x="199644" y="71907"/>
                </a:lnTo>
                <a:lnTo>
                  <a:pt x="190652" y="117665"/>
                </a:lnTo>
                <a:lnTo>
                  <a:pt x="192824" y="140500"/>
                </a:lnTo>
                <a:lnTo>
                  <a:pt x="199059" y="161848"/>
                </a:lnTo>
                <a:lnTo>
                  <a:pt x="208927" y="181279"/>
                </a:lnTo>
                <a:lnTo>
                  <a:pt x="222008" y="198399"/>
                </a:lnTo>
                <a:lnTo>
                  <a:pt x="0" y="386981"/>
                </a:lnTo>
                <a:lnTo>
                  <a:pt x="0" y="403618"/>
                </a:lnTo>
                <a:lnTo>
                  <a:pt x="178917" y="251663"/>
                </a:lnTo>
                <a:lnTo>
                  <a:pt x="0" y="466001"/>
                </a:lnTo>
                <a:lnTo>
                  <a:pt x="0" y="485787"/>
                </a:lnTo>
                <a:lnTo>
                  <a:pt x="195427" y="251663"/>
                </a:lnTo>
                <a:lnTo>
                  <a:pt x="231851" y="208038"/>
                </a:lnTo>
                <a:lnTo>
                  <a:pt x="247713" y="219481"/>
                </a:lnTo>
                <a:lnTo>
                  <a:pt x="265391" y="228066"/>
                </a:lnTo>
                <a:lnTo>
                  <a:pt x="284543" y="233464"/>
                </a:lnTo>
                <a:lnTo>
                  <a:pt x="304876" y="235331"/>
                </a:lnTo>
                <a:lnTo>
                  <a:pt x="349288" y="226072"/>
                </a:lnTo>
                <a:lnTo>
                  <a:pt x="354241" y="222631"/>
                </a:lnTo>
                <a:lnTo>
                  <a:pt x="385597" y="200837"/>
                </a:lnTo>
                <a:lnTo>
                  <a:pt x="410108" y="163423"/>
                </a:lnTo>
                <a:lnTo>
                  <a:pt x="419100" y="117665"/>
                </a:lnTo>
                <a:close/>
              </a:path>
              <a:path w="531495" h="723900">
                <a:moveTo>
                  <a:pt x="530961" y="323176"/>
                </a:moveTo>
                <a:lnTo>
                  <a:pt x="527456" y="175895"/>
                </a:lnTo>
                <a:lnTo>
                  <a:pt x="525068" y="173177"/>
                </a:lnTo>
                <a:lnTo>
                  <a:pt x="521042" y="173189"/>
                </a:lnTo>
                <a:lnTo>
                  <a:pt x="517537" y="173278"/>
                </a:lnTo>
                <a:lnTo>
                  <a:pt x="514756" y="176187"/>
                </a:lnTo>
                <a:lnTo>
                  <a:pt x="518121" y="317728"/>
                </a:lnTo>
                <a:lnTo>
                  <a:pt x="390753" y="340156"/>
                </a:lnTo>
                <a:lnTo>
                  <a:pt x="390626" y="340258"/>
                </a:lnTo>
                <a:lnTo>
                  <a:pt x="390042" y="340410"/>
                </a:lnTo>
                <a:lnTo>
                  <a:pt x="388556" y="341122"/>
                </a:lnTo>
                <a:lnTo>
                  <a:pt x="388150" y="341426"/>
                </a:lnTo>
                <a:lnTo>
                  <a:pt x="388010" y="341452"/>
                </a:lnTo>
                <a:lnTo>
                  <a:pt x="339686" y="382498"/>
                </a:lnTo>
                <a:lnTo>
                  <a:pt x="339686" y="399148"/>
                </a:lnTo>
                <a:lnTo>
                  <a:pt x="87452" y="701306"/>
                </a:lnTo>
                <a:lnTo>
                  <a:pt x="76720" y="708469"/>
                </a:lnTo>
                <a:lnTo>
                  <a:pt x="64236" y="710869"/>
                </a:lnTo>
                <a:lnTo>
                  <a:pt x="51727" y="708469"/>
                </a:lnTo>
                <a:lnTo>
                  <a:pt x="41008" y="701306"/>
                </a:lnTo>
                <a:lnTo>
                  <a:pt x="33705" y="689965"/>
                </a:lnTo>
                <a:lnTo>
                  <a:pt x="31216" y="677100"/>
                </a:lnTo>
                <a:lnTo>
                  <a:pt x="33515" y="664298"/>
                </a:lnTo>
                <a:lnTo>
                  <a:pt x="40551" y="653199"/>
                </a:lnTo>
                <a:lnTo>
                  <a:pt x="339686" y="399148"/>
                </a:lnTo>
                <a:lnTo>
                  <a:pt x="339686" y="382498"/>
                </a:lnTo>
                <a:lnTo>
                  <a:pt x="31877" y="643940"/>
                </a:lnTo>
                <a:lnTo>
                  <a:pt x="21932" y="659422"/>
                </a:lnTo>
                <a:lnTo>
                  <a:pt x="18618" y="677037"/>
                </a:lnTo>
                <a:lnTo>
                  <a:pt x="21932" y="694664"/>
                </a:lnTo>
                <a:lnTo>
                  <a:pt x="55206" y="722998"/>
                </a:lnTo>
                <a:lnTo>
                  <a:pt x="64223" y="723900"/>
                </a:lnTo>
                <a:lnTo>
                  <a:pt x="73240" y="722985"/>
                </a:lnTo>
                <a:lnTo>
                  <a:pt x="81813" y="720293"/>
                </a:lnTo>
                <a:lnTo>
                  <a:pt x="89750" y="715886"/>
                </a:lnTo>
                <a:lnTo>
                  <a:pt x="95631" y="710869"/>
                </a:lnTo>
                <a:lnTo>
                  <a:pt x="96901" y="709790"/>
                </a:lnTo>
                <a:lnTo>
                  <a:pt x="356235" y="399148"/>
                </a:lnTo>
                <a:lnTo>
                  <a:pt x="395401" y="352234"/>
                </a:lnTo>
                <a:lnTo>
                  <a:pt x="525970" y="329234"/>
                </a:lnTo>
                <a:lnTo>
                  <a:pt x="526173" y="329082"/>
                </a:lnTo>
                <a:lnTo>
                  <a:pt x="530834" y="323418"/>
                </a:lnTo>
                <a:lnTo>
                  <a:pt x="530961" y="323176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0" y="756005"/>
            <a:ext cx="10692130" cy="6042660"/>
          </a:xfrm>
          <a:custGeom>
            <a:avLst/>
            <a:gdLst/>
            <a:ahLst/>
            <a:cxnLst/>
            <a:rect l="l" t="t" r="r" b="b"/>
            <a:pathLst>
              <a:path w="10692130" h="6042659">
                <a:moveTo>
                  <a:pt x="0" y="6042355"/>
                </a:moveTo>
                <a:lnTo>
                  <a:pt x="10692003" y="6042355"/>
                </a:lnTo>
                <a:lnTo>
                  <a:pt x="10692003" y="0"/>
                </a:lnTo>
                <a:lnTo>
                  <a:pt x="0" y="0"/>
                </a:lnTo>
                <a:lnTo>
                  <a:pt x="0" y="6042355"/>
                </a:lnTo>
                <a:close/>
              </a:path>
            </a:pathLst>
          </a:custGeom>
          <a:solidFill>
            <a:srgbClr val="FFFFFF">
              <a:alpha val="8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0" y="6798360"/>
            <a:ext cx="10692130" cy="186055"/>
          </a:xfrm>
          <a:custGeom>
            <a:avLst/>
            <a:gdLst/>
            <a:ahLst/>
            <a:cxnLst/>
            <a:rect l="l" t="t" r="r" b="b"/>
            <a:pathLst>
              <a:path w="10692130" h="186054">
                <a:moveTo>
                  <a:pt x="0" y="185635"/>
                </a:moveTo>
                <a:lnTo>
                  <a:pt x="10692003" y="185635"/>
                </a:lnTo>
                <a:lnTo>
                  <a:pt x="10692003" y="0"/>
                </a:lnTo>
                <a:lnTo>
                  <a:pt x="0" y="0"/>
                </a:lnTo>
                <a:lnTo>
                  <a:pt x="0" y="1856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3240953" y="2879135"/>
            <a:ext cx="4319270" cy="3267075"/>
          </a:xfrm>
          <a:custGeom>
            <a:avLst/>
            <a:gdLst/>
            <a:ahLst/>
            <a:cxnLst/>
            <a:rect l="l" t="t" r="r" b="b"/>
            <a:pathLst>
              <a:path w="4319270" h="3267075">
                <a:moveTo>
                  <a:pt x="2068423" y="0"/>
                </a:moveTo>
                <a:lnTo>
                  <a:pt x="2014191" y="550"/>
                </a:lnTo>
                <a:lnTo>
                  <a:pt x="1960303" y="2193"/>
                </a:lnTo>
                <a:lnTo>
                  <a:pt x="1906776" y="4914"/>
                </a:lnTo>
                <a:lnTo>
                  <a:pt x="1853627" y="8701"/>
                </a:lnTo>
                <a:lnTo>
                  <a:pt x="1800874" y="13539"/>
                </a:lnTo>
                <a:lnTo>
                  <a:pt x="1748532" y="19416"/>
                </a:lnTo>
                <a:lnTo>
                  <a:pt x="1696620" y="26317"/>
                </a:lnTo>
                <a:lnTo>
                  <a:pt x="1645154" y="34230"/>
                </a:lnTo>
                <a:lnTo>
                  <a:pt x="1594151" y="43141"/>
                </a:lnTo>
                <a:lnTo>
                  <a:pt x="1543628" y="53037"/>
                </a:lnTo>
                <a:lnTo>
                  <a:pt x="1493603" y="63903"/>
                </a:lnTo>
                <a:lnTo>
                  <a:pt x="1444092" y="75728"/>
                </a:lnTo>
                <a:lnTo>
                  <a:pt x="1395112" y="88496"/>
                </a:lnTo>
                <a:lnTo>
                  <a:pt x="1346681" y="102195"/>
                </a:lnTo>
                <a:lnTo>
                  <a:pt x="1298815" y="116812"/>
                </a:lnTo>
                <a:lnTo>
                  <a:pt x="1251531" y="132332"/>
                </a:lnTo>
                <a:lnTo>
                  <a:pt x="1204847" y="148743"/>
                </a:lnTo>
                <a:lnTo>
                  <a:pt x="1158780" y="166030"/>
                </a:lnTo>
                <a:lnTo>
                  <a:pt x="1113346" y="184181"/>
                </a:lnTo>
                <a:lnTo>
                  <a:pt x="1068563" y="203182"/>
                </a:lnTo>
                <a:lnTo>
                  <a:pt x="1024447" y="223020"/>
                </a:lnTo>
                <a:lnTo>
                  <a:pt x="981016" y="243681"/>
                </a:lnTo>
                <a:lnTo>
                  <a:pt x="938287" y="265151"/>
                </a:lnTo>
                <a:lnTo>
                  <a:pt x="896276" y="287418"/>
                </a:lnTo>
                <a:lnTo>
                  <a:pt x="855002" y="310467"/>
                </a:lnTo>
                <a:lnTo>
                  <a:pt x="814479" y="334286"/>
                </a:lnTo>
                <a:lnTo>
                  <a:pt x="774727" y="358861"/>
                </a:lnTo>
                <a:lnTo>
                  <a:pt x="735762" y="384178"/>
                </a:lnTo>
                <a:lnTo>
                  <a:pt x="697600" y="410224"/>
                </a:lnTo>
                <a:lnTo>
                  <a:pt x="660259" y="436986"/>
                </a:lnTo>
                <a:lnTo>
                  <a:pt x="623756" y="464449"/>
                </a:lnTo>
                <a:lnTo>
                  <a:pt x="588108" y="492602"/>
                </a:lnTo>
                <a:lnTo>
                  <a:pt x="553333" y="521429"/>
                </a:lnTo>
                <a:lnTo>
                  <a:pt x="519446" y="550918"/>
                </a:lnTo>
                <a:lnTo>
                  <a:pt x="486465" y="581056"/>
                </a:lnTo>
                <a:lnTo>
                  <a:pt x="454407" y="611828"/>
                </a:lnTo>
                <a:lnTo>
                  <a:pt x="423289" y="643222"/>
                </a:lnTo>
                <a:lnTo>
                  <a:pt x="393129" y="675224"/>
                </a:lnTo>
                <a:lnTo>
                  <a:pt x="363942" y="707820"/>
                </a:lnTo>
                <a:lnTo>
                  <a:pt x="335747" y="740997"/>
                </a:lnTo>
                <a:lnTo>
                  <a:pt x="308560" y="774741"/>
                </a:lnTo>
                <a:lnTo>
                  <a:pt x="282399" y="809040"/>
                </a:lnTo>
                <a:lnTo>
                  <a:pt x="257279" y="843880"/>
                </a:lnTo>
                <a:lnTo>
                  <a:pt x="233219" y="879247"/>
                </a:lnTo>
                <a:lnTo>
                  <a:pt x="210235" y="915127"/>
                </a:lnTo>
                <a:lnTo>
                  <a:pt x="188345" y="951508"/>
                </a:lnTo>
                <a:lnTo>
                  <a:pt x="167565" y="988376"/>
                </a:lnTo>
                <a:lnTo>
                  <a:pt x="147913" y="1025717"/>
                </a:lnTo>
                <a:lnTo>
                  <a:pt x="129405" y="1063518"/>
                </a:lnTo>
                <a:lnTo>
                  <a:pt x="112058" y="1101766"/>
                </a:lnTo>
                <a:lnTo>
                  <a:pt x="95890" y="1140446"/>
                </a:lnTo>
                <a:lnTo>
                  <a:pt x="80918" y="1179547"/>
                </a:lnTo>
                <a:lnTo>
                  <a:pt x="67158" y="1219053"/>
                </a:lnTo>
                <a:lnTo>
                  <a:pt x="54628" y="1258952"/>
                </a:lnTo>
                <a:lnTo>
                  <a:pt x="43344" y="1299231"/>
                </a:lnTo>
                <a:lnTo>
                  <a:pt x="33324" y="1339875"/>
                </a:lnTo>
                <a:lnTo>
                  <a:pt x="24585" y="1380872"/>
                </a:lnTo>
                <a:lnTo>
                  <a:pt x="17144" y="1422208"/>
                </a:lnTo>
                <a:lnTo>
                  <a:pt x="11017" y="1463869"/>
                </a:lnTo>
                <a:lnTo>
                  <a:pt x="6223" y="1505842"/>
                </a:lnTo>
                <a:lnTo>
                  <a:pt x="2777" y="1548114"/>
                </a:lnTo>
                <a:lnTo>
                  <a:pt x="697" y="1590670"/>
                </a:lnTo>
                <a:lnTo>
                  <a:pt x="0" y="1633499"/>
                </a:lnTo>
                <a:lnTo>
                  <a:pt x="697" y="1676327"/>
                </a:lnTo>
                <a:lnTo>
                  <a:pt x="2777" y="1718884"/>
                </a:lnTo>
                <a:lnTo>
                  <a:pt x="6223" y="1761156"/>
                </a:lnTo>
                <a:lnTo>
                  <a:pt x="11017" y="1803129"/>
                </a:lnTo>
                <a:lnTo>
                  <a:pt x="17144" y="1844790"/>
                </a:lnTo>
                <a:lnTo>
                  <a:pt x="24585" y="1886126"/>
                </a:lnTo>
                <a:lnTo>
                  <a:pt x="33324" y="1927123"/>
                </a:lnTo>
                <a:lnTo>
                  <a:pt x="43344" y="1967767"/>
                </a:lnTo>
                <a:lnTo>
                  <a:pt x="54628" y="2008045"/>
                </a:lnTo>
                <a:lnTo>
                  <a:pt x="67158" y="2047945"/>
                </a:lnTo>
                <a:lnTo>
                  <a:pt x="80918" y="2087451"/>
                </a:lnTo>
                <a:lnTo>
                  <a:pt x="95890" y="2126552"/>
                </a:lnTo>
                <a:lnTo>
                  <a:pt x="112058" y="2165232"/>
                </a:lnTo>
                <a:lnTo>
                  <a:pt x="129405" y="2203480"/>
                </a:lnTo>
                <a:lnTo>
                  <a:pt x="147913" y="2241281"/>
                </a:lnTo>
                <a:lnTo>
                  <a:pt x="167565" y="2278622"/>
                </a:lnTo>
                <a:lnTo>
                  <a:pt x="188345" y="2315490"/>
                </a:lnTo>
                <a:lnTo>
                  <a:pt x="210235" y="2351871"/>
                </a:lnTo>
                <a:lnTo>
                  <a:pt x="233219" y="2387751"/>
                </a:lnTo>
                <a:lnTo>
                  <a:pt x="257279" y="2423118"/>
                </a:lnTo>
                <a:lnTo>
                  <a:pt x="282399" y="2457958"/>
                </a:lnTo>
                <a:lnTo>
                  <a:pt x="308560" y="2492256"/>
                </a:lnTo>
                <a:lnTo>
                  <a:pt x="335747" y="2526001"/>
                </a:lnTo>
                <a:lnTo>
                  <a:pt x="363942" y="2559178"/>
                </a:lnTo>
                <a:lnTo>
                  <a:pt x="393129" y="2591774"/>
                </a:lnTo>
                <a:lnTo>
                  <a:pt x="423289" y="2623776"/>
                </a:lnTo>
                <a:lnTo>
                  <a:pt x="454407" y="2655170"/>
                </a:lnTo>
                <a:lnTo>
                  <a:pt x="486465" y="2685942"/>
                </a:lnTo>
                <a:lnTo>
                  <a:pt x="519446" y="2716079"/>
                </a:lnTo>
                <a:lnTo>
                  <a:pt x="553333" y="2745569"/>
                </a:lnTo>
                <a:lnTo>
                  <a:pt x="588108" y="2774396"/>
                </a:lnTo>
                <a:lnTo>
                  <a:pt x="623756" y="2802548"/>
                </a:lnTo>
                <a:lnTo>
                  <a:pt x="660259" y="2830012"/>
                </a:lnTo>
                <a:lnTo>
                  <a:pt x="697600" y="2856774"/>
                </a:lnTo>
                <a:lnTo>
                  <a:pt x="735762" y="2882820"/>
                </a:lnTo>
                <a:lnTo>
                  <a:pt x="774727" y="2908137"/>
                </a:lnTo>
                <a:lnTo>
                  <a:pt x="814479" y="2932712"/>
                </a:lnTo>
                <a:lnTo>
                  <a:pt x="855002" y="2956530"/>
                </a:lnTo>
                <a:lnTo>
                  <a:pt x="896276" y="2979580"/>
                </a:lnTo>
                <a:lnTo>
                  <a:pt x="938287" y="3001847"/>
                </a:lnTo>
                <a:lnTo>
                  <a:pt x="981016" y="3023317"/>
                </a:lnTo>
                <a:lnTo>
                  <a:pt x="1024447" y="3043978"/>
                </a:lnTo>
                <a:lnTo>
                  <a:pt x="1068563" y="3063815"/>
                </a:lnTo>
                <a:lnTo>
                  <a:pt x="1113346" y="3082817"/>
                </a:lnTo>
                <a:lnTo>
                  <a:pt x="1158780" y="3100968"/>
                </a:lnTo>
                <a:lnTo>
                  <a:pt x="1204847" y="3118255"/>
                </a:lnTo>
                <a:lnTo>
                  <a:pt x="1251531" y="3134666"/>
                </a:lnTo>
                <a:lnTo>
                  <a:pt x="1298815" y="3150186"/>
                </a:lnTo>
                <a:lnTo>
                  <a:pt x="1346681" y="3164802"/>
                </a:lnTo>
                <a:lnTo>
                  <a:pt x="1395112" y="3178502"/>
                </a:lnTo>
                <a:lnTo>
                  <a:pt x="1444092" y="3191270"/>
                </a:lnTo>
                <a:lnTo>
                  <a:pt x="1493603" y="3203094"/>
                </a:lnTo>
                <a:lnTo>
                  <a:pt x="1543628" y="3213961"/>
                </a:lnTo>
                <a:lnTo>
                  <a:pt x="1594151" y="3223856"/>
                </a:lnTo>
                <a:lnTo>
                  <a:pt x="1645154" y="3232767"/>
                </a:lnTo>
                <a:lnTo>
                  <a:pt x="1696620" y="3240680"/>
                </a:lnTo>
                <a:lnTo>
                  <a:pt x="1748532" y="3247582"/>
                </a:lnTo>
                <a:lnTo>
                  <a:pt x="1800874" y="3253459"/>
                </a:lnTo>
                <a:lnTo>
                  <a:pt x="1853627" y="3258297"/>
                </a:lnTo>
                <a:lnTo>
                  <a:pt x="1906776" y="3262084"/>
                </a:lnTo>
                <a:lnTo>
                  <a:pt x="1960303" y="3264805"/>
                </a:lnTo>
                <a:lnTo>
                  <a:pt x="2014191" y="3266448"/>
                </a:lnTo>
                <a:lnTo>
                  <a:pt x="2068423" y="3266998"/>
                </a:lnTo>
                <a:lnTo>
                  <a:pt x="2122874" y="3266443"/>
                </a:lnTo>
                <a:lnTo>
                  <a:pt x="2176977" y="3264787"/>
                </a:lnTo>
                <a:lnTo>
                  <a:pt x="2230717" y="3262044"/>
                </a:lnTo>
                <a:lnTo>
                  <a:pt x="2284075" y="3258227"/>
                </a:lnTo>
                <a:lnTo>
                  <a:pt x="2337035" y="3253350"/>
                </a:lnTo>
                <a:lnTo>
                  <a:pt x="2389579" y="3247426"/>
                </a:lnTo>
                <a:lnTo>
                  <a:pt x="2441690" y="3240470"/>
                </a:lnTo>
                <a:lnTo>
                  <a:pt x="2493350" y="3232494"/>
                </a:lnTo>
                <a:lnTo>
                  <a:pt x="2544543" y="3223513"/>
                </a:lnTo>
                <a:lnTo>
                  <a:pt x="2595251" y="3213540"/>
                </a:lnTo>
                <a:lnTo>
                  <a:pt x="2645458" y="3202588"/>
                </a:lnTo>
                <a:lnTo>
                  <a:pt x="2695145" y="3190671"/>
                </a:lnTo>
                <a:lnTo>
                  <a:pt x="2744295" y="3177803"/>
                </a:lnTo>
                <a:lnTo>
                  <a:pt x="2792892" y="3163998"/>
                </a:lnTo>
                <a:lnTo>
                  <a:pt x="2840918" y="3149269"/>
                </a:lnTo>
                <a:lnTo>
                  <a:pt x="2888355" y="3133629"/>
                </a:lnTo>
                <a:lnTo>
                  <a:pt x="2935187" y="3117093"/>
                </a:lnTo>
                <a:lnTo>
                  <a:pt x="2981397" y="3099673"/>
                </a:lnTo>
                <a:lnTo>
                  <a:pt x="3026966" y="3081384"/>
                </a:lnTo>
                <a:lnTo>
                  <a:pt x="3071879" y="3062239"/>
                </a:lnTo>
                <a:lnTo>
                  <a:pt x="3116117" y="3042252"/>
                </a:lnTo>
                <a:lnTo>
                  <a:pt x="3159663" y="3021436"/>
                </a:lnTo>
                <a:lnTo>
                  <a:pt x="3202500" y="2999805"/>
                </a:lnTo>
                <a:lnTo>
                  <a:pt x="3244612" y="2977373"/>
                </a:lnTo>
                <a:lnTo>
                  <a:pt x="3285980" y="2954153"/>
                </a:lnTo>
                <a:lnTo>
                  <a:pt x="3326587" y="2930158"/>
                </a:lnTo>
                <a:lnTo>
                  <a:pt x="3366416" y="2905403"/>
                </a:lnTo>
                <a:lnTo>
                  <a:pt x="3405451" y="2879901"/>
                </a:lnTo>
                <a:lnTo>
                  <a:pt x="3443673" y="2853666"/>
                </a:lnTo>
                <a:lnTo>
                  <a:pt x="3481066" y="2826711"/>
                </a:lnTo>
                <a:lnTo>
                  <a:pt x="3517611" y="2799050"/>
                </a:lnTo>
                <a:lnTo>
                  <a:pt x="3553293" y="2770696"/>
                </a:lnTo>
                <a:lnTo>
                  <a:pt x="3588093" y="2741663"/>
                </a:lnTo>
                <a:lnTo>
                  <a:pt x="3621995" y="2711965"/>
                </a:lnTo>
                <a:lnTo>
                  <a:pt x="3654981" y="2681615"/>
                </a:lnTo>
                <a:lnTo>
                  <a:pt x="3687035" y="2650628"/>
                </a:lnTo>
                <a:lnTo>
                  <a:pt x="3718138" y="2619015"/>
                </a:lnTo>
                <a:lnTo>
                  <a:pt x="3748273" y="2586792"/>
                </a:lnTo>
                <a:lnTo>
                  <a:pt x="3777424" y="2553972"/>
                </a:lnTo>
                <a:lnTo>
                  <a:pt x="3805572" y="2520568"/>
                </a:lnTo>
                <a:lnTo>
                  <a:pt x="3832702" y="2486594"/>
                </a:lnTo>
                <a:lnTo>
                  <a:pt x="3858795" y="2452064"/>
                </a:lnTo>
                <a:lnTo>
                  <a:pt x="3883835" y="2416991"/>
                </a:lnTo>
                <a:lnTo>
                  <a:pt x="3907803" y="2381388"/>
                </a:lnTo>
                <a:lnTo>
                  <a:pt x="3930684" y="2345270"/>
                </a:lnTo>
                <a:lnTo>
                  <a:pt x="3952459" y="2308651"/>
                </a:lnTo>
                <a:lnTo>
                  <a:pt x="3973111" y="2271543"/>
                </a:lnTo>
                <a:lnTo>
                  <a:pt x="3992623" y="2233960"/>
                </a:lnTo>
                <a:lnTo>
                  <a:pt x="4010979" y="2195916"/>
                </a:lnTo>
                <a:lnTo>
                  <a:pt x="4028160" y="2157424"/>
                </a:lnTo>
                <a:lnTo>
                  <a:pt x="4044149" y="2118499"/>
                </a:lnTo>
                <a:lnTo>
                  <a:pt x="4073096" y="2032798"/>
                </a:lnTo>
                <a:lnTo>
                  <a:pt x="4088509" y="1983302"/>
                </a:lnTo>
                <a:lnTo>
                  <a:pt x="4109692" y="1898893"/>
                </a:lnTo>
                <a:lnTo>
                  <a:pt x="4119377" y="1846799"/>
                </a:lnTo>
                <a:lnTo>
                  <a:pt x="4126969" y="1794184"/>
                </a:lnTo>
                <a:lnTo>
                  <a:pt x="4132434" y="1741077"/>
                </a:lnTo>
                <a:lnTo>
                  <a:pt x="4135738" y="1687506"/>
                </a:lnTo>
                <a:lnTo>
                  <a:pt x="4136847" y="1633499"/>
                </a:lnTo>
                <a:lnTo>
                  <a:pt x="4135814" y="1581383"/>
                </a:lnTo>
                <a:lnTo>
                  <a:pt x="4132737" y="1529673"/>
                </a:lnTo>
                <a:lnTo>
                  <a:pt x="4127645" y="1478395"/>
                </a:lnTo>
                <a:lnTo>
                  <a:pt x="4120570" y="1427572"/>
                </a:lnTo>
                <a:lnTo>
                  <a:pt x="4111542" y="1377228"/>
                </a:lnTo>
                <a:lnTo>
                  <a:pt x="4100590" y="1327389"/>
                </a:lnTo>
                <a:lnTo>
                  <a:pt x="4087747" y="1278079"/>
                </a:lnTo>
                <a:lnTo>
                  <a:pt x="4073042" y="1229321"/>
                </a:lnTo>
                <a:lnTo>
                  <a:pt x="4106523" y="1185543"/>
                </a:lnTo>
                <a:lnTo>
                  <a:pt x="4191636" y="1124780"/>
                </a:lnTo>
                <a:lnTo>
                  <a:pt x="4278952" y="1070853"/>
                </a:lnTo>
                <a:lnTo>
                  <a:pt x="4319041" y="1047584"/>
                </a:lnTo>
                <a:lnTo>
                  <a:pt x="4141705" y="1062491"/>
                </a:lnTo>
                <a:lnTo>
                  <a:pt x="4049495" y="1067781"/>
                </a:lnTo>
                <a:lnTo>
                  <a:pt x="4012622" y="1063740"/>
                </a:lnTo>
                <a:lnTo>
                  <a:pt x="4001300" y="1050658"/>
                </a:lnTo>
                <a:lnTo>
                  <a:pt x="3982133" y="1012496"/>
                </a:lnTo>
                <a:lnTo>
                  <a:pt x="3961797" y="974812"/>
                </a:lnTo>
                <a:lnTo>
                  <a:pt x="3940308" y="937619"/>
                </a:lnTo>
                <a:lnTo>
                  <a:pt x="3917685" y="900932"/>
                </a:lnTo>
                <a:lnTo>
                  <a:pt x="3893945" y="864764"/>
                </a:lnTo>
                <a:lnTo>
                  <a:pt x="3869106" y="829130"/>
                </a:lnTo>
                <a:lnTo>
                  <a:pt x="3843186" y="794044"/>
                </a:lnTo>
                <a:lnTo>
                  <a:pt x="3816202" y="759520"/>
                </a:lnTo>
                <a:lnTo>
                  <a:pt x="3788172" y="725571"/>
                </a:lnTo>
                <a:lnTo>
                  <a:pt x="3759115" y="692212"/>
                </a:lnTo>
                <a:lnTo>
                  <a:pt x="3729046" y="659457"/>
                </a:lnTo>
                <a:lnTo>
                  <a:pt x="3697986" y="627319"/>
                </a:lnTo>
                <a:lnTo>
                  <a:pt x="3665950" y="595813"/>
                </a:lnTo>
                <a:lnTo>
                  <a:pt x="3632957" y="564953"/>
                </a:lnTo>
                <a:lnTo>
                  <a:pt x="3599025" y="534753"/>
                </a:lnTo>
                <a:lnTo>
                  <a:pt x="3564172" y="505226"/>
                </a:lnTo>
                <a:lnTo>
                  <a:pt x="3528414" y="476387"/>
                </a:lnTo>
                <a:lnTo>
                  <a:pt x="3491771" y="448251"/>
                </a:lnTo>
                <a:lnTo>
                  <a:pt x="3454258" y="420830"/>
                </a:lnTo>
                <a:lnTo>
                  <a:pt x="3415896" y="394138"/>
                </a:lnTo>
                <a:lnTo>
                  <a:pt x="3376700" y="368191"/>
                </a:lnTo>
                <a:lnTo>
                  <a:pt x="3336689" y="343001"/>
                </a:lnTo>
                <a:lnTo>
                  <a:pt x="3295881" y="318584"/>
                </a:lnTo>
                <a:lnTo>
                  <a:pt x="3254294" y="294952"/>
                </a:lnTo>
                <a:lnTo>
                  <a:pt x="3211944" y="272120"/>
                </a:lnTo>
                <a:lnTo>
                  <a:pt x="3168850" y="250103"/>
                </a:lnTo>
                <a:lnTo>
                  <a:pt x="3125030" y="228913"/>
                </a:lnTo>
                <a:lnTo>
                  <a:pt x="3080501" y="208565"/>
                </a:lnTo>
                <a:lnTo>
                  <a:pt x="3035281" y="189073"/>
                </a:lnTo>
                <a:lnTo>
                  <a:pt x="2989388" y="170451"/>
                </a:lnTo>
                <a:lnTo>
                  <a:pt x="2942839" y="152713"/>
                </a:lnTo>
                <a:lnTo>
                  <a:pt x="2895653" y="135873"/>
                </a:lnTo>
                <a:lnTo>
                  <a:pt x="2847846" y="119945"/>
                </a:lnTo>
                <a:lnTo>
                  <a:pt x="2799438" y="104943"/>
                </a:lnTo>
                <a:lnTo>
                  <a:pt x="2750445" y="90881"/>
                </a:lnTo>
                <a:lnTo>
                  <a:pt x="2700885" y="77774"/>
                </a:lnTo>
                <a:lnTo>
                  <a:pt x="2650777" y="65634"/>
                </a:lnTo>
                <a:lnTo>
                  <a:pt x="2600137" y="54476"/>
                </a:lnTo>
                <a:lnTo>
                  <a:pt x="2548983" y="44315"/>
                </a:lnTo>
                <a:lnTo>
                  <a:pt x="2497334" y="35164"/>
                </a:lnTo>
                <a:lnTo>
                  <a:pt x="2445207" y="27037"/>
                </a:lnTo>
                <a:lnTo>
                  <a:pt x="2392620" y="19948"/>
                </a:lnTo>
                <a:lnTo>
                  <a:pt x="2339590" y="13911"/>
                </a:lnTo>
                <a:lnTo>
                  <a:pt x="2286135" y="8940"/>
                </a:lnTo>
                <a:lnTo>
                  <a:pt x="2232273" y="5050"/>
                </a:lnTo>
                <a:lnTo>
                  <a:pt x="2178022" y="2253"/>
                </a:lnTo>
                <a:lnTo>
                  <a:pt x="2123399" y="565"/>
                </a:lnTo>
                <a:lnTo>
                  <a:pt x="2068423" y="0"/>
                </a:lnTo>
                <a:close/>
              </a:path>
            </a:pathLst>
          </a:custGeom>
          <a:solidFill>
            <a:srgbClr val="D7EFF2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1693795" y="621000"/>
            <a:ext cx="5166360" cy="2465705"/>
          </a:xfrm>
          <a:custGeom>
            <a:avLst/>
            <a:gdLst/>
            <a:ahLst/>
            <a:cxnLst/>
            <a:rect l="l" t="t" r="r" b="b"/>
            <a:pathLst>
              <a:path w="5166360" h="2465705">
                <a:moveTo>
                  <a:pt x="2333421" y="0"/>
                </a:moveTo>
                <a:lnTo>
                  <a:pt x="2271258" y="428"/>
                </a:lnTo>
                <a:lnTo>
                  <a:pt x="2209496" y="1708"/>
                </a:lnTo>
                <a:lnTo>
                  <a:pt x="2148155" y="3828"/>
                </a:lnTo>
                <a:lnTo>
                  <a:pt x="2087256" y="6777"/>
                </a:lnTo>
                <a:lnTo>
                  <a:pt x="2026818" y="10545"/>
                </a:lnTo>
                <a:lnTo>
                  <a:pt x="1966861" y="15121"/>
                </a:lnTo>
                <a:lnTo>
                  <a:pt x="1907407" y="20494"/>
                </a:lnTo>
                <a:lnTo>
                  <a:pt x="1848474" y="26654"/>
                </a:lnTo>
                <a:lnTo>
                  <a:pt x="1790083" y="33591"/>
                </a:lnTo>
                <a:lnTo>
                  <a:pt x="1732255" y="41293"/>
                </a:lnTo>
                <a:lnTo>
                  <a:pt x="1675009" y="49749"/>
                </a:lnTo>
                <a:lnTo>
                  <a:pt x="1618366" y="58950"/>
                </a:lnTo>
                <a:lnTo>
                  <a:pt x="1562345" y="68885"/>
                </a:lnTo>
                <a:lnTo>
                  <a:pt x="1506968" y="79542"/>
                </a:lnTo>
                <a:lnTo>
                  <a:pt x="1452253" y="90912"/>
                </a:lnTo>
                <a:lnTo>
                  <a:pt x="1398222" y="102984"/>
                </a:lnTo>
                <a:lnTo>
                  <a:pt x="1344894" y="115746"/>
                </a:lnTo>
                <a:lnTo>
                  <a:pt x="1292289" y="129189"/>
                </a:lnTo>
                <a:lnTo>
                  <a:pt x="1240429" y="143301"/>
                </a:lnTo>
                <a:lnTo>
                  <a:pt x="1189332" y="158073"/>
                </a:lnTo>
                <a:lnTo>
                  <a:pt x="1139019" y="173493"/>
                </a:lnTo>
                <a:lnTo>
                  <a:pt x="1089510" y="189551"/>
                </a:lnTo>
                <a:lnTo>
                  <a:pt x="1040826" y="206235"/>
                </a:lnTo>
                <a:lnTo>
                  <a:pt x="992986" y="223537"/>
                </a:lnTo>
                <a:lnTo>
                  <a:pt x="946010" y="241444"/>
                </a:lnTo>
                <a:lnTo>
                  <a:pt x="899920" y="259946"/>
                </a:lnTo>
                <a:lnTo>
                  <a:pt x="854734" y="279032"/>
                </a:lnTo>
                <a:lnTo>
                  <a:pt x="810474" y="298693"/>
                </a:lnTo>
                <a:lnTo>
                  <a:pt x="767159" y="318917"/>
                </a:lnTo>
                <a:lnTo>
                  <a:pt x="724809" y="339693"/>
                </a:lnTo>
                <a:lnTo>
                  <a:pt x="683445" y="361011"/>
                </a:lnTo>
                <a:lnTo>
                  <a:pt x="643087" y="382861"/>
                </a:lnTo>
                <a:lnTo>
                  <a:pt x="603755" y="405231"/>
                </a:lnTo>
                <a:lnTo>
                  <a:pt x="565468" y="428111"/>
                </a:lnTo>
                <a:lnTo>
                  <a:pt x="528248" y="451490"/>
                </a:lnTo>
                <a:lnTo>
                  <a:pt x="492114" y="475359"/>
                </a:lnTo>
                <a:lnTo>
                  <a:pt x="457087" y="499705"/>
                </a:lnTo>
                <a:lnTo>
                  <a:pt x="423187" y="524518"/>
                </a:lnTo>
                <a:lnTo>
                  <a:pt x="390433" y="549788"/>
                </a:lnTo>
                <a:lnTo>
                  <a:pt x="358847" y="575505"/>
                </a:lnTo>
                <a:lnTo>
                  <a:pt x="328447" y="601657"/>
                </a:lnTo>
                <a:lnTo>
                  <a:pt x="299255" y="628233"/>
                </a:lnTo>
                <a:lnTo>
                  <a:pt x="271291" y="655224"/>
                </a:lnTo>
                <a:lnTo>
                  <a:pt x="244574" y="682618"/>
                </a:lnTo>
                <a:lnTo>
                  <a:pt x="194963" y="738574"/>
                </a:lnTo>
                <a:lnTo>
                  <a:pt x="150586" y="796017"/>
                </a:lnTo>
                <a:lnTo>
                  <a:pt x="111602" y="854860"/>
                </a:lnTo>
                <a:lnTo>
                  <a:pt x="78173" y="915020"/>
                </a:lnTo>
                <a:lnTo>
                  <a:pt x="50461" y="976410"/>
                </a:lnTo>
                <a:lnTo>
                  <a:pt x="28626" y="1038945"/>
                </a:lnTo>
                <a:lnTo>
                  <a:pt x="12830" y="1102541"/>
                </a:lnTo>
                <a:lnTo>
                  <a:pt x="3234" y="1167112"/>
                </a:lnTo>
                <a:lnTo>
                  <a:pt x="0" y="1232573"/>
                </a:lnTo>
                <a:lnTo>
                  <a:pt x="811" y="1265408"/>
                </a:lnTo>
                <a:lnTo>
                  <a:pt x="7247" y="1330434"/>
                </a:lnTo>
                <a:lnTo>
                  <a:pt x="19963" y="1394527"/>
                </a:lnTo>
                <a:lnTo>
                  <a:pt x="38798" y="1457602"/>
                </a:lnTo>
                <a:lnTo>
                  <a:pt x="63592" y="1519574"/>
                </a:lnTo>
                <a:lnTo>
                  <a:pt x="94183" y="1580359"/>
                </a:lnTo>
                <a:lnTo>
                  <a:pt x="130410" y="1639870"/>
                </a:lnTo>
                <a:lnTo>
                  <a:pt x="172111" y="1698023"/>
                </a:lnTo>
                <a:lnTo>
                  <a:pt x="219125" y="1754732"/>
                </a:lnTo>
                <a:lnTo>
                  <a:pt x="271291" y="1809913"/>
                </a:lnTo>
                <a:lnTo>
                  <a:pt x="299255" y="1836903"/>
                </a:lnTo>
                <a:lnTo>
                  <a:pt x="328447" y="1863480"/>
                </a:lnTo>
                <a:lnTo>
                  <a:pt x="358847" y="1889631"/>
                </a:lnTo>
                <a:lnTo>
                  <a:pt x="390433" y="1915347"/>
                </a:lnTo>
                <a:lnTo>
                  <a:pt x="423187" y="1940617"/>
                </a:lnTo>
                <a:lnTo>
                  <a:pt x="457087" y="1965431"/>
                </a:lnTo>
                <a:lnTo>
                  <a:pt x="492114" y="1989776"/>
                </a:lnTo>
                <a:lnTo>
                  <a:pt x="528248" y="2013644"/>
                </a:lnTo>
                <a:lnTo>
                  <a:pt x="565468" y="2037024"/>
                </a:lnTo>
                <a:lnTo>
                  <a:pt x="603755" y="2059903"/>
                </a:lnTo>
                <a:lnTo>
                  <a:pt x="643087" y="2082273"/>
                </a:lnTo>
                <a:lnTo>
                  <a:pt x="683445" y="2104123"/>
                </a:lnTo>
                <a:lnTo>
                  <a:pt x="724809" y="2125441"/>
                </a:lnTo>
                <a:lnTo>
                  <a:pt x="767159" y="2146217"/>
                </a:lnTo>
                <a:lnTo>
                  <a:pt x="810474" y="2166441"/>
                </a:lnTo>
                <a:lnTo>
                  <a:pt x="854734" y="2186101"/>
                </a:lnTo>
                <a:lnTo>
                  <a:pt x="899920" y="2205188"/>
                </a:lnTo>
                <a:lnTo>
                  <a:pt x="946010" y="2223690"/>
                </a:lnTo>
                <a:lnTo>
                  <a:pt x="992986" y="2241597"/>
                </a:lnTo>
                <a:lnTo>
                  <a:pt x="1040826" y="2258898"/>
                </a:lnTo>
                <a:lnTo>
                  <a:pt x="1089510" y="2275582"/>
                </a:lnTo>
                <a:lnTo>
                  <a:pt x="1139019" y="2291640"/>
                </a:lnTo>
                <a:lnTo>
                  <a:pt x="1189332" y="2307060"/>
                </a:lnTo>
                <a:lnTo>
                  <a:pt x="1240429" y="2321831"/>
                </a:lnTo>
                <a:lnTo>
                  <a:pt x="1292289" y="2335944"/>
                </a:lnTo>
                <a:lnTo>
                  <a:pt x="1344894" y="2349387"/>
                </a:lnTo>
                <a:lnTo>
                  <a:pt x="1398222" y="2362149"/>
                </a:lnTo>
                <a:lnTo>
                  <a:pt x="1452253" y="2374220"/>
                </a:lnTo>
                <a:lnTo>
                  <a:pt x="1506968" y="2385590"/>
                </a:lnTo>
                <a:lnTo>
                  <a:pt x="1562345" y="2396248"/>
                </a:lnTo>
                <a:lnTo>
                  <a:pt x="1618366" y="2406182"/>
                </a:lnTo>
                <a:lnTo>
                  <a:pt x="1675009" y="2415383"/>
                </a:lnTo>
                <a:lnTo>
                  <a:pt x="1732255" y="2423840"/>
                </a:lnTo>
                <a:lnTo>
                  <a:pt x="1790083" y="2431542"/>
                </a:lnTo>
                <a:lnTo>
                  <a:pt x="1848474" y="2438478"/>
                </a:lnTo>
                <a:lnTo>
                  <a:pt x="1907407" y="2444639"/>
                </a:lnTo>
                <a:lnTo>
                  <a:pt x="1966861" y="2450012"/>
                </a:lnTo>
                <a:lnTo>
                  <a:pt x="2026818" y="2454588"/>
                </a:lnTo>
                <a:lnTo>
                  <a:pt x="2087256" y="2458356"/>
                </a:lnTo>
                <a:lnTo>
                  <a:pt x="2148155" y="2461305"/>
                </a:lnTo>
                <a:lnTo>
                  <a:pt x="2209496" y="2463424"/>
                </a:lnTo>
                <a:lnTo>
                  <a:pt x="2271258" y="2464704"/>
                </a:lnTo>
                <a:lnTo>
                  <a:pt x="2333421" y="2465133"/>
                </a:lnTo>
                <a:lnTo>
                  <a:pt x="2394848" y="2464714"/>
                </a:lnTo>
                <a:lnTo>
                  <a:pt x="2455883" y="2463465"/>
                </a:lnTo>
                <a:lnTo>
                  <a:pt x="2516508" y="2461395"/>
                </a:lnTo>
                <a:lnTo>
                  <a:pt x="2576703" y="2458515"/>
                </a:lnTo>
                <a:lnTo>
                  <a:pt x="2636447" y="2454835"/>
                </a:lnTo>
                <a:lnTo>
                  <a:pt x="2695723" y="2450365"/>
                </a:lnTo>
                <a:lnTo>
                  <a:pt x="2754510" y="2445116"/>
                </a:lnTo>
                <a:lnTo>
                  <a:pt x="2812790" y="2439098"/>
                </a:lnTo>
                <a:lnTo>
                  <a:pt x="2870541" y="2432321"/>
                </a:lnTo>
                <a:lnTo>
                  <a:pt x="2927746" y="2424796"/>
                </a:lnTo>
                <a:lnTo>
                  <a:pt x="2984385" y="2416532"/>
                </a:lnTo>
                <a:lnTo>
                  <a:pt x="3040437" y="2407541"/>
                </a:lnTo>
                <a:lnTo>
                  <a:pt x="3095885" y="2397831"/>
                </a:lnTo>
                <a:lnTo>
                  <a:pt x="3150708" y="2387414"/>
                </a:lnTo>
                <a:lnTo>
                  <a:pt x="3204886" y="2376300"/>
                </a:lnTo>
                <a:lnTo>
                  <a:pt x="3258401" y="2364500"/>
                </a:lnTo>
                <a:lnTo>
                  <a:pt x="3311233" y="2352022"/>
                </a:lnTo>
                <a:lnTo>
                  <a:pt x="3363363" y="2338878"/>
                </a:lnTo>
                <a:lnTo>
                  <a:pt x="3414771" y="2325078"/>
                </a:lnTo>
                <a:lnTo>
                  <a:pt x="3465437" y="2310633"/>
                </a:lnTo>
                <a:lnTo>
                  <a:pt x="3515342" y="2295551"/>
                </a:lnTo>
                <a:lnTo>
                  <a:pt x="3564467" y="2279845"/>
                </a:lnTo>
                <a:lnTo>
                  <a:pt x="3612793" y="2263523"/>
                </a:lnTo>
                <a:lnTo>
                  <a:pt x="3660299" y="2246597"/>
                </a:lnTo>
                <a:lnTo>
                  <a:pt x="3706967" y="2229076"/>
                </a:lnTo>
                <a:lnTo>
                  <a:pt x="3752776" y="2210971"/>
                </a:lnTo>
                <a:lnTo>
                  <a:pt x="3797708" y="2192292"/>
                </a:lnTo>
                <a:lnTo>
                  <a:pt x="3841743" y="2173050"/>
                </a:lnTo>
                <a:lnTo>
                  <a:pt x="3884862" y="2153254"/>
                </a:lnTo>
                <a:lnTo>
                  <a:pt x="3927045" y="2132915"/>
                </a:lnTo>
                <a:lnTo>
                  <a:pt x="3968273" y="2112043"/>
                </a:lnTo>
                <a:lnTo>
                  <a:pt x="4008525" y="2090649"/>
                </a:lnTo>
                <a:lnTo>
                  <a:pt x="4047784" y="2068743"/>
                </a:lnTo>
                <a:lnTo>
                  <a:pt x="4086029" y="2046334"/>
                </a:lnTo>
                <a:lnTo>
                  <a:pt x="4123241" y="2023434"/>
                </a:lnTo>
                <a:lnTo>
                  <a:pt x="4159400" y="2000052"/>
                </a:lnTo>
                <a:lnTo>
                  <a:pt x="4194487" y="1976199"/>
                </a:lnTo>
                <a:lnTo>
                  <a:pt x="4228483" y="1951885"/>
                </a:lnTo>
                <a:lnTo>
                  <a:pt x="4261368" y="1927121"/>
                </a:lnTo>
                <a:lnTo>
                  <a:pt x="4293123" y="1901916"/>
                </a:lnTo>
                <a:lnTo>
                  <a:pt x="4323727" y="1876281"/>
                </a:lnTo>
                <a:lnTo>
                  <a:pt x="4353163" y="1850226"/>
                </a:lnTo>
                <a:lnTo>
                  <a:pt x="4381410" y="1823762"/>
                </a:lnTo>
                <a:lnTo>
                  <a:pt x="4408449" y="1796898"/>
                </a:lnTo>
                <a:lnTo>
                  <a:pt x="4458824" y="1742014"/>
                </a:lnTo>
                <a:lnTo>
                  <a:pt x="4504133" y="1685656"/>
                </a:lnTo>
                <a:lnTo>
                  <a:pt x="4544221" y="1627907"/>
                </a:lnTo>
                <a:lnTo>
                  <a:pt x="4562259" y="1598536"/>
                </a:lnTo>
                <a:lnTo>
                  <a:pt x="4662241" y="1602699"/>
                </a:lnTo>
                <a:lnTo>
                  <a:pt x="4869151" y="1634059"/>
                </a:lnTo>
                <a:lnTo>
                  <a:pt x="5073551" y="1669689"/>
                </a:lnTo>
                <a:lnTo>
                  <a:pt x="5166004" y="1686661"/>
                </a:lnTo>
                <a:lnTo>
                  <a:pt x="4847987" y="1573310"/>
                </a:lnTo>
                <a:lnTo>
                  <a:pt x="4685414" y="1513136"/>
                </a:lnTo>
                <a:lnTo>
                  <a:pt x="4627372" y="1485988"/>
                </a:lnTo>
                <a:lnTo>
                  <a:pt x="4622952" y="1471714"/>
                </a:lnTo>
                <a:lnTo>
                  <a:pt x="4638572" y="1424988"/>
                </a:lnTo>
                <a:lnTo>
                  <a:pt x="4650839" y="1377675"/>
                </a:lnTo>
                <a:lnTo>
                  <a:pt x="4659685" y="1329812"/>
                </a:lnTo>
                <a:lnTo>
                  <a:pt x="4665042" y="1281432"/>
                </a:lnTo>
                <a:lnTo>
                  <a:pt x="4666843" y="1232573"/>
                </a:lnTo>
                <a:lnTo>
                  <a:pt x="4666031" y="1199736"/>
                </a:lnTo>
                <a:lnTo>
                  <a:pt x="4659596" y="1134710"/>
                </a:lnTo>
                <a:lnTo>
                  <a:pt x="4646880" y="1070616"/>
                </a:lnTo>
                <a:lnTo>
                  <a:pt x="4628044" y="1007540"/>
                </a:lnTo>
                <a:lnTo>
                  <a:pt x="4603250" y="945566"/>
                </a:lnTo>
                <a:lnTo>
                  <a:pt x="4572660" y="884781"/>
                </a:lnTo>
                <a:lnTo>
                  <a:pt x="4536433" y="825269"/>
                </a:lnTo>
                <a:lnTo>
                  <a:pt x="4494732" y="767115"/>
                </a:lnTo>
                <a:lnTo>
                  <a:pt x="4447718" y="710405"/>
                </a:lnTo>
                <a:lnTo>
                  <a:pt x="4395552" y="655224"/>
                </a:lnTo>
                <a:lnTo>
                  <a:pt x="4367587" y="628233"/>
                </a:lnTo>
                <a:lnTo>
                  <a:pt x="4338395" y="601657"/>
                </a:lnTo>
                <a:lnTo>
                  <a:pt x="4307996" y="575505"/>
                </a:lnTo>
                <a:lnTo>
                  <a:pt x="4276409" y="549788"/>
                </a:lnTo>
                <a:lnTo>
                  <a:pt x="4243656" y="524518"/>
                </a:lnTo>
                <a:lnTo>
                  <a:pt x="4209755" y="499705"/>
                </a:lnTo>
                <a:lnTo>
                  <a:pt x="4174728" y="475359"/>
                </a:lnTo>
                <a:lnTo>
                  <a:pt x="4138595" y="451490"/>
                </a:lnTo>
                <a:lnTo>
                  <a:pt x="4101374" y="428111"/>
                </a:lnTo>
                <a:lnTo>
                  <a:pt x="4063088" y="405231"/>
                </a:lnTo>
                <a:lnTo>
                  <a:pt x="4023756" y="382861"/>
                </a:lnTo>
                <a:lnTo>
                  <a:pt x="3983397" y="361011"/>
                </a:lnTo>
                <a:lnTo>
                  <a:pt x="3942033" y="339693"/>
                </a:lnTo>
                <a:lnTo>
                  <a:pt x="3899684" y="318917"/>
                </a:lnTo>
                <a:lnTo>
                  <a:pt x="3856369" y="298693"/>
                </a:lnTo>
                <a:lnTo>
                  <a:pt x="3812108" y="279032"/>
                </a:lnTo>
                <a:lnTo>
                  <a:pt x="3766923" y="259946"/>
                </a:lnTo>
                <a:lnTo>
                  <a:pt x="3720832" y="241444"/>
                </a:lnTo>
                <a:lnTo>
                  <a:pt x="3673857" y="223537"/>
                </a:lnTo>
                <a:lnTo>
                  <a:pt x="3626017" y="206235"/>
                </a:lnTo>
                <a:lnTo>
                  <a:pt x="3577333" y="189551"/>
                </a:lnTo>
                <a:lnTo>
                  <a:pt x="3527824" y="173493"/>
                </a:lnTo>
                <a:lnTo>
                  <a:pt x="3477511" y="158073"/>
                </a:lnTo>
                <a:lnTo>
                  <a:pt x="3426414" y="143301"/>
                </a:lnTo>
                <a:lnTo>
                  <a:pt x="3374553" y="129189"/>
                </a:lnTo>
                <a:lnTo>
                  <a:pt x="3321949" y="115746"/>
                </a:lnTo>
                <a:lnTo>
                  <a:pt x="3268621" y="102984"/>
                </a:lnTo>
                <a:lnTo>
                  <a:pt x="3214589" y="90912"/>
                </a:lnTo>
                <a:lnTo>
                  <a:pt x="3159875" y="79542"/>
                </a:lnTo>
                <a:lnTo>
                  <a:pt x="3104497" y="68885"/>
                </a:lnTo>
                <a:lnTo>
                  <a:pt x="3048477" y="58950"/>
                </a:lnTo>
                <a:lnTo>
                  <a:pt x="2991833" y="49749"/>
                </a:lnTo>
                <a:lnTo>
                  <a:pt x="2934587" y="41293"/>
                </a:lnTo>
                <a:lnTo>
                  <a:pt x="2876759" y="33591"/>
                </a:lnTo>
                <a:lnTo>
                  <a:pt x="2818369" y="26654"/>
                </a:lnTo>
                <a:lnTo>
                  <a:pt x="2759436" y="20494"/>
                </a:lnTo>
                <a:lnTo>
                  <a:pt x="2699981" y="15121"/>
                </a:lnTo>
                <a:lnTo>
                  <a:pt x="2640025" y="10545"/>
                </a:lnTo>
                <a:lnTo>
                  <a:pt x="2579587" y="6777"/>
                </a:lnTo>
                <a:lnTo>
                  <a:pt x="2518687" y="3828"/>
                </a:lnTo>
                <a:lnTo>
                  <a:pt x="2457346" y="1708"/>
                </a:lnTo>
                <a:lnTo>
                  <a:pt x="2395584" y="428"/>
                </a:lnTo>
                <a:lnTo>
                  <a:pt x="2333421" y="0"/>
                </a:lnTo>
                <a:close/>
              </a:path>
            </a:pathLst>
          </a:custGeom>
          <a:solidFill>
            <a:srgbClr val="C0E6EB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-95" dirty="0"/>
              <a:t>EAR</a:t>
            </a:r>
            <a:r>
              <a:rPr spc="-340" dirty="0"/>
              <a:t>L</a:t>
            </a:r>
            <a:r>
              <a:rPr spc="-125" dirty="0"/>
              <a:t>Y</a:t>
            </a:r>
            <a:r>
              <a:rPr spc="-70" dirty="0"/>
              <a:t> </a:t>
            </a:r>
            <a:r>
              <a:rPr spc="-90" dirty="0"/>
              <a:t>YEA</a:t>
            </a:r>
            <a:r>
              <a:rPr spc="-114" dirty="0"/>
              <a:t>R</a:t>
            </a:r>
            <a:r>
              <a:rPr spc="-25" dirty="0"/>
              <a:t>S</a:t>
            </a:r>
            <a:r>
              <a:rPr spc="-70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>
              <a:lnSpc>
                <a:spcPts val="2155"/>
              </a:lnSpc>
            </a:pPr>
            <a:r>
              <a:rPr spc="-90" dirty="0"/>
              <a:t>EAR</a:t>
            </a:r>
            <a:r>
              <a:rPr spc="-355" dirty="0"/>
              <a:t>L</a:t>
            </a:r>
            <a:r>
              <a:rPr spc="-125" dirty="0"/>
              <a:t>Y</a:t>
            </a:r>
            <a:r>
              <a:rPr spc="-70" dirty="0"/>
              <a:t> </a:t>
            </a:r>
            <a:r>
              <a:rPr spc="-90" dirty="0"/>
              <a:t>YEA</a:t>
            </a:r>
            <a:r>
              <a:rPr spc="-114" dirty="0"/>
              <a:t>R</a:t>
            </a:r>
            <a:r>
              <a:rPr spc="-25" dirty="0"/>
              <a:t>S</a:t>
            </a:r>
            <a:r>
              <a:rPr spc="-70" dirty="0"/>
              <a:t> </a:t>
            </a:r>
            <a:r>
              <a:rPr spc="-5" dirty="0"/>
              <a:t>KS</a:t>
            </a:r>
            <a:r>
              <a:rPr spc="-50" dirty="0"/>
              <a:t>1</a:t>
            </a:r>
            <a:r>
              <a:rPr spc="-70" dirty="0"/>
              <a:t> </a:t>
            </a:r>
            <a:r>
              <a:rPr spc="-170" dirty="0"/>
              <a:t>F</a:t>
            </a:r>
            <a:r>
              <a:rPr spc="20" dirty="0"/>
              <a:t>oundatio</a:t>
            </a:r>
            <a:r>
              <a:rPr spc="-40" dirty="0"/>
              <a:t>n</a:t>
            </a:r>
            <a:r>
              <a:rPr spc="-70" dirty="0"/>
              <a:t> </a:t>
            </a:r>
            <a:r>
              <a:rPr spc="-15" dirty="0"/>
              <a:t>S</a:t>
            </a:r>
            <a:r>
              <a:rPr spc="50" dirty="0"/>
              <a:t>tag</a:t>
            </a:r>
            <a:r>
              <a:rPr spc="-5" dirty="0"/>
              <a:t>e</a:t>
            </a:r>
            <a:r>
              <a:rPr spc="-70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-95" dirty="0"/>
              <a:t>EAR</a:t>
            </a:r>
            <a:r>
              <a:rPr spc="-340" dirty="0"/>
              <a:t>L</a:t>
            </a:r>
            <a:r>
              <a:rPr spc="-125" dirty="0"/>
              <a:t>Y</a:t>
            </a:r>
            <a:r>
              <a:rPr spc="-70" dirty="0"/>
              <a:t> </a:t>
            </a:r>
            <a:r>
              <a:rPr spc="-90" dirty="0"/>
              <a:t>YEA</a:t>
            </a:r>
            <a:r>
              <a:rPr spc="-114" dirty="0"/>
              <a:t>R</a:t>
            </a:r>
            <a:r>
              <a:rPr spc="-25" dirty="0"/>
              <a:t>S</a:t>
            </a:r>
            <a:r>
              <a:rPr spc="-70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2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>
              <a:lnSpc>
                <a:spcPts val="2155"/>
              </a:lnSpc>
            </a:pPr>
            <a:r>
              <a:rPr spc="-90" dirty="0"/>
              <a:t>EAR</a:t>
            </a:r>
            <a:r>
              <a:rPr spc="-355" dirty="0"/>
              <a:t>L</a:t>
            </a:r>
            <a:r>
              <a:rPr spc="-125" dirty="0"/>
              <a:t>Y</a:t>
            </a:r>
            <a:r>
              <a:rPr spc="-70" dirty="0"/>
              <a:t> </a:t>
            </a:r>
            <a:r>
              <a:rPr spc="-90" dirty="0"/>
              <a:t>YEA</a:t>
            </a:r>
            <a:r>
              <a:rPr spc="-114" dirty="0"/>
              <a:t>R</a:t>
            </a:r>
            <a:r>
              <a:rPr spc="-25" dirty="0"/>
              <a:t>S</a:t>
            </a:r>
            <a:r>
              <a:rPr spc="-70" dirty="0"/>
              <a:t> </a:t>
            </a:r>
            <a:r>
              <a:rPr spc="-5" dirty="0"/>
              <a:t>KS</a:t>
            </a:r>
            <a:r>
              <a:rPr spc="-50" dirty="0"/>
              <a:t>1</a:t>
            </a:r>
            <a:r>
              <a:rPr spc="-70" dirty="0"/>
              <a:t> </a:t>
            </a:r>
            <a:r>
              <a:rPr spc="-170" dirty="0"/>
              <a:t>F</a:t>
            </a:r>
            <a:r>
              <a:rPr spc="20" dirty="0"/>
              <a:t>oundatio</a:t>
            </a:r>
            <a:r>
              <a:rPr spc="-40" dirty="0"/>
              <a:t>n</a:t>
            </a:r>
            <a:r>
              <a:rPr spc="-70" dirty="0"/>
              <a:t> </a:t>
            </a:r>
            <a:r>
              <a:rPr spc="-15" dirty="0"/>
              <a:t>S</a:t>
            </a:r>
            <a:r>
              <a:rPr spc="50" dirty="0"/>
              <a:t>tag</a:t>
            </a:r>
            <a:r>
              <a:rPr spc="-5" dirty="0"/>
              <a:t>e</a:t>
            </a:r>
            <a:r>
              <a:rPr spc="-70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-95" dirty="0"/>
              <a:t>EAR</a:t>
            </a:r>
            <a:r>
              <a:rPr spc="-340" dirty="0"/>
              <a:t>L</a:t>
            </a:r>
            <a:r>
              <a:rPr spc="-125" dirty="0"/>
              <a:t>Y</a:t>
            </a:r>
            <a:r>
              <a:rPr spc="-70" dirty="0"/>
              <a:t> </a:t>
            </a:r>
            <a:r>
              <a:rPr spc="-90" dirty="0"/>
              <a:t>YEA</a:t>
            </a:r>
            <a:r>
              <a:rPr spc="-114" dirty="0"/>
              <a:t>R</a:t>
            </a:r>
            <a:r>
              <a:rPr spc="-25" dirty="0"/>
              <a:t>S</a:t>
            </a:r>
            <a:r>
              <a:rPr spc="-70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2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>
              <a:lnSpc>
                <a:spcPts val="2155"/>
              </a:lnSpc>
            </a:pPr>
            <a:r>
              <a:rPr spc="-90" dirty="0"/>
              <a:t>EAR</a:t>
            </a:r>
            <a:r>
              <a:rPr spc="-355" dirty="0"/>
              <a:t>L</a:t>
            </a:r>
            <a:r>
              <a:rPr spc="-125" dirty="0"/>
              <a:t>Y</a:t>
            </a:r>
            <a:r>
              <a:rPr spc="-70" dirty="0"/>
              <a:t> </a:t>
            </a:r>
            <a:r>
              <a:rPr spc="-90" dirty="0"/>
              <a:t>YEA</a:t>
            </a:r>
            <a:r>
              <a:rPr spc="-114" dirty="0"/>
              <a:t>R</a:t>
            </a:r>
            <a:r>
              <a:rPr spc="-25" dirty="0"/>
              <a:t>S</a:t>
            </a:r>
            <a:r>
              <a:rPr spc="-70" dirty="0"/>
              <a:t> </a:t>
            </a:r>
            <a:r>
              <a:rPr spc="-5" dirty="0"/>
              <a:t>KS</a:t>
            </a:r>
            <a:r>
              <a:rPr spc="-50" dirty="0"/>
              <a:t>1</a:t>
            </a:r>
            <a:r>
              <a:rPr spc="-70" dirty="0"/>
              <a:t> </a:t>
            </a:r>
            <a:r>
              <a:rPr spc="-170" dirty="0"/>
              <a:t>F</a:t>
            </a:r>
            <a:r>
              <a:rPr spc="20" dirty="0"/>
              <a:t>oundatio</a:t>
            </a:r>
            <a:r>
              <a:rPr spc="-40" dirty="0"/>
              <a:t>n</a:t>
            </a:r>
            <a:r>
              <a:rPr spc="-70" dirty="0"/>
              <a:t> </a:t>
            </a:r>
            <a:r>
              <a:rPr spc="-15" dirty="0"/>
              <a:t>S</a:t>
            </a:r>
            <a:r>
              <a:rPr spc="50" dirty="0"/>
              <a:t>tag</a:t>
            </a:r>
            <a:r>
              <a:rPr spc="-5" dirty="0"/>
              <a:t>e</a:t>
            </a:r>
            <a:r>
              <a:rPr spc="-70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-95" dirty="0"/>
              <a:t>EAR</a:t>
            </a:r>
            <a:r>
              <a:rPr spc="-340" dirty="0"/>
              <a:t>L</a:t>
            </a:r>
            <a:r>
              <a:rPr spc="-125" dirty="0"/>
              <a:t>Y</a:t>
            </a:r>
            <a:r>
              <a:rPr spc="-70" dirty="0"/>
              <a:t> </a:t>
            </a:r>
            <a:r>
              <a:rPr spc="-90" dirty="0"/>
              <a:t>YEA</a:t>
            </a:r>
            <a:r>
              <a:rPr spc="-114" dirty="0"/>
              <a:t>R</a:t>
            </a:r>
            <a:r>
              <a:rPr spc="-25" dirty="0"/>
              <a:t>S</a:t>
            </a:r>
            <a:r>
              <a:rPr spc="-70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2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>
              <a:lnSpc>
                <a:spcPts val="2155"/>
              </a:lnSpc>
            </a:pPr>
            <a:r>
              <a:rPr spc="-90" dirty="0"/>
              <a:t>EAR</a:t>
            </a:r>
            <a:r>
              <a:rPr spc="-355" dirty="0"/>
              <a:t>L</a:t>
            </a:r>
            <a:r>
              <a:rPr spc="-125" dirty="0"/>
              <a:t>Y</a:t>
            </a:r>
            <a:r>
              <a:rPr spc="-70" dirty="0"/>
              <a:t> </a:t>
            </a:r>
            <a:r>
              <a:rPr spc="-90" dirty="0"/>
              <a:t>YEA</a:t>
            </a:r>
            <a:r>
              <a:rPr spc="-114" dirty="0"/>
              <a:t>R</a:t>
            </a:r>
            <a:r>
              <a:rPr spc="-25" dirty="0"/>
              <a:t>S</a:t>
            </a:r>
            <a:r>
              <a:rPr spc="-70" dirty="0"/>
              <a:t> </a:t>
            </a:r>
            <a:r>
              <a:rPr spc="-5" dirty="0"/>
              <a:t>KS</a:t>
            </a:r>
            <a:r>
              <a:rPr spc="-50" dirty="0"/>
              <a:t>1</a:t>
            </a:r>
            <a:r>
              <a:rPr spc="-70" dirty="0"/>
              <a:t> </a:t>
            </a:r>
            <a:r>
              <a:rPr spc="-170" dirty="0"/>
              <a:t>F</a:t>
            </a:r>
            <a:r>
              <a:rPr spc="20" dirty="0"/>
              <a:t>oundatio</a:t>
            </a:r>
            <a:r>
              <a:rPr spc="-40" dirty="0"/>
              <a:t>n</a:t>
            </a:r>
            <a:r>
              <a:rPr spc="-70" dirty="0"/>
              <a:t> </a:t>
            </a:r>
            <a:r>
              <a:rPr spc="-15" dirty="0"/>
              <a:t>S</a:t>
            </a:r>
            <a:r>
              <a:rPr spc="50" dirty="0"/>
              <a:t>tag</a:t>
            </a:r>
            <a:r>
              <a:rPr spc="-5" dirty="0"/>
              <a:t>e</a:t>
            </a:r>
            <a:r>
              <a:rPr spc="-70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92002" cy="75600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84075" y="0"/>
            <a:ext cx="673735" cy="636270"/>
          </a:xfrm>
          <a:custGeom>
            <a:avLst/>
            <a:gdLst/>
            <a:ahLst/>
            <a:cxnLst/>
            <a:rect l="l" t="t" r="r" b="b"/>
            <a:pathLst>
              <a:path w="673734" h="636270">
                <a:moveTo>
                  <a:pt x="561251" y="29730"/>
                </a:moveTo>
                <a:lnTo>
                  <a:pt x="555409" y="0"/>
                </a:lnTo>
                <a:lnTo>
                  <a:pt x="542734" y="0"/>
                </a:lnTo>
                <a:lnTo>
                  <a:pt x="548551" y="29730"/>
                </a:lnTo>
                <a:lnTo>
                  <a:pt x="540562" y="70561"/>
                </a:lnTo>
                <a:lnTo>
                  <a:pt x="518782" y="103924"/>
                </a:lnTo>
                <a:lnTo>
                  <a:pt x="486498" y="126441"/>
                </a:lnTo>
                <a:lnTo>
                  <a:pt x="447027" y="134696"/>
                </a:lnTo>
                <a:lnTo>
                  <a:pt x="407543" y="126441"/>
                </a:lnTo>
                <a:lnTo>
                  <a:pt x="398462" y="120103"/>
                </a:lnTo>
                <a:lnTo>
                  <a:pt x="375272" y="103924"/>
                </a:lnTo>
                <a:lnTo>
                  <a:pt x="353491" y="70561"/>
                </a:lnTo>
                <a:lnTo>
                  <a:pt x="345503" y="29730"/>
                </a:lnTo>
                <a:lnTo>
                  <a:pt x="351320" y="0"/>
                </a:lnTo>
                <a:lnTo>
                  <a:pt x="338645" y="0"/>
                </a:lnTo>
                <a:lnTo>
                  <a:pt x="332803" y="29730"/>
                </a:lnTo>
                <a:lnTo>
                  <a:pt x="334975" y="52565"/>
                </a:lnTo>
                <a:lnTo>
                  <a:pt x="341210" y="73914"/>
                </a:lnTo>
                <a:lnTo>
                  <a:pt x="351078" y="93345"/>
                </a:lnTo>
                <a:lnTo>
                  <a:pt x="364159" y="110464"/>
                </a:lnTo>
                <a:lnTo>
                  <a:pt x="321068" y="147078"/>
                </a:lnTo>
                <a:lnTo>
                  <a:pt x="321068" y="163728"/>
                </a:lnTo>
                <a:lnTo>
                  <a:pt x="68834" y="465886"/>
                </a:lnTo>
                <a:lnTo>
                  <a:pt x="58089" y="473062"/>
                </a:lnTo>
                <a:lnTo>
                  <a:pt x="45605" y="475462"/>
                </a:lnTo>
                <a:lnTo>
                  <a:pt x="33121" y="473062"/>
                </a:lnTo>
                <a:lnTo>
                  <a:pt x="22377" y="465886"/>
                </a:lnTo>
                <a:lnTo>
                  <a:pt x="15074" y="454545"/>
                </a:lnTo>
                <a:lnTo>
                  <a:pt x="12598" y="441680"/>
                </a:lnTo>
                <a:lnTo>
                  <a:pt x="14884" y="428891"/>
                </a:lnTo>
                <a:lnTo>
                  <a:pt x="21920" y="417791"/>
                </a:lnTo>
                <a:lnTo>
                  <a:pt x="321068" y="163728"/>
                </a:lnTo>
                <a:lnTo>
                  <a:pt x="321068" y="147078"/>
                </a:lnTo>
                <a:lnTo>
                  <a:pt x="13246" y="408533"/>
                </a:lnTo>
                <a:lnTo>
                  <a:pt x="3302" y="424014"/>
                </a:lnTo>
                <a:lnTo>
                  <a:pt x="0" y="441629"/>
                </a:lnTo>
                <a:lnTo>
                  <a:pt x="3302" y="459244"/>
                </a:lnTo>
                <a:lnTo>
                  <a:pt x="36576" y="487578"/>
                </a:lnTo>
                <a:lnTo>
                  <a:pt x="45605" y="488480"/>
                </a:lnTo>
                <a:lnTo>
                  <a:pt x="54622" y="487578"/>
                </a:lnTo>
                <a:lnTo>
                  <a:pt x="337578" y="163728"/>
                </a:lnTo>
                <a:lnTo>
                  <a:pt x="374002" y="120103"/>
                </a:lnTo>
                <a:lnTo>
                  <a:pt x="389877" y="131546"/>
                </a:lnTo>
                <a:lnTo>
                  <a:pt x="407543" y="140131"/>
                </a:lnTo>
                <a:lnTo>
                  <a:pt x="426694" y="145529"/>
                </a:lnTo>
                <a:lnTo>
                  <a:pt x="447027" y="147396"/>
                </a:lnTo>
                <a:lnTo>
                  <a:pt x="491439" y="138137"/>
                </a:lnTo>
                <a:lnTo>
                  <a:pt x="496392" y="134696"/>
                </a:lnTo>
                <a:lnTo>
                  <a:pt x="527748" y="112903"/>
                </a:lnTo>
                <a:lnTo>
                  <a:pt x="552259" y="75488"/>
                </a:lnTo>
                <a:lnTo>
                  <a:pt x="561251" y="29730"/>
                </a:lnTo>
                <a:close/>
              </a:path>
              <a:path w="673734" h="636270">
                <a:moveTo>
                  <a:pt x="673112" y="235242"/>
                </a:moveTo>
                <a:lnTo>
                  <a:pt x="669607" y="87960"/>
                </a:lnTo>
                <a:lnTo>
                  <a:pt x="667219" y="85242"/>
                </a:lnTo>
                <a:lnTo>
                  <a:pt x="663194" y="85255"/>
                </a:lnTo>
                <a:lnTo>
                  <a:pt x="659688" y="85344"/>
                </a:lnTo>
                <a:lnTo>
                  <a:pt x="656907" y="88252"/>
                </a:lnTo>
                <a:lnTo>
                  <a:pt x="660273" y="229793"/>
                </a:lnTo>
                <a:lnTo>
                  <a:pt x="532904" y="252222"/>
                </a:lnTo>
                <a:lnTo>
                  <a:pt x="532777" y="252323"/>
                </a:lnTo>
                <a:lnTo>
                  <a:pt x="532193" y="252476"/>
                </a:lnTo>
                <a:lnTo>
                  <a:pt x="530707" y="253187"/>
                </a:lnTo>
                <a:lnTo>
                  <a:pt x="530301" y="253492"/>
                </a:lnTo>
                <a:lnTo>
                  <a:pt x="530161" y="253517"/>
                </a:lnTo>
                <a:lnTo>
                  <a:pt x="481838" y="294563"/>
                </a:lnTo>
                <a:lnTo>
                  <a:pt x="481838" y="311213"/>
                </a:lnTo>
                <a:lnTo>
                  <a:pt x="229603" y="613371"/>
                </a:lnTo>
                <a:lnTo>
                  <a:pt x="218846" y="620547"/>
                </a:lnTo>
                <a:lnTo>
                  <a:pt x="206387" y="622935"/>
                </a:lnTo>
                <a:lnTo>
                  <a:pt x="193878" y="620534"/>
                </a:lnTo>
                <a:lnTo>
                  <a:pt x="183159" y="613359"/>
                </a:lnTo>
                <a:lnTo>
                  <a:pt x="175856" y="602030"/>
                </a:lnTo>
                <a:lnTo>
                  <a:pt x="173367" y="589165"/>
                </a:lnTo>
                <a:lnTo>
                  <a:pt x="175666" y="576364"/>
                </a:lnTo>
                <a:lnTo>
                  <a:pt x="182702" y="565264"/>
                </a:lnTo>
                <a:lnTo>
                  <a:pt x="481838" y="311213"/>
                </a:lnTo>
                <a:lnTo>
                  <a:pt x="481838" y="294563"/>
                </a:lnTo>
                <a:lnTo>
                  <a:pt x="174028" y="556006"/>
                </a:lnTo>
                <a:lnTo>
                  <a:pt x="164084" y="571487"/>
                </a:lnTo>
                <a:lnTo>
                  <a:pt x="160769" y="589114"/>
                </a:lnTo>
                <a:lnTo>
                  <a:pt x="164084" y="606729"/>
                </a:lnTo>
                <a:lnTo>
                  <a:pt x="197358" y="635063"/>
                </a:lnTo>
                <a:lnTo>
                  <a:pt x="206375" y="635965"/>
                </a:lnTo>
                <a:lnTo>
                  <a:pt x="215404" y="635050"/>
                </a:lnTo>
                <a:lnTo>
                  <a:pt x="223964" y="632371"/>
                </a:lnTo>
                <a:lnTo>
                  <a:pt x="231902" y="627951"/>
                </a:lnTo>
                <a:lnTo>
                  <a:pt x="237782" y="622935"/>
                </a:lnTo>
                <a:lnTo>
                  <a:pt x="239052" y="621855"/>
                </a:lnTo>
                <a:lnTo>
                  <a:pt x="498386" y="311213"/>
                </a:lnTo>
                <a:lnTo>
                  <a:pt x="537552" y="264299"/>
                </a:lnTo>
                <a:lnTo>
                  <a:pt x="668121" y="241300"/>
                </a:lnTo>
                <a:lnTo>
                  <a:pt x="668324" y="241147"/>
                </a:lnTo>
                <a:lnTo>
                  <a:pt x="672985" y="235483"/>
                </a:lnTo>
                <a:lnTo>
                  <a:pt x="673112" y="235242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084189" y="1170939"/>
            <a:ext cx="673100" cy="723900"/>
          </a:xfrm>
          <a:custGeom>
            <a:avLst/>
            <a:gdLst/>
            <a:ahLst/>
            <a:cxnLst/>
            <a:rect l="l" t="t" r="r" b="b"/>
            <a:pathLst>
              <a:path w="673100" h="723900">
                <a:moveTo>
                  <a:pt x="512216" y="677037"/>
                </a:moveTo>
                <a:lnTo>
                  <a:pt x="508901" y="659409"/>
                </a:lnTo>
                <a:lnTo>
                  <a:pt x="499605" y="644944"/>
                </a:lnTo>
                <a:lnTo>
                  <a:pt x="499605" y="677087"/>
                </a:lnTo>
                <a:lnTo>
                  <a:pt x="497128" y="689965"/>
                </a:lnTo>
                <a:lnTo>
                  <a:pt x="489826" y="701294"/>
                </a:lnTo>
                <a:lnTo>
                  <a:pt x="479082" y="708482"/>
                </a:lnTo>
                <a:lnTo>
                  <a:pt x="466585" y="710869"/>
                </a:lnTo>
                <a:lnTo>
                  <a:pt x="454101" y="708469"/>
                </a:lnTo>
                <a:lnTo>
                  <a:pt x="443382" y="701294"/>
                </a:lnTo>
                <a:lnTo>
                  <a:pt x="191147" y="399135"/>
                </a:lnTo>
                <a:lnTo>
                  <a:pt x="490283" y="653186"/>
                </a:lnTo>
                <a:lnTo>
                  <a:pt x="497306" y="664298"/>
                </a:lnTo>
                <a:lnTo>
                  <a:pt x="499605" y="677087"/>
                </a:lnTo>
                <a:lnTo>
                  <a:pt x="499605" y="644944"/>
                </a:lnTo>
                <a:lnTo>
                  <a:pt x="498957" y="643928"/>
                </a:lnTo>
                <a:lnTo>
                  <a:pt x="210743" y="399135"/>
                </a:lnTo>
                <a:lnTo>
                  <a:pt x="142824" y="341439"/>
                </a:lnTo>
                <a:lnTo>
                  <a:pt x="142684" y="341414"/>
                </a:lnTo>
                <a:lnTo>
                  <a:pt x="142278" y="341109"/>
                </a:lnTo>
                <a:lnTo>
                  <a:pt x="140792" y="340398"/>
                </a:lnTo>
                <a:lnTo>
                  <a:pt x="140208" y="340245"/>
                </a:lnTo>
                <a:lnTo>
                  <a:pt x="140081" y="340144"/>
                </a:lnTo>
                <a:lnTo>
                  <a:pt x="12712" y="317715"/>
                </a:lnTo>
                <a:lnTo>
                  <a:pt x="16078" y="176174"/>
                </a:lnTo>
                <a:lnTo>
                  <a:pt x="13296" y="173266"/>
                </a:lnTo>
                <a:lnTo>
                  <a:pt x="9791" y="173177"/>
                </a:lnTo>
                <a:lnTo>
                  <a:pt x="5765" y="173164"/>
                </a:lnTo>
                <a:lnTo>
                  <a:pt x="3378" y="175882"/>
                </a:lnTo>
                <a:lnTo>
                  <a:pt x="0" y="317715"/>
                </a:lnTo>
                <a:lnTo>
                  <a:pt x="0" y="323405"/>
                </a:lnTo>
                <a:lnTo>
                  <a:pt x="4660" y="329069"/>
                </a:lnTo>
                <a:lnTo>
                  <a:pt x="4864" y="329222"/>
                </a:lnTo>
                <a:lnTo>
                  <a:pt x="135432" y="352221"/>
                </a:lnTo>
                <a:lnTo>
                  <a:pt x="433933" y="709777"/>
                </a:lnTo>
                <a:lnTo>
                  <a:pt x="441071" y="715873"/>
                </a:lnTo>
                <a:lnTo>
                  <a:pt x="449008" y="720293"/>
                </a:lnTo>
                <a:lnTo>
                  <a:pt x="457631" y="722985"/>
                </a:lnTo>
                <a:lnTo>
                  <a:pt x="466610" y="723887"/>
                </a:lnTo>
                <a:lnTo>
                  <a:pt x="475640" y="722985"/>
                </a:lnTo>
                <a:lnTo>
                  <a:pt x="508901" y="694651"/>
                </a:lnTo>
                <a:lnTo>
                  <a:pt x="512216" y="677037"/>
                </a:lnTo>
                <a:close/>
              </a:path>
              <a:path w="673100" h="723900">
                <a:moveTo>
                  <a:pt x="672985" y="529564"/>
                </a:moveTo>
                <a:lnTo>
                  <a:pt x="669671" y="511937"/>
                </a:lnTo>
                <a:lnTo>
                  <a:pt x="660387" y="497484"/>
                </a:lnTo>
                <a:lnTo>
                  <a:pt x="660387" y="529615"/>
                </a:lnTo>
                <a:lnTo>
                  <a:pt x="657898" y="542480"/>
                </a:lnTo>
                <a:lnTo>
                  <a:pt x="650608" y="553821"/>
                </a:lnTo>
                <a:lnTo>
                  <a:pt x="639838" y="560997"/>
                </a:lnTo>
                <a:lnTo>
                  <a:pt x="627380" y="563384"/>
                </a:lnTo>
                <a:lnTo>
                  <a:pt x="614883" y="560997"/>
                </a:lnTo>
                <a:lnTo>
                  <a:pt x="604151" y="553821"/>
                </a:lnTo>
                <a:lnTo>
                  <a:pt x="351917" y="251663"/>
                </a:lnTo>
                <a:lnTo>
                  <a:pt x="651065" y="505726"/>
                </a:lnTo>
                <a:lnTo>
                  <a:pt x="658088" y="516826"/>
                </a:lnTo>
                <a:lnTo>
                  <a:pt x="660387" y="529615"/>
                </a:lnTo>
                <a:lnTo>
                  <a:pt x="660387" y="497484"/>
                </a:lnTo>
                <a:lnTo>
                  <a:pt x="659739" y="496468"/>
                </a:ln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36"/>
                </a:lnTo>
                <a:lnTo>
                  <a:pt x="337997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81" y="158483"/>
                </a:lnTo>
                <a:lnTo>
                  <a:pt x="297713" y="191858"/>
                </a:lnTo>
                <a:lnTo>
                  <a:pt x="265430" y="214363"/>
                </a:lnTo>
                <a:lnTo>
                  <a:pt x="225958" y="222631"/>
                </a:lnTo>
                <a:lnTo>
                  <a:pt x="186474" y="214363"/>
                </a:lnTo>
                <a:lnTo>
                  <a:pt x="154203" y="191858"/>
                </a:lnTo>
                <a:lnTo>
                  <a:pt x="132422" y="158483"/>
                </a:lnTo>
                <a:lnTo>
                  <a:pt x="124434" y="117665"/>
                </a:lnTo>
                <a:lnTo>
                  <a:pt x="132422" y="76847"/>
                </a:lnTo>
                <a:lnTo>
                  <a:pt x="154203" y="43472"/>
                </a:lnTo>
                <a:lnTo>
                  <a:pt x="186474" y="20955"/>
                </a:lnTo>
                <a:lnTo>
                  <a:pt x="225958" y="12700"/>
                </a:lnTo>
                <a:lnTo>
                  <a:pt x="265430" y="20955"/>
                </a:lnTo>
                <a:lnTo>
                  <a:pt x="297713" y="43472"/>
                </a:lnTo>
                <a:lnTo>
                  <a:pt x="319481" y="76847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505"/>
                </a:lnTo>
                <a:lnTo>
                  <a:pt x="275323" y="12700"/>
                </a:lnTo>
                <a:lnTo>
                  <a:pt x="270370" y="9258"/>
                </a:lnTo>
                <a:lnTo>
                  <a:pt x="225958" y="0"/>
                </a:lnTo>
                <a:lnTo>
                  <a:pt x="181533" y="9258"/>
                </a:lnTo>
                <a:lnTo>
                  <a:pt x="145224" y="34505"/>
                </a:lnTo>
                <a:lnTo>
                  <a:pt x="120726" y="71907"/>
                </a:lnTo>
                <a:lnTo>
                  <a:pt x="111734" y="117665"/>
                </a:lnTo>
                <a:lnTo>
                  <a:pt x="120726" y="163423"/>
                </a:lnTo>
                <a:lnTo>
                  <a:pt x="145224" y="200825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64"/>
                </a:lnTo>
                <a:lnTo>
                  <a:pt x="265442" y="228066"/>
                </a:lnTo>
                <a:lnTo>
                  <a:pt x="276631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594715" y="562305"/>
                </a:lnTo>
                <a:lnTo>
                  <a:pt x="601853" y="568401"/>
                </a:lnTo>
                <a:lnTo>
                  <a:pt x="609790" y="572820"/>
                </a:lnTo>
                <a:lnTo>
                  <a:pt x="618401" y="575513"/>
                </a:lnTo>
                <a:lnTo>
                  <a:pt x="627380" y="576414"/>
                </a:lnTo>
                <a:lnTo>
                  <a:pt x="636409" y="575500"/>
                </a:lnTo>
                <a:lnTo>
                  <a:pt x="644931" y="572858"/>
                </a:lnTo>
                <a:lnTo>
                  <a:pt x="652767" y="568553"/>
                </a:lnTo>
                <a:lnTo>
                  <a:pt x="658876" y="563384"/>
                </a:lnTo>
                <a:lnTo>
                  <a:pt x="659739" y="562660"/>
                </a:lnTo>
                <a:lnTo>
                  <a:pt x="669671" y="547179"/>
                </a:lnTo>
                <a:lnTo>
                  <a:pt x="672985" y="529564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084075" y="2429801"/>
            <a:ext cx="673735" cy="723900"/>
          </a:xfrm>
          <a:custGeom>
            <a:avLst/>
            <a:gdLst/>
            <a:ahLst/>
            <a:cxnLst/>
            <a:rect l="l" t="t" r="r" b="b"/>
            <a:pathLst>
              <a:path w="673734" h="72390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96"/>
                </a:lnTo>
                <a:lnTo>
                  <a:pt x="518782" y="191858"/>
                </a:lnTo>
                <a:lnTo>
                  <a:pt x="486498" y="214376"/>
                </a:lnTo>
                <a:lnTo>
                  <a:pt x="447027" y="222631"/>
                </a:lnTo>
                <a:lnTo>
                  <a:pt x="407543" y="214376"/>
                </a:lnTo>
                <a:lnTo>
                  <a:pt x="398462" y="208038"/>
                </a:lnTo>
                <a:lnTo>
                  <a:pt x="375272" y="191858"/>
                </a:lnTo>
                <a:lnTo>
                  <a:pt x="353491" y="158496"/>
                </a:lnTo>
                <a:lnTo>
                  <a:pt x="345503" y="117665"/>
                </a:lnTo>
                <a:lnTo>
                  <a:pt x="353491" y="76847"/>
                </a:lnTo>
                <a:lnTo>
                  <a:pt x="375272" y="43484"/>
                </a:lnTo>
                <a:lnTo>
                  <a:pt x="407543" y="20967"/>
                </a:lnTo>
                <a:lnTo>
                  <a:pt x="447027" y="12700"/>
                </a:lnTo>
                <a:lnTo>
                  <a:pt x="486498" y="20967"/>
                </a:lnTo>
                <a:lnTo>
                  <a:pt x="518782" y="43484"/>
                </a:lnTo>
                <a:lnTo>
                  <a:pt x="540562" y="76847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48" y="34505"/>
                </a:lnTo>
                <a:lnTo>
                  <a:pt x="496392" y="12700"/>
                </a:lnTo>
                <a:lnTo>
                  <a:pt x="491439" y="9271"/>
                </a:lnTo>
                <a:lnTo>
                  <a:pt x="447027" y="0"/>
                </a:lnTo>
                <a:lnTo>
                  <a:pt x="402602" y="9271"/>
                </a:lnTo>
                <a:lnTo>
                  <a:pt x="366293" y="34505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48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68" y="235013"/>
                </a:lnTo>
                <a:lnTo>
                  <a:pt x="321068" y="251663"/>
                </a:lnTo>
                <a:lnTo>
                  <a:pt x="68834" y="553821"/>
                </a:lnTo>
                <a:lnTo>
                  <a:pt x="58089" y="561009"/>
                </a:lnTo>
                <a:lnTo>
                  <a:pt x="45605" y="563397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15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68" y="251663"/>
                </a:lnTo>
                <a:lnTo>
                  <a:pt x="321068" y="235013"/>
                </a:lnTo>
                <a:lnTo>
                  <a:pt x="13246" y="496468"/>
                </a:lnTo>
                <a:lnTo>
                  <a:pt x="3302" y="511949"/>
                </a:lnTo>
                <a:lnTo>
                  <a:pt x="0" y="529564"/>
                </a:lnTo>
                <a:lnTo>
                  <a:pt x="3302" y="547179"/>
                </a:lnTo>
                <a:lnTo>
                  <a:pt x="36576" y="575513"/>
                </a:lnTo>
                <a:lnTo>
                  <a:pt x="45605" y="576414"/>
                </a:lnTo>
                <a:lnTo>
                  <a:pt x="54622" y="575513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64"/>
                </a:lnTo>
                <a:lnTo>
                  <a:pt x="447027" y="235331"/>
                </a:lnTo>
                <a:lnTo>
                  <a:pt x="491439" y="226072"/>
                </a:lnTo>
                <a:lnTo>
                  <a:pt x="496392" y="222631"/>
                </a:lnTo>
                <a:lnTo>
                  <a:pt x="527748" y="200837"/>
                </a:lnTo>
                <a:lnTo>
                  <a:pt x="552259" y="163423"/>
                </a:lnTo>
                <a:lnTo>
                  <a:pt x="561251" y="117665"/>
                </a:lnTo>
                <a:close/>
              </a:path>
              <a:path w="673734" h="723900">
                <a:moveTo>
                  <a:pt x="673112" y="323176"/>
                </a:moveTo>
                <a:lnTo>
                  <a:pt x="669607" y="175895"/>
                </a:lnTo>
                <a:lnTo>
                  <a:pt x="667219" y="173177"/>
                </a:lnTo>
                <a:lnTo>
                  <a:pt x="663194" y="173189"/>
                </a:lnTo>
                <a:lnTo>
                  <a:pt x="659688" y="173278"/>
                </a:lnTo>
                <a:lnTo>
                  <a:pt x="656907" y="176187"/>
                </a:lnTo>
                <a:lnTo>
                  <a:pt x="660273" y="317728"/>
                </a:lnTo>
                <a:lnTo>
                  <a:pt x="532904" y="340156"/>
                </a:lnTo>
                <a:lnTo>
                  <a:pt x="532777" y="340258"/>
                </a:lnTo>
                <a:lnTo>
                  <a:pt x="532193" y="340410"/>
                </a:lnTo>
                <a:lnTo>
                  <a:pt x="530707" y="341122"/>
                </a:lnTo>
                <a:lnTo>
                  <a:pt x="530301" y="341426"/>
                </a:lnTo>
                <a:lnTo>
                  <a:pt x="530161" y="341452"/>
                </a:lnTo>
                <a:lnTo>
                  <a:pt x="481838" y="382498"/>
                </a:lnTo>
                <a:lnTo>
                  <a:pt x="481838" y="399148"/>
                </a:lnTo>
                <a:lnTo>
                  <a:pt x="229603" y="701306"/>
                </a:lnTo>
                <a:lnTo>
                  <a:pt x="218871" y="708482"/>
                </a:lnTo>
                <a:lnTo>
                  <a:pt x="206387" y="710869"/>
                </a:lnTo>
                <a:lnTo>
                  <a:pt x="193878" y="708482"/>
                </a:lnTo>
                <a:lnTo>
                  <a:pt x="183159" y="701306"/>
                </a:lnTo>
                <a:lnTo>
                  <a:pt x="175856" y="689965"/>
                </a:lnTo>
                <a:lnTo>
                  <a:pt x="173367" y="677100"/>
                </a:lnTo>
                <a:lnTo>
                  <a:pt x="175666" y="664298"/>
                </a:lnTo>
                <a:lnTo>
                  <a:pt x="182702" y="653199"/>
                </a:lnTo>
                <a:lnTo>
                  <a:pt x="481838" y="399148"/>
                </a:lnTo>
                <a:lnTo>
                  <a:pt x="481838" y="382498"/>
                </a:lnTo>
                <a:lnTo>
                  <a:pt x="174028" y="643940"/>
                </a:lnTo>
                <a:lnTo>
                  <a:pt x="164084" y="659422"/>
                </a:lnTo>
                <a:lnTo>
                  <a:pt x="160769" y="677049"/>
                </a:lnTo>
                <a:lnTo>
                  <a:pt x="164084" y="694664"/>
                </a:lnTo>
                <a:lnTo>
                  <a:pt x="197358" y="722998"/>
                </a:lnTo>
                <a:lnTo>
                  <a:pt x="206375" y="723900"/>
                </a:lnTo>
                <a:lnTo>
                  <a:pt x="215404" y="722985"/>
                </a:lnTo>
                <a:lnTo>
                  <a:pt x="223964" y="720305"/>
                </a:lnTo>
                <a:lnTo>
                  <a:pt x="231902" y="715886"/>
                </a:lnTo>
                <a:lnTo>
                  <a:pt x="237782" y="710869"/>
                </a:lnTo>
                <a:lnTo>
                  <a:pt x="239052" y="709790"/>
                </a:lnTo>
                <a:lnTo>
                  <a:pt x="498386" y="399148"/>
                </a:lnTo>
                <a:lnTo>
                  <a:pt x="537552" y="352234"/>
                </a:lnTo>
                <a:lnTo>
                  <a:pt x="668121" y="329234"/>
                </a:lnTo>
                <a:lnTo>
                  <a:pt x="668324" y="329082"/>
                </a:lnTo>
                <a:lnTo>
                  <a:pt x="672985" y="323418"/>
                </a:lnTo>
                <a:lnTo>
                  <a:pt x="673112" y="323176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084189" y="3688676"/>
            <a:ext cx="673100" cy="723900"/>
          </a:xfrm>
          <a:custGeom>
            <a:avLst/>
            <a:gdLst/>
            <a:ahLst/>
            <a:cxnLst/>
            <a:rect l="l" t="t" r="r" b="b"/>
            <a:pathLst>
              <a:path w="673100" h="723900">
                <a:moveTo>
                  <a:pt x="512216" y="677037"/>
                </a:moveTo>
                <a:lnTo>
                  <a:pt x="508901" y="659409"/>
                </a:lnTo>
                <a:lnTo>
                  <a:pt x="499605" y="644944"/>
                </a:lnTo>
                <a:lnTo>
                  <a:pt x="499605" y="677087"/>
                </a:lnTo>
                <a:lnTo>
                  <a:pt x="497128" y="689965"/>
                </a:lnTo>
                <a:lnTo>
                  <a:pt x="489826" y="701294"/>
                </a:lnTo>
                <a:lnTo>
                  <a:pt x="479082" y="708482"/>
                </a:lnTo>
                <a:lnTo>
                  <a:pt x="466585" y="710869"/>
                </a:lnTo>
                <a:lnTo>
                  <a:pt x="454101" y="708469"/>
                </a:lnTo>
                <a:lnTo>
                  <a:pt x="443382" y="701294"/>
                </a:lnTo>
                <a:lnTo>
                  <a:pt x="191147" y="399135"/>
                </a:lnTo>
                <a:lnTo>
                  <a:pt x="490283" y="653186"/>
                </a:lnTo>
                <a:lnTo>
                  <a:pt x="497306" y="664298"/>
                </a:lnTo>
                <a:lnTo>
                  <a:pt x="499605" y="677087"/>
                </a:lnTo>
                <a:lnTo>
                  <a:pt x="499605" y="644944"/>
                </a:lnTo>
                <a:lnTo>
                  <a:pt x="498957" y="643928"/>
                </a:lnTo>
                <a:lnTo>
                  <a:pt x="210743" y="399135"/>
                </a:lnTo>
                <a:lnTo>
                  <a:pt x="142824" y="341439"/>
                </a:lnTo>
                <a:lnTo>
                  <a:pt x="142684" y="341414"/>
                </a:lnTo>
                <a:lnTo>
                  <a:pt x="142278" y="341109"/>
                </a:lnTo>
                <a:lnTo>
                  <a:pt x="140792" y="340398"/>
                </a:lnTo>
                <a:lnTo>
                  <a:pt x="140208" y="340245"/>
                </a:lnTo>
                <a:lnTo>
                  <a:pt x="140081" y="340144"/>
                </a:lnTo>
                <a:lnTo>
                  <a:pt x="12712" y="317715"/>
                </a:lnTo>
                <a:lnTo>
                  <a:pt x="16078" y="176174"/>
                </a:lnTo>
                <a:lnTo>
                  <a:pt x="13296" y="173266"/>
                </a:lnTo>
                <a:lnTo>
                  <a:pt x="9791" y="173177"/>
                </a:lnTo>
                <a:lnTo>
                  <a:pt x="5765" y="173164"/>
                </a:lnTo>
                <a:lnTo>
                  <a:pt x="3378" y="175882"/>
                </a:lnTo>
                <a:lnTo>
                  <a:pt x="0" y="317715"/>
                </a:lnTo>
                <a:lnTo>
                  <a:pt x="0" y="323405"/>
                </a:lnTo>
                <a:lnTo>
                  <a:pt x="4660" y="329069"/>
                </a:lnTo>
                <a:lnTo>
                  <a:pt x="4864" y="329222"/>
                </a:lnTo>
                <a:lnTo>
                  <a:pt x="135432" y="352221"/>
                </a:lnTo>
                <a:lnTo>
                  <a:pt x="433933" y="709777"/>
                </a:lnTo>
                <a:lnTo>
                  <a:pt x="441071" y="715873"/>
                </a:lnTo>
                <a:lnTo>
                  <a:pt x="449008" y="720293"/>
                </a:lnTo>
                <a:lnTo>
                  <a:pt x="457631" y="722985"/>
                </a:lnTo>
                <a:lnTo>
                  <a:pt x="466610" y="723887"/>
                </a:lnTo>
                <a:lnTo>
                  <a:pt x="475640" y="722985"/>
                </a:lnTo>
                <a:lnTo>
                  <a:pt x="508901" y="694651"/>
                </a:lnTo>
                <a:lnTo>
                  <a:pt x="512216" y="677037"/>
                </a:lnTo>
                <a:close/>
              </a:path>
              <a:path w="673100" h="723900">
                <a:moveTo>
                  <a:pt x="672985" y="529564"/>
                </a:moveTo>
                <a:lnTo>
                  <a:pt x="669671" y="511937"/>
                </a:lnTo>
                <a:lnTo>
                  <a:pt x="660387" y="497484"/>
                </a:lnTo>
                <a:lnTo>
                  <a:pt x="660387" y="529615"/>
                </a:lnTo>
                <a:lnTo>
                  <a:pt x="657898" y="542480"/>
                </a:lnTo>
                <a:lnTo>
                  <a:pt x="650608" y="553821"/>
                </a:lnTo>
                <a:lnTo>
                  <a:pt x="639838" y="560997"/>
                </a:lnTo>
                <a:lnTo>
                  <a:pt x="627380" y="563384"/>
                </a:lnTo>
                <a:lnTo>
                  <a:pt x="614883" y="560997"/>
                </a:lnTo>
                <a:lnTo>
                  <a:pt x="604151" y="553821"/>
                </a:lnTo>
                <a:lnTo>
                  <a:pt x="351917" y="251663"/>
                </a:lnTo>
                <a:lnTo>
                  <a:pt x="651065" y="505726"/>
                </a:lnTo>
                <a:lnTo>
                  <a:pt x="658088" y="516826"/>
                </a:lnTo>
                <a:lnTo>
                  <a:pt x="660387" y="529615"/>
                </a:lnTo>
                <a:lnTo>
                  <a:pt x="660387" y="497484"/>
                </a:lnTo>
                <a:lnTo>
                  <a:pt x="659739" y="496468"/>
                </a:ln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36"/>
                </a:lnTo>
                <a:lnTo>
                  <a:pt x="337997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81" y="158483"/>
                </a:lnTo>
                <a:lnTo>
                  <a:pt x="297713" y="191858"/>
                </a:lnTo>
                <a:lnTo>
                  <a:pt x="265430" y="214363"/>
                </a:lnTo>
                <a:lnTo>
                  <a:pt x="225958" y="222631"/>
                </a:lnTo>
                <a:lnTo>
                  <a:pt x="186474" y="214363"/>
                </a:lnTo>
                <a:lnTo>
                  <a:pt x="154203" y="191858"/>
                </a:lnTo>
                <a:lnTo>
                  <a:pt x="132422" y="158483"/>
                </a:lnTo>
                <a:lnTo>
                  <a:pt x="124434" y="117665"/>
                </a:lnTo>
                <a:lnTo>
                  <a:pt x="132422" y="76847"/>
                </a:lnTo>
                <a:lnTo>
                  <a:pt x="154203" y="43472"/>
                </a:lnTo>
                <a:lnTo>
                  <a:pt x="186474" y="20955"/>
                </a:lnTo>
                <a:lnTo>
                  <a:pt x="225958" y="12700"/>
                </a:lnTo>
                <a:lnTo>
                  <a:pt x="265430" y="20955"/>
                </a:lnTo>
                <a:lnTo>
                  <a:pt x="297713" y="43472"/>
                </a:lnTo>
                <a:lnTo>
                  <a:pt x="319481" y="76847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505"/>
                </a:lnTo>
                <a:lnTo>
                  <a:pt x="275323" y="12700"/>
                </a:lnTo>
                <a:lnTo>
                  <a:pt x="270370" y="9258"/>
                </a:lnTo>
                <a:lnTo>
                  <a:pt x="225958" y="0"/>
                </a:lnTo>
                <a:lnTo>
                  <a:pt x="181533" y="9258"/>
                </a:lnTo>
                <a:lnTo>
                  <a:pt x="145224" y="34505"/>
                </a:lnTo>
                <a:lnTo>
                  <a:pt x="120726" y="71907"/>
                </a:lnTo>
                <a:lnTo>
                  <a:pt x="111734" y="117665"/>
                </a:lnTo>
                <a:lnTo>
                  <a:pt x="120726" y="163423"/>
                </a:lnTo>
                <a:lnTo>
                  <a:pt x="145224" y="200825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64"/>
                </a:lnTo>
                <a:lnTo>
                  <a:pt x="265442" y="228066"/>
                </a:lnTo>
                <a:lnTo>
                  <a:pt x="276631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594715" y="562305"/>
                </a:lnTo>
                <a:lnTo>
                  <a:pt x="601853" y="568401"/>
                </a:lnTo>
                <a:lnTo>
                  <a:pt x="609790" y="572820"/>
                </a:lnTo>
                <a:lnTo>
                  <a:pt x="618401" y="575513"/>
                </a:lnTo>
                <a:lnTo>
                  <a:pt x="627380" y="576414"/>
                </a:lnTo>
                <a:lnTo>
                  <a:pt x="636409" y="575500"/>
                </a:lnTo>
                <a:lnTo>
                  <a:pt x="644931" y="572858"/>
                </a:lnTo>
                <a:lnTo>
                  <a:pt x="652767" y="568553"/>
                </a:lnTo>
                <a:lnTo>
                  <a:pt x="658876" y="563384"/>
                </a:lnTo>
                <a:lnTo>
                  <a:pt x="659739" y="562660"/>
                </a:lnTo>
                <a:lnTo>
                  <a:pt x="669671" y="547179"/>
                </a:lnTo>
                <a:lnTo>
                  <a:pt x="672985" y="529564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084075" y="4947538"/>
            <a:ext cx="673735" cy="723900"/>
          </a:xfrm>
          <a:custGeom>
            <a:avLst/>
            <a:gdLst/>
            <a:ahLst/>
            <a:cxnLst/>
            <a:rect l="l" t="t" r="r" b="b"/>
            <a:pathLst>
              <a:path w="673734" h="72390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96"/>
                </a:lnTo>
                <a:lnTo>
                  <a:pt x="518782" y="191858"/>
                </a:lnTo>
                <a:lnTo>
                  <a:pt x="486498" y="214376"/>
                </a:lnTo>
                <a:lnTo>
                  <a:pt x="447027" y="222631"/>
                </a:lnTo>
                <a:lnTo>
                  <a:pt x="407543" y="214376"/>
                </a:lnTo>
                <a:lnTo>
                  <a:pt x="398462" y="208038"/>
                </a:lnTo>
                <a:lnTo>
                  <a:pt x="375272" y="191858"/>
                </a:lnTo>
                <a:lnTo>
                  <a:pt x="353491" y="158496"/>
                </a:lnTo>
                <a:lnTo>
                  <a:pt x="345503" y="117665"/>
                </a:lnTo>
                <a:lnTo>
                  <a:pt x="353491" y="76847"/>
                </a:lnTo>
                <a:lnTo>
                  <a:pt x="375272" y="43484"/>
                </a:lnTo>
                <a:lnTo>
                  <a:pt x="407543" y="20967"/>
                </a:lnTo>
                <a:lnTo>
                  <a:pt x="447027" y="12700"/>
                </a:lnTo>
                <a:lnTo>
                  <a:pt x="486498" y="20967"/>
                </a:lnTo>
                <a:lnTo>
                  <a:pt x="518782" y="43484"/>
                </a:lnTo>
                <a:lnTo>
                  <a:pt x="540562" y="76847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48" y="34505"/>
                </a:lnTo>
                <a:lnTo>
                  <a:pt x="496392" y="12700"/>
                </a:lnTo>
                <a:lnTo>
                  <a:pt x="491439" y="9271"/>
                </a:lnTo>
                <a:lnTo>
                  <a:pt x="447027" y="0"/>
                </a:lnTo>
                <a:lnTo>
                  <a:pt x="402602" y="9271"/>
                </a:lnTo>
                <a:lnTo>
                  <a:pt x="366293" y="34505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48"/>
                </a:lnTo>
                <a:lnTo>
                  <a:pt x="351078" y="181292"/>
                </a:lnTo>
                <a:lnTo>
                  <a:pt x="364159" y="198399"/>
                </a:lnTo>
                <a:lnTo>
                  <a:pt x="321068" y="235013"/>
                </a:lnTo>
                <a:lnTo>
                  <a:pt x="321068" y="251663"/>
                </a:lnTo>
                <a:lnTo>
                  <a:pt x="68834" y="553821"/>
                </a:lnTo>
                <a:lnTo>
                  <a:pt x="58089" y="561009"/>
                </a:lnTo>
                <a:lnTo>
                  <a:pt x="45605" y="563397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93"/>
                </a:lnTo>
                <a:lnTo>
                  <a:pt x="12598" y="529615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68" y="251663"/>
                </a:lnTo>
                <a:lnTo>
                  <a:pt x="321068" y="235013"/>
                </a:lnTo>
                <a:lnTo>
                  <a:pt x="13246" y="496468"/>
                </a:lnTo>
                <a:lnTo>
                  <a:pt x="3302" y="511949"/>
                </a:lnTo>
                <a:lnTo>
                  <a:pt x="0" y="529564"/>
                </a:lnTo>
                <a:lnTo>
                  <a:pt x="3302" y="547192"/>
                </a:lnTo>
                <a:lnTo>
                  <a:pt x="36576" y="575513"/>
                </a:lnTo>
                <a:lnTo>
                  <a:pt x="45605" y="576414"/>
                </a:lnTo>
                <a:lnTo>
                  <a:pt x="54622" y="575513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94"/>
                </a:lnTo>
                <a:lnTo>
                  <a:pt x="407543" y="228066"/>
                </a:lnTo>
                <a:lnTo>
                  <a:pt x="426694" y="233464"/>
                </a:lnTo>
                <a:lnTo>
                  <a:pt x="447027" y="235331"/>
                </a:lnTo>
                <a:lnTo>
                  <a:pt x="491439" y="226072"/>
                </a:lnTo>
                <a:lnTo>
                  <a:pt x="496392" y="222631"/>
                </a:lnTo>
                <a:lnTo>
                  <a:pt x="527748" y="200837"/>
                </a:lnTo>
                <a:lnTo>
                  <a:pt x="552259" y="163436"/>
                </a:lnTo>
                <a:lnTo>
                  <a:pt x="561251" y="117665"/>
                </a:lnTo>
                <a:close/>
              </a:path>
              <a:path w="673734" h="723900">
                <a:moveTo>
                  <a:pt x="673112" y="323176"/>
                </a:moveTo>
                <a:lnTo>
                  <a:pt x="669607" y="175895"/>
                </a:lnTo>
                <a:lnTo>
                  <a:pt x="667219" y="173177"/>
                </a:lnTo>
                <a:lnTo>
                  <a:pt x="663194" y="173189"/>
                </a:lnTo>
                <a:lnTo>
                  <a:pt x="659688" y="173278"/>
                </a:lnTo>
                <a:lnTo>
                  <a:pt x="656907" y="176187"/>
                </a:lnTo>
                <a:lnTo>
                  <a:pt x="660273" y="317728"/>
                </a:lnTo>
                <a:lnTo>
                  <a:pt x="532904" y="340156"/>
                </a:lnTo>
                <a:lnTo>
                  <a:pt x="532777" y="340258"/>
                </a:lnTo>
                <a:lnTo>
                  <a:pt x="532193" y="340410"/>
                </a:lnTo>
                <a:lnTo>
                  <a:pt x="530707" y="341122"/>
                </a:lnTo>
                <a:lnTo>
                  <a:pt x="530301" y="341426"/>
                </a:lnTo>
                <a:lnTo>
                  <a:pt x="530161" y="341452"/>
                </a:lnTo>
                <a:lnTo>
                  <a:pt x="481838" y="382498"/>
                </a:lnTo>
                <a:lnTo>
                  <a:pt x="481838" y="399148"/>
                </a:lnTo>
                <a:lnTo>
                  <a:pt x="229603" y="701306"/>
                </a:lnTo>
                <a:lnTo>
                  <a:pt x="218871" y="708482"/>
                </a:lnTo>
                <a:lnTo>
                  <a:pt x="206387" y="710869"/>
                </a:lnTo>
                <a:lnTo>
                  <a:pt x="193878" y="708482"/>
                </a:lnTo>
                <a:lnTo>
                  <a:pt x="183159" y="701306"/>
                </a:lnTo>
                <a:lnTo>
                  <a:pt x="175856" y="689965"/>
                </a:lnTo>
                <a:lnTo>
                  <a:pt x="173367" y="677100"/>
                </a:lnTo>
                <a:lnTo>
                  <a:pt x="175666" y="664311"/>
                </a:lnTo>
                <a:lnTo>
                  <a:pt x="182702" y="653199"/>
                </a:lnTo>
                <a:lnTo>
                  <a:pt x="481838" y="399148"/>
                </a:lnTo>
                <a:lnTo>
                  <a:pt x="481838" y="382498"/>
                </a:lnTo>
                <a:lnTo>
                  <a:pt x="174028" y="643940"/>
                </a:lnTo>
                <a:lnTo>
                  <a:pt x="164084" y="659422"/>
                </a:lnTo>
                <a:lnTo>
                  <a:pt x="160769" y="677049"/>
                </a:lnTo>
                <a:lnTo>
                  <a:pt x="164084" y="694664"/>
                </a:lnTo>
                <a:lnTo>
                  <a:pt x="197358" y="722998"/>
                </a:lnTo>
                <a:lnTo>
                  <a:pt x="206375" y="723900"/>
                </a:lnTo>
                <a:lnTo>
                  <a:pt x="215404" y="722985"/>
                </a:lnTo>
                <a:lnTo>
                  <a:pt x="223964" y="720305"/>
                </a:lnTo>
                <a:lnTo>
                  <a:pt x="231902" y="715886"/>
                </a:lnTo>
                <a:lnTo>
                  <a:pt x="237782" y="710869"/>
                </a:lnTo>
                <a:lnTo>
                  <a:pt x="239052" y="709790"/>
                </a:lnTo>
                <a:lnTo>
                  <a:pt x="498386" y="399148"/>
                </a:lnTo>
                <a:lnTo>
                  <a:pt x="537552" y="352234"/>
                </a:lnTo>
                <a:lnTo>
                  <a:pt x="668121" y="329234"/>
                </a:lnTo>
                <a:lnTo>
                  <a:pt x="668324" y="329082"/>
                </a:lnTo>
                <a:lnTo>
                  <a:pt x="672985" y="323418"/>
                </a:lnTo>
                <a:lnTo>
                  <a:pt x="673112" y="323176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084189" y="6206413"/>
            <a:ext cx="673100" cy="723900"/>
          </a:xfrm>
          <a:custGeom>
            <a:avLst/>
            <a:gdLst/>
            <a:ahLst/>
            <a:cxnLst/>
            <a:rect l="l" t="t" r="r" b="b"/>
            <a:pathLst>
              <a:path w="673100" h="723900">
                <a:moveTo>
                  <a:pt x="512216" y="677037"/>
                </a:moveTo>
                <a:lnTo>
                  <a:pt x="508901" y="659422"/>
                </a:lnTo>
                <a:lnTo>
                  <a:pt x="499605" y="644944"/>
                </a:lnTo>
                <a:lnTo>
                  <a:pt x="499605" y="677087"/>
                </a:lnTo>
                <a:lnTo>
                  <a:pt x="497128" y="689965"/>
                </a:lnTo>
                <a:lnTo>
                  <a:pt x="489826" y="701294"/>
                </a:lnTo>
                <a:lnTo>
                  <a:pt x="479082" y="708482"/>
                </a:lnTo>
                <a:lnTo>
                  <a:pt x="466585" y="710869"/>
                </a:lnTo>
                <a:lnTo>
                  <a:pt x="454101" y="708469"/>
                </a:lnTo>
                <a:lnTo>
                  <a:pt x="443382" y="701294"/>
                </a:lnTo>
                <a:lnTo>
                  <a:pt x="191147" y="399135"/>
                </a:lnTo>
                <a:lnTo>
                  <a:pt x="490283" y="653186"/>
                </a:lnTo>
                <a:lnTo>
                  <a:pt x="497306" y="664298"/>
                </a:lnTo>
                <a:lnTo>
                  <a:pt x="499605" y="677087"/>
                </a:lnTo>
                <a:lnTo>
                  <a:pt x="499605" y="644944"/>
                </a:lnTo>
                <a:lnTo>
                  <a:pt x="498957" y="643928"/>
                </a:lnTo>
                <a:lnTo>
                  <a:pt x="210743" y="399135"/>
                </a:lnTo>
                <a:lnTo>
                  <a:pt x="142824" y="341439"/>
                </a:lnTo>
                <a:lnTo>
                  <a:pt x="142684" y="341414"/>
                </a:lnTo>
                <a:lnTo>
                  <a:pt x="142278" y="341109"/>
                </a:lnTo>
                <a:lnTo>
                  <a:pt x="140792" y="340398"/>
                </a:lnTo>
                <a:lnTo>
                  <a:pt x="140208" y="340245"/>
                </a:lnTo>
                <a:lnTo>
                  <a:pt x="140081" y="340144"/>
                </a:lnTo>
                <a:lnTo>
                  <a:pt x="12712" y="317715"/>
                </a:lnTo>
                <a:lnTo>
                  <a:pt x="16078" y="176174"/>
                </a:lnTo>
                <a:lnTo>
                  <a:pt x="13296" y="173266"/>
                </a:lnTo>
                <a:lnTo>
                  <a:pt x="9791" y="173177"/>
                </a:lnTo>
                <a:lnTo>
                  <a:pt x="5765" y="173164"/>
                </a:lnTo>
                <a:lnTo>
                  <a:pt x="3378" y="175882"/>
                </a:lnTo>
                <a:lnTo>
                  <a:pt x="0" y="317715"/>
                </a:lnTo>
                <a:lnTo>
                  <a:pt x="0" y="323405"/>
                </a:lnTo>
                <a:lnTo>
                  <a:pt x="4660" y="329069"/>
                </a:lnTo>
                <a:lnTo>
                  <a:pt x="4864" y="329222"/>
                </a:lnTo>
                <a:lnTo>
                  <a:pt x="135432" y="352221"/>
                </a:lnTo>
                <a:lnTo>
                  <a:pt x="433933" y="709777"/>
                </a:lnTo>
                <a:lnTo>
                  <a:pt x="441071" y="715873"/>
                </a:lnTo>
                <a:lnTo>
                  <a:pt x="449008" y="720293"/>
                </a:lnTo>
                <a:lnTo>
                  <a:pt x="457631" y="722985"/>
                </a:lnTo>
                <a:lnTo>
                  <a:pt x="466610" y="723887"/>
                </a:lnTo>
                <a:lnTo>
                  <a:pt x="475640" y="722985"/>
                </a:lnTo>
                <a:lnTo>
                  <a:pt x="508901" y="694664"/>
                </a:lnTo>
                <a:lnTo>
                  <a:pt x="512216" y="677037"/>
                </a:lnTo>
                <a:close/>
              </a:path>
              <a:path w="673100" h="723900">
                <a:moveTo>
                  <a:pt x="672985" y="529564"/>
                </a:moveTo>
                <a:lnTo>
                  <a:pt x="669671" y="511937"/>
                </a:lnTo>
                <a:lnTo>
                  <a:pt x="660387" y="497484"/>
                </a:lnTo>
                <a:lnTo>
                  <a:pt x="660387" y="529615"/>
                </a:lnTo>
                <a:lnTo>
                  <a:pt x="657898" y="542480"/>
                </a:lnTo>
                <a:lnTo>
                  <a:pt x="650608" y="553821"/>
                </a:lnTo>
                <a:lnTo>
                  <a:pt x="639838" y="560997"/>
                </a:lnTo>
                <a:lnTo>
                  <a:pt x="627380" y="563384"/>
                </a:lnTo>
                <a:lnTo>
                  <a:pt x="614883" y="560997"/>
                </a:lnTo>
                <a:lnTo>
                  <a:pt x="604151" y="553821"/>
                </a:lnTo>
                <a:lnTo>
                  <a:pt x="351917" y="251663"/>
                </a:lnTo>
                <a:lnTo>
                  <a:pt x="651065" y="505726"/>
                </a:lnTo>
                <a:lnTo>
                  <a:pt x="658088" y="516826"/>
                </a:lnTo>
                <a:lnTo>
                  <a:pt x="660387" y="529615"/>
                </a:lnTo>
                <a:lnTo>
                  <a:pt x="660387" y="497484"/>
                </a:lnTo>
                <a:lnTo>
                  <a:pt x="659739" y="496468"/>
                </a:ln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36"/>
                </a:lnTo>
                <a:lnTo>
                  <a:pt x="337997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81" y="158483"/>
                </a:lnTo>
                <a:lnTo>
                  <a:pt x="297713" y="191858"/>
                </a:lnTo>
                <a:lnTo>
                  <a:pt x="265430" y="214376"/>
                </a:lnTo>
                <a:lnTo>
                  <a:pt x="225958" y="222631"/>
                </a:lnTo>
                <a:lnTo>
                  <a:pt x="186474" y="214376"/>
                </a:lnTo>
                <a:lnTo>
                  <a:pt x="154203" y="191858"/>
                </a:lnTo>
                <a:lnTo>
                  <a:pt x="132422" y="158483"/>
                </a:lnTo>
                <a:lnTo>
                  <a:pt x="124434" y="117665"/>
                </a:lnTo>
                <a:lnTo>
                  <a:pt x="132422" y="76847"/>
                </a:lnTo>
                <a:lnTo>
                  <a:pt x="154203" y="43472"/>
                </a:lnTo>
                <a:lnTo>
                  <a:pt x="186474" y="20955"/>
                </a:lnTo>
                <a:lnTo>
                  <a:pt x="225958" y="12700"/>
                </a:lnTo>
                <a:lnTo>
                  <a:pt x="265430" y="20955"/>
                </a:lnTo>
                <a:lnTo>
                  <a:pt x="297713" y="43472"/>
                </a:lnTo>
                <a:lnTo>
                  <a:pt x="319481" y="76847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505"/>
                </a:lnTo>
                <a:lnTo>
                  <a:pt x="275323" y="12700"/>
                </a:lnTo>
                <a:lnTo>
                  <a:pt x="270370" y="9258"/>
                </a:lnTo>
                <a:lnTo>
                  <a:pt x="225958" y="0"/>
                </a:lnTo>
                <a:lnTo>
                  <a:pt x="181533" y="9258"/>
                </a:lnTo>
                <a:lnTo>
                  <a:pt x="145224" y="34505"/>
                </a:lnTo>
                <a:lnTo>
                  <a:pt x="120726" y="71907"/>
                </a:lnTo>
                <a:lnTo>
                  <a:pt x="111734" y="117665"/>
                </a:lnTo>
                <a:lnTo>
                  <a:pt x="120726" y="163423"/>
                </a:lnTo>
                <a:lnTo>
                  <a:pt x="145224" y="200825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64"/>
                </a:lnTo>
                <a:lnTo>
                  <a:pt x="265442" y="228066"/>
                </a:lnTo>
                <a:lnTo>
                  <a:pt x="276631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594715" y="562305"/>
                </a:lnTo>
                <a:lnTo>
                  <a:pt x="601853" y="568401"/>
                </a:lnTo>
                <a:lnTo>
                  <a:pt x="609790" y="572820"/>
                </a:lnTo>
                <a:lnTo>
                  <a:pt x="618401" y="575513"/>
                </a:lnTo>
                <a:lnTo>
                  <a:pt x="627380" y="576414"/>
                </a:lnTo>
                <a:lnTo>
                  <a:pt x="636409" y="575500"/>
                </a:lnTo>
                <a:lnTo>
                  <a:pt x="644931" y="572858"/>
                </a:lnTo>
                <a:lnTo>
                  <a:pt x="652767" y="568553"/>
                </a:lnTo>
                <a:lnTo>
                  <a:pt x="658876" y="563384"/>
                </a:lnTo>
                <a:lnTo>
                  <a:pt x="659739" y="562660"/>
                </a:lnTo>
                <a:lnTo>
                  <a:pt x="669671" y="547179"/>
                </a:lnTo>
                <a:lnTo>
                  <a:pt x="672985" y="529564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020965" y="3264810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8" y="521939"/>
                </a:lnTo>
                <a:lnTo>
                  <a:pt x="278371" y="521939"/>
                </a:lnTo>
                <a:lnTo>
                  <a:pt x="22174" y="267000"/>
                </a:lnTo>
                <a:lnTo>
                  <a:pt x="15037" y="255937"/>
                </a:lnTo>
                <a:lnTo>
                  <a:pt x="12658" y="243339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67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97" y="132862"/>
                </a:lnTo>
                <a:lnTo>
                  <a:pt x="328378" y="120331"/>
                </a:lnTo>
                <a:lnTo>
                  <a:pt x="328816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6" y="119426"/>
                </a:lnTo>
                <a:lnTo>
                  <a:pt x="335116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021296" y="2034986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30"/>
                </a:lnTo>
                <a:lnTo>
                  <a:pt x="404687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6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6" y="119426"/>
                </a:lnTo>
                <a:lnTo>
                  <a:pt x="523216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020965" y="805161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8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67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97" y="132862"/>
                </a:lnTo>
                <a:lnTo>
                  <a:pt x="328378" y="120331"/>
                </a:lnTo>
                <a:lnTo>
                  <a:pt x="328816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6" y="119426"/>
                </a:lnTo>
                <a:lnTo>
                  <a:pt x="335116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4"/>
                </a:lnTo>
                <a:lnTo>
                  <a:pt x="335264" y="52414"/>
                </a:lnTo>
                <a:lnTo>
                  <a:pt x="330445" y="41652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5021296" y="4494634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30"/>
                </a:lnTo>
                <a:lnTo>
                  <a:pt x="404687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6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6" y="119426"/>
                </a:lnTo>
                <a:lnTo>
                  <a:pt x="523216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020965" y="5724458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8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67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97" y="132862"/>
                </a:lnTo>
                <a:lnTo>
                  <a:pt x="328378" y="120331"/>
                </a:lnTo>
                <a:lnTo>
                  <a:pt x="328816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6" y="119426"/>
                </a:lnTo>
                <a:lnTo>
                  <a:pt x="335116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5021296" y="0"/>
            <a:ext cx="561340" cy="235585"/>
          </a:xfrm>
          <a:custGeom>
            <a:avLst/>
            <a:gdLst/>
            <a:ahLst/>
            <a:cxnLst/>
            <a:rect l="l" t="t" r="r" b="b"/>
            <a:pathLst>
              <a:path w="561339" h="235585">
                <a:moveTo>
                  <a:pt x="250496" y="120861"/>
                </a:moveTo>
                <a:lnTo>
                  <a:pt x="237796" y="120861"/>
                </a:lnTo>
                <a:lnTo>
                  <a:pt x="237796" y="232672"/>
                </a:lnTo>
                <a:lnTo>
                  <a:pt x="240641" y="235517"/>
                </a:lnTo>
                <a:lnTo>
                  <a:pt x="451334" y="235517"/>
                </a:lnTo>
                <a:lnTo>
                  <a:pt x="454179" y="232672"/>
                </a:lnTo>
                <a:lnTo>
                  <a:pt x="454179" y="222817"/>
                </a:lnTo>
                <a:lnTo>
                  <a:pt x="250496" y="222817"/>
                </a:lnTo>
                <a:lnTo>
                  <a:pt x="250496" y="120861"/>
                </a:lnTo>
                <a:close/>
              </a:path>
              <a:path w="561339" h="235585">
                <a:moveTo>
                  <a:pt x="454179" y="109977"/>
                </a:moveTo>
                <a:lnTo>
                  <a:pt x="441479" y="109977"/>
                </a:lnTo>
                <a:lnTo>
                  <a:pt x="441479" y="222817"/>
                </a:lnTo>
                <a:lnTo>
                  <a:pt x="454179" y="222817"/>
                </a:lnTo>
                <a:lnTo>
                  <a:pt x="454179" y="109977"/>
                </a:lnTo>
                <a:close/>
              </a:path>
              <a:path w="561339" h="235585">
                <a:moveTo>
                  <a:pt x="248883" y="0"/>
                </a:moveTo>
                <a:lnTo>
                  <a:pt x="236183" y="0"/>
                </a:lnTo>
                <a:lnTo>
                  <a:pt x="236183" y="22055"/>
                </a:lnTo>
                <a:lnTo>
                  <a:pt x="28348" y="85136"/>
                </a:lnTo>
                <a:lnTo>
                  <a:pt x="14503" y="92392"/>
                </a:lnTo>
                <a:lnTo>
                  <a:pt x="4759" y="104120"/>
                </a:lnTo>
                <a:lnTo>
                  <a:pt x="0" y="118719"/>
                </a:lnTo>
                <a:lnTo>
                  <a:pt x="1106" y="134590"/>
                </a:lnTo>
                <a:lnTo>
                  <a:pt x="23103" y="170302"/>
                </a:lnTo>
                <a:lnTo>
                  <a:pt x="35510" y="175344"/>
                </a:lnTo>
                <a:lnTo>
                  <a:pt x="45607" y="175344"/>
                </a:lnTo>
                <a:lnTo>
                  <a:pt x="49163" y="174849"/>
                </a:lnTo>
                <a:lnTo>
                  <a:pt x="88656" y="163546"/>
                </a:lnTo>
                <a:lnTo>
                  <a:pt x="42508" y="163546"/>
                </a:lnTo>
                <a:lnTo>
                  <a:pt x="35447" y="162708"/>
                </a:lnTo>
                <a:lnTo>
                  <a:pt x="22963" y="155647"/>
                </a:lnTo>
                <a:lnTo>
                  <a:pt x="18378" y="149728"/>
                </a:lnTo>
                <a:lnTo>
                  <a:pt x="13362" y="131263"/>
                </a:lnTo>
                <a:lnTo>
                  <a:pt x="12590" y="120354"/>
                </a:lnTo>
                <a:lnTo>
                  <a:pt x="15821" y="110328"/>
                </a:lnTo>
                <a:lnTo>
                  <a:pt x="22454" y="102286"/>
                </a:lnTo>
                <a:lnTo>
                  <a:pt x="31891" y="97328"/>
                </a:lnTo>
                <a:lnTo>
                  <a:pt x="274537" y="23681"/>
                </a:lnTo>
                <a:lnTo>
                  <a:pt x="432208" y="23681"/>
                </a:lnTo>
                <a:lnTo>
                  <a:pt x="433833" y="22995"/>
                </a:lnTo>
                <a:lnTo>
                  <a:pt x="438509" y="18194"/>
                </a:lnTo>
                <a:lnTo>
                  <a:pt x="248883" y="18194"/>
                </a:lnTo>
                <a:lnTo>
                  <a:pt x="248883" y="0"/>
                </a:lnTo>
                <a:close/>
              </a:path>
              <a:path w="561339" h="235585">
                <a:moveTo>
                  <a:pt x="560972" y="0"/>
                </a:moveTo>
                <a:lnTo>
                  <a:pt x="542965" y="0"/>
                </a:lnTo>
                <a:lnTo>
                  <a:pt x="445212" y="97277"/>
                </a:lnTo>
                <a:lnTo>
                  <a:pt x="272226" y="97277"/>
                </a:lnTo>
                <a:lnTo>
                  <a:pt x="270943" y="97722"/>
                </a:lnTo>
                <a:lnTo>
                  <a:pt x="269902" y="98471"/>
                </a:lnTo>
                <a:lnTo>
                  <a:pt x="42508" y="163546"/>
                </a:lnTo>
                <a:lnTo>
                  <a:pt x="88656" y="163546"/>
                </a:lnTo>
                <a:lnTo>
                  <a:pt x="237796" y="120861"/>
                </a:lnTo>
                <a:lnTo>
                  <a:pt x="250496" y="120861"/>
                </a:lnTo>
                <a:lnTo>
                  <a:pt x="250496" y="117229"/>
                </a:lnTo>
                <a:lnTo>
                  <a:pt x="275350" y="110117"/>
                </a:lnTo>
                <a:lnTo>
                  <a:pt x="275769" y="109977"/>
                </a:lnTo>
                <a:lnTo>
                  <a:pt x="454179" y="109977"/>
                </a:lnTo>
                <a:lnTo>
                  <a:pt x="454179" y="106269"/>
                </a:lnTo>
                <a:lnTo>
                  <a:pt x="560972" y="0"/>
                </a:lnTo>
                <a:close/>
              </a:path>
              <a:path w="561339" h="235585">
                <a:moveTo>
                  <a:pt x="456231" y="0"/>
                </a:moveTo>
                <a:lnTo>
                  <a:pt x="438506" y="0"/>
                </a:lnTo>
                <a:lnTo>
                  <a:pt x="427813" y="10981"/>
                </a:lnTo>
                <a:lnTo>
                  <a:pt x="272975" y="10981"/>
                </a:lnTo>
                <a:lnTo>
                  <a:pt x="272365" y="11082"/>
                </a:lnTo>
                <a:lnTo>
                  <a:pt x="248883" y="18194"/>
                </a:lnTo>
                <a:lnTo>
                  <a:pt x="438509" y="18194"/>
                </a:lnTo>
                <a:lnTo>
                  <a:pt x="456231" y="0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7096375" y="3868170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7000"/>
                </a:lnTo>
                <a:lnTo>
                  <a:pt x="15037" y="255937"/>
                </a:lnTo>
                <a:lnTo>
                  <a:pt x="12658" y="243339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55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84" y="132862"/>
                </a:lnTo>
                <a:lnTo>
                  <a:pt x="328373" y="120331"/>
                </a:lnTo>
                <a:lnTo>
                  <a:pt x="328811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1" y="119426"/>
                </a:lnTo>
                <a:lnTo>
                  <a:pt x="335114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7096703" y="2612426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30"/>
                </a:lnTo>
                <a:lnTo>
                  <a:pt x="404699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8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8" y="119426"/>
                </a:lnTo>
                <a:lnTo>
                  <a:pt x="523229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7096375" y="1356682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55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84" y="132862"/>
                </a:lnTo>
                <a:lnTo>
                  <a:pt x="328373" y="120331"/>
                </a:lnTo>
                <a:lnTo>
                  <a:pt x="328811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1" y="119426"/>
                </a:lnTo>
                <a:lnTo>
                  <a:pt x="335114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7096703" y="5123915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30"/>
                </a:lnTo>
                <a:lnTo>
                  <a:pt x="404699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8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8" y="119426"/>
                </a:lnTo>
                <a:lnTo>
                  <a:pt x="523229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7096375" y="6379659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55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84" y="132862"/>
                </a:lnTo>
                <a:lnTo>
                  <a:pt x="328373" y="120331"/>
                </a:lnTo>
                <a:lnTo>
                  <a:pt x="328811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1" y="119426"/>
                </a:lnTo>
                <a:lnTo>
                  <a:pt x="335114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7096703" y="100938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28"/>
                </a:lnTo>
                <a:lnTo>
                  <a:pt x="404699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8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8" y="119426"/>
                </a:lnTo>
                <a:lnTo>
                  <a:pt x="523229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8159598" y="0"/>
            <a:ext cx="673100" cy="572770"/>
          </a:xfrm>
          <a:custGeom>
            <a:avLst/>
            <a:gdLst/>
            <a:ahLst/>
            <a:cxnLst/>
            <a:rect l="l" t="t" r="r" b="b"/>
            <a:pathLst>
              <a:path w="673100" h="572770">
                <a:moveTo>
                  <a:pt x="512216" y="525856"/>
                </a:moveTo>
                <a:lnTo>
                  <a:pt x="508901" y="508228"/>
                </a:lnTo>
                <a:lnTo>
                  <a:pt x="499605" y="493763"/>
                </a:lnTo>
                <a:lnTo>
                  <a:pt x="499605" y="525907"/>
                </a:lnTo>
                <a:lnTo>
                  <a:pt x="497128" y="538784"/>
                </a:lnTo>
                <a:lnTo>
                  <a:pt x="489826" y="550113"/>
                </a:lnTo>
                <a:lnTo>
                  <a:pt x="479082" y="557301"/>
                </a:lnTo>
                <a:lnTo>
                  <a:pt x="466585" y="559676"/>
                </a:lnTo>
                <a:lnTo>
                  <a:pt x="454101" y="557288"/>
                </a:lnTo>
                <a:lnTo>
                  <a:pt x="443382" y="550113"/>
                </a:lnTo>
                <a:lnTo>
                  <a:pt x="191147" y="247954"/>
                </a:lnTo>
                <a:lnTo>
                  <a:pt x="490283" y="502005"/>
                </a:lnTo>
                <a:lnTo>
                  <a:pt x="497306" y="513118"/>
                </a:lnTo>
                <a:lnTo>
                  <a:pt x="499605" y="525907"/>
                </a:lnTo>
                <a:lnTo>
                  <a:pt x="499605" y="493763"/>
                </a:lnTo>
                <a:lnTo>
                  <a:pt x="498957" y="492747"/>
                </a:lnTo>
                <a:lnTo>
                  <a:pt x="210743" y="247954"/>
                </a:lnTo>
                <a:lnTo>
                  <a:pt x="142824" y="190258"/>
                </a:lnTo>
                <a:lnTo>
                  <a:pt x="142684" y="190233"/>
                </a:lnTo>
                <a:lnTo>
                  <a:pt x="142265" y="189928"/>
                </a:lnTo>
                <a:lnTo>
                  <a:pt x="140792" y="189217"/>
                </a:lnTo>
                <a:lnTo>
                  <a:pt x="140208" y="189064"/>
                </a:lnTo>
                <a:lnTo>
                  <a:pt x="140081" y="188963"/>
                </a:lnTo>
                <a:lnTo>
                  <a:pt x="12712" y="166535"/>
                </a:lnTo>
                <a:lnTo>
                  <a:pt x="16078" y="24993"/>
                </a:lnTo>
                <a:lnTo>
                  <a:pt x="13296" y="22085"/>
                </a:lnTo>
                <a:lnTo>
                  <a:pt x="9791" y="22009"/>
                </a:lnTo>
                <a:lnTo>
                  <a:pt x="5765" y="21983"/>
                </a:lnTo>
                <a:lnTo>
                  <a:pt x="3378" y="24701"/>
                </a:lnTo>
                <a:lnTo>
                  <a:pt x="0" y="166535"/>
                </a:lnTo>
                <a:lnTo>
                  <a:pt x="0" y="172224"/>
                </a:lnTo>
                <a:lnTo>
                  <a:pt x="4660" y="177888"/>
                </a:lnTo>
                <a:lnTo>
                  <a:pt x="4864" y="178041"/>
                </a:lnTo>
                <a:lnTo>
                  <a:pt x="135432" y="201041"/>
                </a:lnTo>
                <a:lnTo>
                  <a:pt x="433933" y="558596"/>
                </a:lnTo>
                <a:lnTo>
                  <a:pt x="441071" y="564692"/>
                </a:lnTo>
                <a:lnTo>
                  <a:pt x="449008" y="569112"/>
                </a:lnTo>
                <a:lnTo>
                  <a:pt x="457631" y="571804"/>
                </a:lnTo>
                <a:lnTo>
                  <a:pt x="466610" y="572706"/>
                </a:lnTo>
                <a:lnTo>
                  <a:pt x="475640" y="571804"/>
                </a:lnTo>
                <a:lnTo>
                  <a:pt x="484149" y="569150"/>
                </a:lnTo>
                <a:lnTo>
                  <a:pt x="491998" y="564832"/>
                </a:lnTo>
                <a:lnTo>
                  <a:pt x="498081" y="559676"/>
                </a:lnTo>
                <a:lnTo>
                  <a:pt x="498957" y="558939"/>
                </a:lnTo>
                <a:lnTo>
                  <a:pt x="508901" y="543471"/>
                </a:lnTo>
                <a:lnTo>
                  <a:pt x="512216" y="525856"/>
                </a:lnTo>
                <a:close/>
              </a:path>
              <a:path w="673100" h="572770">
                <a:moveTo>
                  <a:pt x="672985" y="378371"/>
                </a:moveTo>
                <a:lnTo>
                  <a:pt x="669671" y="360756"/>
                </a:lnTo>
                <a:lnTo>
                  <a:pt x="660387" y="346303"/>
                </a:lnTo>
                <a:lnTo>
                  <a:pt x="660387" y="378421"/>
                </a:lnTo>
                <a:lnTo>
                  <a:pt x="657898" y="391299"/>
                </a:lnTo>
                <a:lnTo>
                  <a:pt x="650608" y="402640"/>
                </a:lnTo>
                <a:lnTo>
                  <a:pt x="639838" y="409816"/>
                </a:lnTo>
                <a:lnTo>
                  <a:pt x="627380" y="412203"/>
                </a:lnTo>
                <a:lnTo>
                  <a:pt x="614883" y="409803"/>
                </a:lnTo>
                <a:lnTo>
                  <a:pt x="604151" y="402640"/>
                </a:lnTo>
                <a:lnTo>
                  <a:pt x="351929" y="100482"/>
                </a:lnTo>
                <a:lnTo>
                  <a:pt x="651065" y="354545"/>
                </a:lnTo>
                <a:lnTo>
                  <a:pt x="658088" y="365633"/>
                </a:lnTo>
                <a:lnTo>
                  <a:pt x="660387" y="378421"/>
                </a:lnTo>
                <a:lnTo>
                  <a:pt x="660387" y="346303"/>
                </a:lnTo>
                <a:lnTo>
                  <a:pt x="659739" y="345287"/>
                </a:lnTo>
                <a:lnTo>
                  <a:pt x="371525" y="100482"/>
                </a:lnTo>
                <a:lnTo>
                  <a:pt x="320167" y="56857"/>
                </a:lnTo>
                <a:lnTo>
                  <a:pt x="308825" y="47218"/>
                </a:lnTo>
                <a:lnTo>
                  <a:pt x="321894" y="30099"/>
                </a:lnTo>
                <a:lnTo>
                  <a:pt x="331762" y="10655"/>
                </a:lnTo>
                <a:lnTo>
                  <a:pt x="334873" y="0"/>
                </a:lnTo>
                <a:lnTo>
                  <a:pt x="320916" y="0"/>
                </a:lnTo>
                <a:lnTo>
                  <a:pt x="319481" y="7302"/>
                </a:lnTo>
                <a:lnTo>
                  <a:pt x="297713" y="40665"/>
                </a:lnTo>
                <a:lnTo>
                  <a:pt x="265430" y="63182"/>
                </a:lnTo>
                <a:lnTo>
                  <a:pt x="225958" y="71450"/>
                </a:lnTo>
                <a:lnTo>
                  <a:pt x="186474" y="63182"/>
                </a:lnTo>
                <a:lnTo>
                  <a:pt x="154203" y="40665"/>
                </a:lnTo>
                <a:lnTo>
                  <a:pt x="132422" y="7302"/>
                </a:lnTo>
                <a:lnTo>
                  <a:pt x="130987" y="0"/>
                </a:lnTo>
                <a:lnTo>
                  <a:pt x="118313" y="0"/>
                </a:lnTo>
                <a:lnTo>
                  <a:pt x="120726" y="12242"/>
                </a:lnTo>
                <a:lnTo>
                  <a:pt x="145224" y="49644"/>
                </a:lnTo>
                <a:lnTo>
                  <a:pt x="181533" y="74879"/>
                </a:lnTo>
                <a:lnTo>
                  <a:pt x="225958" y="84150"/>
                </a:lnTo>
                <a:lnTo>
                  <a:pt x="246278" y="82270"/>
                </a:lnTo>
                <a:lnTo>
                  <a:pt x="265442" y="76885"/>
                </a:lnTo>
                <a:lnTo>
                  <a:pt x="276631" y="71450"/>
                </a:lnTo>
                <a:lnTo>
                  <a:pt x="283108" y="68300"/>
                </a:lnTo>
                <a:lnTo>
                  <a:pt x="298983" y="56857"/>
                </a:lnTo>
                <a:lnTo>
                  <a:pt x="594715" y="411124"/>
                </a:lnTo>
                <a:lnTo>
                  <a:pt x="601853" y="417207"/>
                </a:lnTo>
                <a:lnTo>
                  <a:pt x="609790" y="421627"/>
                </a:lnTo>
                <a:lnTo>
                  <a:pt x="618401" y="424332"/>
                </a:lnTo>
                <a:lnTo>
                  <a:pt x="627380" y="425234"/>
                </a:lnTo>
                <a:lnTo>
                  <a:pt x="636409" y="424319"/>
                </a:lnTo>
                <a:lnTo>
                  <a:pt x="644931" y="421678"/>
                </a:lnTo>
                <a:lnTo>
                  <a:pt x="652767" y="417360"/>
                </a:lnTo>
                <a:lnTo>
                  <a:pt x="658876" y="412203"/>
                </a:lnTo>
                <a:lnTo>
                  <a:pt x="659739" y="411480"/>
                </a:lnTo>
                <a:lnTo>
                  <a:pt x="669671" y="395998"/>
                </a:lnTo>
                <a:lnTo>
                  <a:pt x="672985" y="378371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8159483" y="1107681"/>
            <a:ext cx="673735" cy="723900"/>
          </a:xfrm>
          <a:custGeom>
            <a:avLst/>
            <a:gdLst/>
            <a:ahLst/>
            <a:cxnLst/>
            <a:rect l="l" t="t" r="r" b="b"/>
            <a:pathLst>
              <a:path w="673734" h="72390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96"/>
                </a:lnTo>
                <a:lnTo>
                  <a:pt x="518782" y="191858"/>
                </a:lnTo>
                <a:lnTo>
                  <a:pt x="486511" y="214376"/>
                </a:lnTo>
                <a:lnTo>
                  <a:pt x="447027" y="222631"/>
                </a:lnTo>
                <a:lnTo>
                  <a:pt x="407543" y="214376"/>
                </a:lnTo>
                <a:lnTo>
                  <a:pt x="398475" y="208038"/>
                </a:lnTo>
                <a:lnTo>
                  <a:pt x="375272" y="191858"/>
                </a:lnTo>
                <a:lnTo>
                  <a:pt x="353491" y="158496"/>
                </a:lnTo>
                <a:lnTo>
                  <a:pt x="345503" y="117665"/>
                </a:lnTo>
                <a:lnTo>
                  <a:pt x="353491" y="76847"/>
                </a:lnTo>
                <a:lnTo>
                  <a:pt x="375272" y="43472"/>
                </a:lnTo>
                <a:lnTo>
                  <a:pt x="407543" y="20967"/>
                </a:lnTo>
                <a:lnTo>
                  <a:pt x="447027" y="12700"/>
                </a:lnTo>
                <a:lnTo>
                  <a:pt x="486511" y="20967"/>
                </a:lnTo>
                <a:lnTo>
                  <a:pt x="518782" y="43472"/>
                </a:lnTo>
                <a:lnTo>
                  <a:pt x="540562" y="76847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61" y="34505"/>
                </a:lnTo>
                <a:lnTo>
                  <a:pt x="496392" y="12700"/>
                </a:lnTo>
                <a:lnTo>
                  <a:pt x="491439" y="9258"/>
                </a:lnTo>
                <a:lnTo>
                  <a:pt x="447027" y="0"/>
                </a:lnTo>
                <a:lnTo>
                  <a:pt x="402615" y="9258"/>
                </a:lnTo>
                <a:lnTo>
                  <a:pt x="366293" y="34505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48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56" y="235013"/>
                </a:lnTo>
                <a:lnTo>
                  <a:pt x="321056" y="251663"/>
                </a:lnTo>
                <a:lnTo>
                  <a:pt x="68834" y="553821"/>
                </a:lnTo>
                <a:lnTo>
                  <a:pt x="58089" y="560997"/>
                </a:lnTo>
                <a:lnTo>
                  <a:pt x="45605" y="563397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15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56" y="251663"/>
                </a:lnTo>
                <a:lnTo>
                  <a:pt x="321056" y="235013"/>
                </a:lnTo>
                <a:lnTo>
                  <a:pt x="13246" y="496468"/>
                </a:lnTo>
                <a:lnTo>
                  <a:pt x="3302" y="511949"/>
                </a:lnTo>
                <a:lnTo>
                  <a:pt x="0" y="529564"/>
                </a:lnTo>
                <a:lnTo>
                  <a:pt x="3302" y="547179"/>
                </a:lnTo>
                <a:lnTo>
                  <a:pt x="36588" y="575513"/>
                </a:lnTo>
                <a:lnTo>
                  <a:pt x="45605" y="576414"/>
                </a:lnTo>
                <a:lnTo>
                  <a:pt x="54635" y="575513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64"/>
                </a:lnTo>
                <a:lnTo>
                  <a:pt x="447027" y="235331"/>
                </a:lnTo>
                <a:lnTo>
                  <a:pt x="491439" y="226072"/>
                </a:lnTo>
                <a:lnTo>
                  <a:pt x="496392" y="222631"/>
                </a:lnTo>
                <a:lnTo>
                  <a:pt x="527761" y="200837"/>
                </a:lnTo>
                <a:lnTo>
                  <a:pt x="552259" y="163423"/>
                </a:lnTo>
                <a:lnTo>
                  <a:pt x="561251" y="117665"/>
                </a:lnTo>
                <a:close/>
              </a:path>
              <a:path w="673734" h="723900">
                <a:moveTo>
                  <a:pt x="673112" y="323176"/>
                </a:moveTo>
                <a:lnTo>
                  <a:pt x="669607" y="175895"/>
                </a:lnTo>
                <a:lnTo>
                  <a:pt x="667219" y="173177"/>
                </a:lnTo>
                <a:lnTo>
                  <a:pt x="663194" y="173189"/>
                </a:lnTo>
                <a:lnTo>
                  <a:pt x="659688" y="173278"/>
                </a:lnTo>
                <a:lnTo>
                  <a:pt x="656907" y="176187"/>
                </a:lnTo>
                <a:lnTo>
                  <a:pt x="660273" y="317728"/>
                </a:lnTo>
                <a:lnTo>
                  <a:pt x="532904" y="340156"/>
                </a:lnTo>
                <a:lnTo>
                  <a:pt x="532777" y="340258"/>
                </a:lnTo>
                <a:lnTo>
                  <a:pt x="532193" y="340410"/>
                </a:lnTo>
                <a:lnTo>
                  <a:pt x="530720" y="341122"/>
                </a:lnTo>
                <a:lnTo>
                  <a:pt x="530301" y="341426"/>
                </a:lnTo>
                <a:lnTo>
                  <a:pt x="530161" y="341452"/>
                </a:lnTo>
                <a:lnTo>
                  <a:pt x="481838" y="382498"/>
                </a:lnTo>
                <a:lnTo>
                  <a:pt x="481838" y="399148"/>
                </a:lnTo>
                <a:lnTo>
                  <a:pt x="229603" y="701306"/>
                </a:lnTo>
                <a:lnTo>
                  <a:pt x="218884" y="708469"/>
                </a:lnTo>
                <a:lnTo>
                  <a:pt x="206387" y="710869"/>
                </a:lnTo>
                <a:lnTo>
                  <a:pt x="193878" y="708469"/>
                </a:lnTo>
                <a:lnTo>
                  <a:pt x="183159" y="701306"/>
                </a:lnTo>
                <a:lnTo>
                  <a:pt x="175856" y="689965"/>
                </a:lnTo>
                <a:lnTo>
                  <a:pt x="173380" y="677100"/>
                </a:lnTo>
                <a:lnTo>
                  <a:pt x="175666" y="664298"/>
                </a:lnTo>
                <a:lnTo>
                  <a:pt x="182702" y="653199"/>
                </a:lnTo>
                <a:lnTo>
                  <a:pt x="481838" y="399148"/>
                </a:lnTo>
                <a:lnTo>
                  <a:pt x="481838" y="382498"/>
                </a:lnTo>
                <a:lnTo>
                  <a:pt x="174028" y="643940"/>
                </a:lnTo>
                <a:lnTo>
                  <a:pt x="164084" y="659422"/>
                </a:lnTo>
                <a:lnTo>
                  <a:pt x="160769" y="677037"/>
                </a:lnTo>
                <a:lnTo>
                  <a:pt x="164084" y="694664"/>
                </a:lnTo>
                <a:lnTo>
                  <a:pt x="197358" y="722998"/>
                </a:lnTo>
                <a:lnTo>
                  <a:pt x="206375" y="723900"/>
                </a:lnTo>
                <a:lnTo>
                  <a:pt x="215404" y="722985"/>
                </a:lnTo>
                <a:lnTo>
                  <a:pt x="223964" y="720293"/>
                </a:lnTo>
                <a:lnTo>
                  <a:pt x="231902" y="715886"/>
                </a:lnTo>
                <a:lnTo>
                  <a:pt x="237782" y="710869"/>
                </a:lnTo>
                <a:lnTo>
                  <a:pt x="239052" y="709790"/>
                </a:lnTo>
                <a:lnTo>
                  <a:pt x="498386" y="399148"/>
                </a:lnTo>
                <a:lnTo>
                  <a:pt x="537552" y="352234"/>
                </a:lnTo>
                <a:lnTo>
                  <a:pt x="668121" y="329234"/>
                </a:lnTo>
                <a:lnTo>
                  <a:pt x="668324" y="329082"/>
                </a:lnTo>
                <a:lnTo>
                  <a:pt x="672985" y="323418"/>
                </a:lnTo>
                <a:lnTo>
                  <a:pt x="673112" y="323176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8159598" y="2366555"/>
            <a:ext cx="673100" cy="723900"/>
          </a:xfrm>
          <a:custGeom>
            <a:avLst/>
            <a:gdLst/>
            <a:ahLst/>
            <a:cxnLst/>
            <a:rect l="l" t="t" r="r" b="b"/>
            <a:pathLst>
              <a:path w="673100" h="723900">
                <a:moveTo>
                  <a:pt x="512216" y="677037"/>
                </a:moveTo>
                <a:lnTo>
                  <a:pt x="508901" y="659409"/>
                </a:lnTo>
                <a:lnTo>
                  <a:pt x="499605" y="644944"/>
                </a:lnTo>
                <a:lnTo>
                  <a:pt x="499605" y="677087"/>
                </a:lnTo>
                <a:lnTo>
                  <a:pt x="497128" y="689965"/>
                </a:lnTo>
                <a:lnTo>
                  <a:pt x="489826" y="701294"/>
                </a:lnTo>
                <a:lnTo>
                  <a:pt x="479082" y="708482"/>
                </a:lnTo>
                <a:lnTo>
                  <a:pt x="466585" y="710869"/>
                </a:lnTo>
                <a:lnTo>
                  <a:pt x="454101" y="708469"/>
                </a:lnTo>
                <a:lnTo>
                  <a:pt x="443382" y="701294"/>
                </a:lnTo>
                <a:lnTo>
                  <a:pt x="191147" y="399135"/>
                </a:lnTo>
                <a:lnTo>
                  <a:pt x="490283" y="653186"/>
                </a:lnTo>
                <a:lnTo>
                  <a:pt x="497306" y="664298"/>
                </a:lnTo>
                <a:lnTo>
                  <a:pt x="499605" y="677087"/>
                </a:lnTo>
                <a:lnTo>
                  <a:pt x="499605" y="644944"/>
                </a:lnTo>
                <a:lnTo>
                  <a:pt x="498957" y="643928"/>
                </a:lnTo>
                <a:lnTo>
                  <a:pt x="210743" y="399135"/>
                </a:lnTo>
                <a:lnTo>
                  <a:pt x="142824" y="341439"/>
                </a:lnTo>
                <a:lnTo>
                  <a:pt x="142684" y="341414"/>
                </a:lnTo>
                <a:lnTo>
                  <a:pt x="142265" y="341109"/>
                </a:lnTo>
                <a:lnTo>
                  <a:pt x="140792" y="340398"/>
                </a:lnTo>
                <a:lnTo>
                  <a:pt x="140208" y="340245"/>
                </a:lnTo>
                <a:lnTo>
                  <a:pt x="140081" y="340144"/>
                </a:lnTo>
                <a:lnTo>
                  <a:pt x="12712" y="317715"/>
                </a:lnTo>
                <a:lnTo>
                  <a:pt x="16078" y="176174"/>
                </a:lnTo>
                <a:lnTo>
                  <a:pt x="13296" y="173266"/>
                </a:lnTo>
                <a:lnTo>
                  <a:pt x="9791" y="173177"/>
                </a:lnTo>
                <a:lnTo>
                  <a:pt x="5765" y="173164"/>
                </a:lnTo>
                <a:lnTo>
                  <a:pt x="3378" y="175882"/>
                </a:lnTo>
                <a:lnTo>
                  <a:pt x="0" y="317715"/>
                </a:lnTo>
                <a:lnTo>
                  <a:pt x="0" y="323405"/>
                </a:lnTo>
                <a:lnTo>
                  <a:pt x="4660" y="329069"/>
                </a:lnTo>
                <a:lnTo>
                  <a:pt x="4864" y="329222"/>
                </a:lnTo>
                <a:lnTo>
                  <a:pt x="135432" y="352221"/>
                </a:lnTo>
                <a:lnTo>
                  <a:pt x="433933" y="709777"/>
                </a:lnTo>
                <a:lnTo>
                  <a:pt x="441071" y="715873"/>
                </a:lnTo>
                <a:lnTo>
                  <a:pt x="449008" y="720293"/>
                </a:lnTo>
                <a:lnTo>
                  <a:pt x="457631" y="722985"/>
                </a:lnTo>
                <a:lnTo>
                  <a:pt x="466610" y="723887"/>
                </a:lnTo>
                <a:lnTo>
                  <a:pt x="475640" y="722985"/>
                </a:lnTo>
                <a:lnTo>
                  <a:pt x="508901" y="694651"/>
                </a:lnTo>
                <a:lnTo>
                  <a:pt x="512216" y="677037"/>
                </a:lnTo>
                <a:close/>
              </a:path>
              <a:path w="673100" h="723900">
                <a:moveTo>
                  <a:pt x="672985" y="529551"/>
                </a:moveTo>
                <a:lnTo>
                  <a:pt x="669671" y="511937"/>
                </a:lnTo>
                <a:lnTo>
                  <a:pt x="660387" y="497484"/>
                </a:lnTo>
                <a:lnTo>
                  <a:pt x="660387" y="529602"/>
                </a:lnTo>
                <a:lnTo>
                  <a:pt x="657898" y="542480"/>
                </a:lnTo>
                <a:lnTo>
                  <a:pt x="650608" y="553821"/>
                </a:lnTo>
                <a:lnTo>
                  <a:pt x="639838" y="560997"/>
                </a:lnTo>
                <a:lnTo>
                  <a:pt x="627380" y="563384"/>
                </a:lnTo>
                <a:lnTo>
                  <a:pt x="614883" y="560997"/>
                </a:lnTo>
                <a:lnTo>
                  <a:pt x="604151" y="553821"/>
                </a:lnTo>
                <a:lnTo>
                  <a:pt x="351929" y="251663"/>
                </a:lnTo>
                <a:lnTo>
                  <a:pt x="651065" y="505726"/>
                </a:lnTo>
                <a:lnTo>
                  <a:pt x="658088" y="516826"/>
                </a:lnTo>
                <a:lnTo>
                  <a:pt x="660387" y="529602"/>
                </a:lnTo>
                <a:lnTo>
                  <a:pt x="660387" y="497484"/>
                </a:lnTo>
                <a:lnTo>
                  <a:pt x="659739" y="496468"/>
                </a:ln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36"/>
                </a:lnTo>
                <a:lnTo>
                  <a:pt x="337997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81" y="158483"/>
                </a:lnTo>
                <a:lnTo>
                  <a:pt x="297713" y="191846"/>
                </a:lnTo>
                <a:lnTo>
                  <a:pt x="265430" y="214363"/>
                </a:lnTo>
                <a:lnTo>
                  <a:pt x="225958" y="222631"/>
                </a:lnTo>
                <a:lnTo>
                  <a:pt x="186474" y="214363"/>
                </a:lnTo>
                <a:lnTo>
                  <a:pt x="154203" y="191846"/>
                </a:lnTo>
                <a:lnTo>
                  <a:pt x="132422" y="158483"/>
                </a:lnTo>
                <a:lnTo>
                  <a:pt x="124434" y="117665"/>
                </a:lnTo>
                <a:lnTo>
                  <a:pt x="132422" y="76835"/>
                </a:lnTo>
                <a:lnTo>
                  <a:pt x="154203" y="43472"/>
                </a:lnTo>
                <a:lnTo>
                  <a:pt x="186474" y="20955"/>
                </a:lnTo>
                <a:lnTo>
                  <a:pt x="225958" y="12700"/>
                </a:lnTo>
                <a:lnTo>
                  <a:pt x="265430" y="20955"/>
                </a:lnTo>
                <a:lnTo>
                  <a:pt x="297713" y="43472"/>
                </a:lnTo>
                <a:lnTo>
                  <a:pt x="319481" y="76835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493"/>
                </a:lnTo>
                <a:lnTo>
                  <a:pt x="275323" y="12700"/>
                </a:lnTo>
                <a:lnTo>
                  <a:pt x="270370" y="9258"/>
                </a:lnTo>
                <a:lnTo>
                  <a:pt x="225958" y="0"/>
                </a:lnTo>
                <a:lnTo>
                  <a:pt x="181533" y="9258"/>
                </a:lnTo>
                <a:lnTo>
                  <a:pt x="145224" y="34493"/>
                </a:lnTo>
                <a:lnTo>
                  <a:pt x="120726" y="71907"/>
                </a:lnTo>
                <a:lnTo>
                  <a:pt x="111734" y="117665"/>
                </a:lnTo>
                <a:lnTo>
                  <a:pt x="120726" y="163423"/>
                </a:lnTo>
                <a:lnTo>
                  <a:pt x="145224" y="200825"/>
                </a:lnTo>
                <a:lnTo>
                  <a:pt x="181533" y="226060"/>
                </a:lnTo>
                <a:lnTo>
                  <a:pt x="225958" y="235331"/>
                </a:lnTo>
                <a:lnTo>
                  <a:pt x="246278" y="233451"/>
                </a:lnTo>
                <a:lnTo>
                  <a:pt x="265442" y="228066"/>
                </a:lnTo>
                <a:lnTo>
                  <a:pt x="276631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594715" y="562305"/>
                </a:lnTo>
                <a:lnTo>
                  <a:pt x="601853" y="568401"/>
                </a:lnTo>
                <a:lnTo>
                  <a:pt x="609790" y="572808"/>
                </a:lnTo>
                <a:lnTo>
                  <a:pt x="618401" y="575513"/>
                </a:lnTo>
                <a:lnTo>
                  <a:pt x="627380" y="576414"/>
                </a:lnTo>
                <a:lnTo>
                  <a:pt x="636409" y="575500"/>
                </a:lnTo>
                <a:lnTo>
                  <a:pt x="644931" y="572858"/>
                </a:lnTo>
                <a:lnTo>
                  <a:pt x="652767" y="568540"/>
                </a:lnTo>
                <a:lnTo>
                  <a:pt x="658876" y="563384"/>
                </a:lnTo>
                <a:lnTo>
                  <a:pt x="659739" y="562660"/>
                </a:lnTo>
                <a:lnTo>
                  <a:pt x="669671" y="547179"/>
                </a:lnTo>
                <a:lnTo>
                  <a:pt x="672985" y="529551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8159483" y="3625417"/>
            <a:ext cx="673735" cy="723900"/>
          </a:xfrm>
          <a:custGeom>
            <a:avLst/>
            <a:gdLst/>
            <a:ahLst/>
            <a:cxnLst/>
            <a:rect l="l" t="t" r="r" b="b"/>
            <a:pathLst>
              <a:path w="673734" h="72390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96"/>
                </a:lnTo>
                <a:lnTo>
                  <a:pt x="518782" y="191858"/>
                </a:lnTo>
                <a:lnTo>
                  <a:pt x="486511" y="214376"/>
                </a:lnTo>
                <a:lnTo>
                  <a:pt x="447027" y="222631"/>
                </a:lnTo>
                <a:lnTo>
                  <a:pt x="407543" y="214376"/>
                </a:lnTo>
                <a:lnTo>
                  <a:pt x="398475" y="208038"/>
                </a:lnTo>
                <a:lnTo>
                  <a:pt x="375272" y="191858"/>
                </a:lnTo>
                <a:lnTo>
                  <a:pt x="353491" y="158496"/>
                </a:lnTo>
                <a:lnTo>
                  <a:pt x="345503" y="117665"/>
                </a:lnTo>
                <a:lnTo>
                  <a:pt x="353491" y="76847"/>
                </a:lnTo>
                <a:lnTo>
                  <a:pt x="375272" y="43484"/>
                </a:lnTo>
                <a:lnTo>
                  <a:pt x="407543" y="20967"/>
                </a:lnTo>
                <a:lnTo>
                  <a:pt x="447027" y="12700"/>
                </a:lnTo>
                <a:lnTo>
                  <a:pt x="486511" y="20967"/>
                </a:lnTo>
                <a:lnTo>
                  <a:pt x="518782" y="43484"/>
                </a:lnTo>
                <a:lnTo>
                  <a:pt x="540562" y="76847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61" y="34505"/>
                </a:lnTo>
                <a:lnTo>
                  <a:pt x="496392" y="12700"/>
                </a:lnTo>
                <a:lnTo>
                  <a:pt x="491439" y="9271"/>
                </a:lnTo>
                <a:lnTo>
                  <a:pt x="447027" y="0"/>
                </a:lnTo>
                <a:lnTo>
                  <a:pt x="402615" y="9271"/>
                </a:lnTo>
                <a:lnTo>
                  <a:pt x="366293" y="34505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48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56" y="235013"/>
                </a:lnTo>
                <a:lnTo>
                  <a:pt x="321056" y="251663"/>
                </a:lnTo>
                <a:lnTo>
                  <a:pt x="68834" y="553821"/>
                </a:lnTo>
                <a:lnTo>
                  <a:pt x="58089" y="560997"/>
                </a:lnTo>
                <a:lnTo>
                  <a:pt x="45605" y="563397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15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56" y="251663"/>
                </a:lnTo>
                <a:lnTo>
                  <a:pt x="321056" y="235013"/>
                </a:lnTo>
                <a:lnTo>
                  <a:pt x="13246" y="496468"/>
                </a:lnTo>
                <a:lnTo>
                  <a:pt x="3302" y="511949"/>
                </a:lnTo>
                <a:lnTo>
                  <a:pt x="0" y="529564"/>
                </a:lnTo>
                <a:lnTo>
                  <a:pt x="3302" y="547179"/>
                </a:lnTo>
                <a:lnTo>
                  <a:pt x="36588" y="575513"/>
                </a:lnTo>
                <a:lnTo>
                  <a:pt x="45605" y="576414"/>
                </a:lnTo>
                <a:lnTo>
                  <a:pt x="54635" y="575513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64"/>
                </a:lnTo>
                <a:lnTo>
                  <a:pt x="447027" y="235331"/>
                </a:lnTo>
                <a:lnTo>
                  <a:pt x="491439" y="226072"/>
                </a:lnTo>
                <a:lnTo>
                  <a:pt x="496392" y="222631"/>
                </a:lnTo>
                <a:lnTo>
                  <a:pt x="527761" y="200837"/>
                </a:lnTo>
                <a:lnTo>
                  <a:pt x="552259" y="163423"/>
                </a:lnTo>
                <a:lnTo>
                  <a:pt x="561251" y="117665"/>
                </a:lnTo>
                <a:close/>
              </a:path>
              <a:path w="673734" h="723900">
                <a:moveTo>
                  <a:pt x="673112" y="323176"/>
                </a:moveTo>
                <a:lnTo>
                  <a:pt x="669607" y="175895"/>
                </a:lnTo>
                <a:lnTo>
                  <a:pt x="667219" y="173177"/>
                </a:lnTo>
                <a:lnTo>
                  <a:pt x="663194" y="173189"/>
                </a:lnTo>
                <a:lnTo>
                  <a:pt x="659688" y="173278"/>
                </a:lnTo>
                <a:lnTo>
                  <a:pt x="656907" y="176187"/>
                </a:lnTo>
                <a:lnTo>
                  <a:pt x="660273" y="317728"/>
                </a:lnTo>
                <a:lnTo>
                  <a:pt x="532904" y="340156"/>
                </a:lnTo>
                <a:lnTo>
                  <a:pt x="532777" y="340258"/>
                </a:lnTo>
                <a:lnTo>
                  <a:pt x="532193" y="340410"/>
                </a:lnTo>
                <a:lnTo>
                  <a:pt x="530720" y="341122"/>
                </a:lnTo>
                <a:lnTo>
                  <a:pt x="530301" y="341426"/>
                </a:lnTo>
                <a:lnTo>
                  <a:pt x="530161" y="341452"/>
                </a:lnTo>
                <a:lnTo>
                  <a:pt x="481838" y="382498"/>
                </a:lnTo>
                <a:lnTo>
                  <a:pt x="481838" y="399148"/>
                </a:lnTo>
                <a:lnTo>
                  <a:pt x="229603" y="701306"/>
                </a:lnTo>
                <a:lnTo>
                  <a:pt x="218884" y="708469"/>
                </a:lnTo>
                <a:lnTo>
                  <a:pt x="206387" y="710869"/>
                </a:lnTo>
                <a:lnTo>
                  <a:pt x="193878" y="708469"/>
                </a:lnTo>
                <a:lnTo>
                  <a:pt x="183159" y="701306"/>
                </a:lnTo>
                <a:lnTo>
                  <a:pt x="175856" y="689965"/>
                </a:lnTo>
                <a:lnTo>
                  <a:pt x="173380" y="677100"/>
                </a:lnTo>
                <a:lnTo>
                  <a:pt x="175666" y="664298"/>
                </a:lnTo>
                <a:lnTo>
                  <a:pt x="182702" y="653199"/>
                </a:lnTo>
                <a:lnTo>
                  <a:pt x="481838" y="399148"/>
                </a:lnTo>
                <a:lnTo>
                  <a:pt x="481838" y="382498"/>
                </a:lnTo>
                <a:lnTo>
                  <a:pt x="174028" y="643940"/>
                </a:lnTo>
                <a:lnTo>
                  <a:pt x="164084" y="659422"/>
                </a:lnTo>
                <a:lnTo>
                  <a:pt x="160769" y="677049"/>
                </a:lnTo>
                <a:lnTo>
                  <a:pt x="164084" y="694664"/>
                </a:lnTo>
                <a:lnTo>
                  <a:pt x="197358" y="722998"/>
                </a:lnTo>
                <a:lnTo>
                  <a:pt x="206375" y="723900"/>
                </a:lnTo>
                <a:lnTo>
                  <a:pt x="215404" y="722985"/>
                </a:lnTo>
                <a:lnTo>
                  <a:pt x="223964" y="720305"/>
                </a:lnTo>
                <a:lnTo>
                  <a:pt x="231902" y="715886"/>
                </a:lnTo>
                <a:lnTo>
                  <a:pt x="237782" y="710869"/>
                </a:lnTo>
                <a:lnTo>
                  <a:pt x="239052" y="709790"/>
                </a:lnTo>
                <a:lnTo>
                  <a:pt x="498386" y="399148"/>
                </a:lnTo>
                <a:lnTo>
                  <a:pt x="537552" y="352234"/>
                </a:lnTo>
                <a:lnTo>
                  <a:pt x="668121" y="329234"/>
                </a:lnTo>
                <a:lnTo>
                  <a:pt x="668324" y="329082"/>
                </a:lnTo>
                <a:lnTo>
                  <a:pt x="672985" y="323418"/>
                </a:lnTo>
                <a:lnTo>
                  <a:pt x="673112" y="323176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8159598" y="4884292"/>
            <a:ext cx="673100" cy="723900"/>
          </a:xfrm>
          <a:custGeom>
            <a:avLst/>
            <a:gdLst/>
            <a:ahLst/>
            <a:cxnLst/>
            <a:rect l="l" t="t" r="r" b="b"/>
            <a:pathLst>
              <a:path w="673100" h="723900">
                <a:moveTo>
                  <a:pt x="512216" y="677037"/>
                </a:moveTo>
                <a:lnTo>
                  <a:pt x="508901" y="659409"/>
                </a:lnTo>
                <a:lnTo>
                  <a:pt x="499605" y="644944"/>
                </a:lnTo>
                <a:lnTo>
                  <a:pt x="499605" y="677087"/>
                </a:lnTo>
                <a:lnTo>
                  <a:pt x="497128" y="689965"/>
                </a:lnTo>
                <a:lnTo>
                  <a:pt x="489826" y="701294"/>
                </a:lnTo>
                <a:lnTo>
                  <a:pt x="479082" y="708482"/>
                </a:lnTo>
                <a:lnTo>
                  <a:pt x="466585" y="710869"/>
                </a:lnTo>
                <a:lnTo>
                  <a:pt x="454101" y="708469"/>
                </a:lnTo>
                <a:lnTo>
                  <a:pt x="443382" y="701294"/>
                </a:lnTo>
                <a:lnTo>
                  <a:pt x="191147" y="399135"/>
                </a:lnTo>
                <a:lnTo>
                  <a:pt x="490283" y="653186"/>
                </a:lnTo>
                <a:lnTo>
                  <a:pt x="497306" y="664298"/>
                </a:lnTo>
                <a:lnTo>
                  <a:pt x="499605" y="677087"/>
                </a:lnTo>
                <a:lnTo>
                  <a:pt x="499605" y="644944"/>
                </a:lnTo>
                <a:lnTo>
                  <a:pt x="498957" y="643928"/>
                </a:lnTo>
                <a:lnTo>
                  <a:pt x="210743" y="399135"/>
                </a:lnTo>
                <a:lnTo>
                  <a:pt x="142824" y="341439"/>
                </a:lnTo>
                <a:lnTo>
                  <a:pt x="142684" y="341414"/>
                </a:lnTo>
                <a:lnTo>
                  <a:pt x="142265" y="341109"/>
                </a:lnTo>
                <a:lnTo>
                  <a:pt x="140792" y="340398"/>
                </a:lnTo>
                <a:lnTo>
                  <a:pt x="140208" y="340245"/>
                </a:lnTo>
                <a:lnTo>
                  <a:pt x="140081" y="340144"/>
                </a:lnTo>
                <a:lnTo>
                  <a:pt x="12712" y="317715"/>
                </a:lnTo>
                <a:lnTo>
                  <a:pt x="16078" y="176174"/>
                </a:lnTo>
                <a:lnTo>
                  <a:pt x="13296" y="173266"/>
                </a:lnTo>
                <a:lnTo>
                  <a:pt x="9791" y="173177"/>
                </a:lnTo>
                <a:lnTo>
                  <a:pt x="5765" y="173164"/>
                </a:lnTo>
                <a:lnTo>
                  <a:pt x="3378" y="175882"/>
                </a:lnTo>
                <a:lnTo>
                  <a:pt x="0" y="317715"/>
                </a:lnTo>
                <a:lnTo>
                  <a:pt x="0" y="323405"/>
                </a:lnTo>
                <a:lnTo>
                  <a:pt x="4660" y="329069"/>
                </a:lnTo>
                <a:lnTo>
                  <a:pt x="4864" y="329222"/>
                </a:lnTo>
                <a:lnTo>
                  <a:pt x="135432" y="352221"/>
                </a:lnTo>
                <a:lnTo>
                  <a:pt x="433933" y="709777"/>
                </a:lnTo>
                <a:lnTo>
                  <a:pt x="441071" y="715873"/>
                </a:lnTo>
                <a:lnTo>
                  <a:pt x="449008" y="720293"/>
                </a:lnTo>
                <a:lnTo>
                  <a:pt x="457631" y="722985"/>
                </a:lnTo>
                <a:lnTo>
                  <a:pt x="466610" y="723887"/>
                </a:lnTo>
                <a:lnTo>
                  <a:pt x="475640" y="722985"/>
                </a:lnTo>
                <a:lnTo>
                  <a:pt x="508901" y="694651"/>
                </a:lnTo>
                <a:lnTo>
                  <a:pt x="512216" y="677037"/>
                </a:lnTo>
                <a:close/>
              </a:path>
              <a:path w="673100" h="723900">
                <a:moveTo>
                  <a:pt x="672985" y="529551"/>
                </a:moveTo>
                <a:lnTo>
                  <a:pt x="669671" y="511937"/>
                </a:lnTo>
                <a:lnTo>
                  <a:pt x="660387" y="497484"/>
                </a:lnTo>
                <a:lnTo>
                  <a:pt x="660387" y="529615"/>
                </a:lnTo>
                <a:lnTo>
                  <a:pt x="657898" y="542480"/>
                </a:lnTo>
                <a:lnTo>
                  <a:pt x="650608" y="553821"/>
                </a:lnTo>
                <a:lnTo>
                  <a:pt x="639838" y="560997"/>
                </a:lnTo>
                <a:lnTo>
                  <a:pt x="627380" y="563384"/>
                </a:lnTo>
                <a:lnTo>
                  <a:pt x="614883" y="560997"/>
                </a:lnTo>
                <a:lnTo>
                  <a:pt x="604151" y="553821"/>
                </a:lnTo>
                <a:lnTo>
                  <a:pt x="351929" y="251663"/>
                </a:lnTo>
                <a:lnTo>
                  <a:pt x="651065" y="505726"/>
                </a:lnTo>
                <a:lnTo>
                  <a:pt x="658088" y="516826"/>
                </a:lnTo>
                <a:lnTo>
                  <a:pt x="660387" y="529615"/>
                </a:lnTo>
                <a:lnTo>
                  <a:pt x="660387" y="497484"/>
                </a:lnTo>
                <a:lnTo>
                  <a:pt x="659739" y="496468"/>
                </a:ln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36"/>
                </a:lnTo>
                <a:lnTo>
                  <a:pt x="337997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81" y="158483"/>
                </a:lnTo>
                <a:lnTo>
                  <a:pt x="297713" y="191858"/>
                </a:lnTo>
                <a:lnTo>
                  <a:pt x="265430" y="214363"/>
                </a:lnTo>
                <a:lnTo>
                  <a:pt x="225958" y="222631"/>
                </a:lnTo>
                <a:lnTo>
                  <a:pt x="186474" y="214363"/>
                </a:lnTo>
                <a:lnTo>
                  <a:pt x="154203" y="191858"/>
                </a:lnTo>
                <a:lnTo>
                  <a:pt x="132422" y="158483"/>
                </a:lnTo>
                <a:lnTo>
                  <a:pt x="124434" y="117665"/>
                </a:lnTo>
                <a:lnTo>
                  <a:pt x="132422" y="76835"/>
                </a:lnTo>
                <a:lnTo>
                  <a:pt x="154203" y="43472"/>
                </a:lnTo>
                <a:lnTo>
                  <a:pt x="186474" y="20955"/>
                </a:lnTo>
                <a:lnTo>
                  <a:pt x="225958" y="12700"/>
                </a:lnTo>
                <a:lnTo>
                  <a:pt x="265430" y="20955"/>
                </a:lnTo>
                <a:lnTo>
                  <a:pt x="297713" y="43472"/>
                </a:lnTo>
                <a:lnTo>
                  <a:pt x="319481" y="76835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493"/>
                </a:lnTo>
                <a:lnTo>
                  <a:pt x="275323" y="12700"/>
                </a:lnTo>
                <a:lnTo>
                  <a:pt x="270370" y="9258"/>
                </a:lnTo>
                <a:lnTo>
                  <a:pt x="225958" y="0"/>
                </a:lnTo>
                <a:lnTo>
                  <a:pt x="181533" y="9258"/>
                </a:lnTo>
                <a:lnTo>
                  <a:pt x="145224" y="34493"/>
                </a:lnTo>
                <a:lnTo>
                  <a:pt x="120726" y="71907"/>
                </a:lnTo>
                <a:lnTo>
                  <a:pt x="111734" y="117665"/>
                </a:lnTo>
                <a:lnTo>
                  <a:pt x="120726" y="163423"/>
                </a:lnTo>
                <a:lnTo>
                  <a:pt x="145224" y="200825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51"/>
                </a:lnTo>
                <a:lnTo>
                  <a:pt x="265442" y="228066"/>
                </a:lnTo>
                <a:lnTo>
                  <a:pt x="276631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594715" y="562305"/>
                </a:lnTo>
                <a:lnTo>
                  <a:pt x="601853" y="568401"/>
                </a:lnTo>
                <a:lnTo>
                  <a:pt x="609790" y="572820"/>
                </a:lnTo>
                <a:lnTo>
                  <a:pt x="618401" y="575513"/>
                </a:lnTo>
                <a:lnTo>
                  <a:pt x="627380" y="576414"/>
                </a:lnTo>
                <a:lnTo>
                  <a:pt x="636409" y="575500"/>
                </a:lnTo>
                <a:lnTo>
                  <a:pt x="644931" y="572858"/>
                </a:lnTo>
                <a:lnTo>
                  <a:pt x="652767" y="568540"/>
                </a:lnTo>
                <a:lnTo>
                  <a:pt x="658876" y="563384"/>
                </a:lnTo>
                <a:lnTo>
                  <a:pt x="659739" y="562660"/>
                </a:lnTo>
                <a:lnTo>
                  <a:pt x="669671" y="547179"/>
                </a:lnTo>
                <a:lnTo>
                  <a:pt x="672985" y="529551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8159483" y="6143154"/>
            <a:ext cx="673735" cy="723900"/>
          </a:xfrm>
          <a:custGeom>
            <a:avLst/>
            <a:gdLst/>
            <a:ahLst/>
            <a:cxnLst/>
            <a:rect l="l" t="t" r="r" b="b"/>
            <a:pathLst>
              <a:path w="673734" h="72390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96"/>
                </a:lnTo>
                <a:lnTo>
                  <a:pt x="518782" y="191858"/>
                </a:lnTo>
                <a:lnTo>
                  <a:pt x="486511" y="214376"/>
                </a:lnTo>
                <a:lnTo>
                  <a:pt x="447027" y="222631"/>
                </a:lnTo>
                <a:lnTo>
                  <a:pt x="407543" y="214376"/>
                </a:lnTo>
                <a:lnTo>
                  <a:pt x="398475" y="208038"/>
                </a:lnTo>
                <a:lnTo>
                  <a:pt x="375272" y="191858"/>
                </a:lnTo>
                <a:lnTo>
                  <a:pt x="353491" y="158496"/>
                </a:lnTo>
                <a:lnTo>
                  <a:pt x="345503" y="117665"/>
                </a:lnTo>
                <a:lnTo>
                  <a:pt x="353491" y="76847"/>
                </a:lnTo>
                <a:lnTo>
                  <a:pt x="375272" y="43484"/>
                </a:lnTo>
                <a:lnTo>
                  <a:pt x="407543" y="20967"/>
                </a:lnTo>
                <a:lnTo>
                  <a:pt x="447027" y="12700"/>
                </a:lnTo>
                <a:lnTo>
                  <a:pt x="486511" y="20967"/>
                </a:lnTo>
                <a:lnTo>
                  <a:pt x="518782" y="43484"/>
                </a:lnTo>
                <a:lnTo>
                  <a:pt x="540562" y="76847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61" y="34505"/>
                </a:lnTo>
                <a:lnTo>
                  <a:pt x="496392" y="12700"/>
                </a:lnTo>
                <a:lnTo>
                  <a:pt x="491439" y="9271"/>
                </a:lnTo>
                <a:lnTo>
                  <a:pt x="447027" y="0"/>
                </a:lnTo>
                <a:lnTo>
                  <a:pt x="402615" y="9271"/>
                </a:lnTo>
                <a:lnTo>
                  <a:pt x="366293" y="34505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48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56" y="235013"/>
                </a:lnTo>
                <a:lnTo>
                  <a:pt x="321056" y="251663"/>
                </a:lnTo>
                <a:lnTo>
                  <a:pt x="68834" y="553821"/>
                </a:lnTo>
                <a:lnTo>
                  <a:pt x="58089" y="561009"/>
                </a:lnTo>
                <a:lnTo>
                  <a:pt x="45605" y="563397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15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56" y="251663"/>
                </a:lnTo>
                <a:lnTo>
                  <a:pt x="321056" y="235013"/>
                </a:lnTo>
                <a:lnTo>
                  <a:pt x="13246" y="496468"/>
                </a:lnTo>
                <a:lnTo>
                  <a:pt x="3302" y="511949"/>
                </a:lnTo>
                <a:lnTo>
                  <a:pt x="0" y="529564"/>
                </a:lnTo>
                <a:lnTo>
                  <a:pt x="3302" y="547179"/>
                </a:lnTo>
                <a:lnTo>
                  <a:pt x="36588" y="575513"/>
                </a:lnTo>
                <a:lnTo>
                  <a:pt x="45605" y="576414"/>
                </a:lnTo>
                <a:lnTo>
                  <a:pt x="54635" y="575513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64"/>
                </a:lnTo>
                <a:lnTo>
                  <a:pt x="447027" y="235331"/>
                </a:lnTo>
                <a:lnTo>
                  <a:pt x="491439" y="226072"/>
                </a:lnTo>
                <a:lnTo>
                  <a:pt x="496392" y="222631"/>
                </a:lnTo>
                <a:lnTo>
                  <a:pt x="527761" y="200837"/>
                </a:lnTo>
                <a:lnTo>
                  <a:pt x="552259" y="163423"/>
                </a:lnTo>
                <a:lnTo>
                  <a:pt x="561251" y="117665"/>
                </a:lnTo>
                <a:close/>
              </a:path>
              <a:path w="673734" h="723900">
                <a:moveTo>
                  <a:pt x="673112" y="323176"/>
                </a:moveTo>
                <a:lnTo>
                  <a:pt x="669607" y="175895"/>
                </a:lnTo>
                <a:lnTo>
                  <a:pt x="667219" y="173177"/>
                </a:lnTo>
                <a:lnTo>
                  <a:pt x="663194" y="173189"/>
                </a:lnTo>
                <a:lnTo>
                  <a:pt x="659688" y="173278"/>
                </a:lnTo>
                <a:lnTo>
                  <a:pt x="656907" y="176187"/>
                </a:lnTo>
                <a:lnTo>
                  <a:pt x="660273" y="317728"/>
                </a:lnTo>
                <a:lnTo>
                  <a:pt x="532904" y="340156"/>
                </a:lnTo>
                <a:lnTo>
                  <a:pt x="532777" y="340258"/>
                </a:lnTo>
                <a:lnTo>
                  <a:pt x="532193" y="340410"/>
                </a:lnTo>
                <a:lnTo>
                  <a:pt x="530720" y="341122"/>
                </a:lnTo>
                <a:lnTo>
                  <a:pt x="530301" y="341426"/>
                </a:lnTo>
                <a:lnTo>
                  <a:pt x="530161" y="341452"/>
                </a:lnTo>
                <a:lnTo>
                  <a:pt x="481838" y="382498"/>
                </a:lnTo>
                <a:lnTo>
                  <a:pt x="481838" y="399148"/>
                </a:lnTo>
                <a:lnTo>
                  <a:pt x="229603" y="701306"/>
                </a:lnTo>
                <a:lnTo>
                  <a:pt x="218884" y="708482"/>
                </a:lnTo>
                <a:lnTo>
                  <a:pt x="206387" y="710869"/>
                </a:lnTo>
                <a:lnTo>
                  <a:pt x="193878" y="708482"/>
                </a:lnTo>
                <a:lnTo>
                  <a:pt x="183159" y="701306"/>
                </a:lnTo>
                <a:lnTo>
                  <a:pt x="175856" y="689965"/>
                </a:lnTo>
                <a:lnTo>
                  <a:pt x="173380" y="677100"/>
                </a:lnTo>
                <a:lnTo>
                  <a:pt x="175666" y="664298"/>
                </a:lnTo>
                <a:lnTo>
                  <a:pt x="182702" y="653199"/>
                </a:lnTo>
                <a:lnTo>
                  <a:pt x="481838" y="399148"/>
                </a:lnTo>
                <a:lnTo>
                  <a:pt x="481838" y="382498"/>
                </a:lnTo>
                <a:lnTo>
                  <a:pt x="174028" y="643940"/>
                </a:lnTo>
                <a:lnTo>
                  <a:pt x="164084" y="659422"/>
                </a:lnTo>
                <a:lnTo>
                  <a:pt x="160769" y="677049"/>
                </a:lnTo>
                <a:lnTo>
                  <a:pt x="164084" y="694664"/>
                </a:lnTo>
                <a:lnTo>
                  <a:pt x="197358" y="722998"/>
                </a:lnTo>
                <a:lnTo>
                  <a:pt x="206375" y="723900"/>
                </a:lnTo>
                <a:lnTo>
                  <a:pt x="215404" y="722985"/>
                </a:lnTo>
                <a:lnTo>
                  <a:pt x="223964" y="720305"/>
                </a:lnTo>
                <a:lnTo>
                  <a:pt x="231902" y="715886"/>
                </a:lnTo>
                <a:lnTo>
                  <a:pt x="237782" y="710869"/>
                </a:lnTo>
                <a:lnTo>
                  <a:pt x="239052" y="709790"/>
                </a:lnTo>
                <a:lnTo>
                  <a:pt x="498386" y="399148"/>
                </a:lnTo>
                <a:lnTo>
                  <a:pt x="537552" y="352234"/>
                </a:lnTo>
                <a:lnTo>
                  <a:pt x="668121" y="329234"/>
                </a:lnTo>
                <a:lnTo>
                  <a:pt x="668324" y="329082"/>
                </a:lnTo>
                <a:lnTo>
                  <a:pt x="672985" y="323418"/>
                </a:lnTo>
                <a:lnTo>
                  <a:pt x="673112" y="323176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4008780" y="21602"/>
            <a:ext cx="673100" cy="723900"/>
          </a:xfrm>
          <a:custGeom>
            <a:avLst/>
            <a:gdLst/>
            <a:ahLst/>
            <a:cxnLst/>
            <a:rect l="l" t="t" r="r" b="b"/>
            <a:pathLst>
              <a:path w="673100" h="723900">
                <a:moveTo>
                  <a:pt x="512216" y="677037"/>
                </a:moveTo>
                <a:lnTo>
                  <a:pt x="508901" y="659409"/>
                </a:lnTo>
                <a:lnTo>
                  <a:pt x="499605" y="644944"/>
                </a:lnTo>
                <a:lnTo>
                  <a:pt x="499605" y="677087"/>
                </a:lnTo>
                <a:lnTo>
                  <a:pt x="497116" y="689965"/>
                </a:lnTo>
                <a:lnTo>
                  <a:pt x="489826" y="701294"/>
                </a:lnTo>
                <a:lnTo>
                  <a:pt x="479082" y="708482"/>
                </a:lnTo>
                <a:lnTo>
                  <a:pt x="466585" y="710869"/>
                </a:lnTo>
                <a:lnTo>
                  <a:pt x="454101" y="708469"/>
                </a:lnTo>
                <a:lnTo>
                  <a:pt x="443382" y="701294"/>
                </a:lnTo>
                <a:lnTo>
                  <a:pt x="191147" y="399135"/>
                </a:lnTo>
                <a:lnTo>
                  <a:pt x="490283" y="653186"/>
                </a:lnTo>
                <a:lnTo>
                  <a:pt x="497306" y="664298"/>
                </a:lnTo>
                <a:lnTo>
                  <a:pt x="499605" y="677087"/>
                </a:lnTo>
                <a:lnTo>
                  <a:pt x="499605" y="644944"/>
                </a:lnTo>
                <a:lnTo>
                  <a:pt x="498957" y="643928"/>
                </a:lnTo>
                <a:lnTo>
                  <a:pt x="210743" y="399135"/>
                </a:lnTo>
                <a:lnTo>
                  <a:pt x="142824" y="341439"/>
                </a:lnTo>
                <a:lnTo>
                  <a:pt x="142684" y="341414"/>
                </a:lnTo>
                <a:lnTo>
                  <a:pt x="142278" y="341109"/>
                </a:lnTo>
                <a:lnTo>
                  <a:pt x="140792" y="340398"/>
                </a:lnTo>
                <a:lnTo>
                  <a:pt x="140208" y="340245"/>
                </a:lnTo>
                <a:lnTo>
                  <a:pt x="140081" y="340144"/>
                </a:lnTo>
                <a:lnTo>
                  <a:pt x="12712" y="317715"/>
                </a:lnTo>
                <a:lnTo>
                  <a:pt x="16078" y="176174"/>
                </a:lnTo>
                <a:lnTo>
                  <a:pt x="13296" y="173266"/>
                </a:lnTo>
                <a:lnTo>
                  <a:pt x="9791" y="173189"/>
                </a:lnTo>
                <a:lnTo>
                  <a:pt x="5765" y="173164"/>
                </a:lnTo>
                <a:lnTo>
                  <a:pt x="3378" y="175882"/>
                </a:lnTo>
                <a:lnTo>
                  <a:pt x="0" y="317715"/>
                </a:lnTo>
                <a:lnTo>
                  <a:pt x="0" y="323405"/>
                </a:lnTo>
                <a:lnTo>
                  <a:pt x="4660" y="329069"/>
                </a:lnTo>
                <a:lnTo>
                  <a:pt x="4864" y="329222"/>
                </a:lnTo>
                <a:lnTo>
                  <a:pt x="135432" y="352221"/>
                </a:lnTo>
                <a:lnTo>
                  <a:pt x="433933" y="709777"/>
                </a:lnTo>
                <a:lnTo>
                  <a:pt x="441071" y="715873"/>
                </a:lnTo>
                <a:lnTo>
                  <a:pt x="449008" y="720293"/>
                </a:lnTo>
                <a:lnTo>
                  <a:pt x="457631" y="722985"/>
                </a:lnTo>
                <a:lnTo>
                  <a:pt x="466610" y="723887"/>
                </a:lnTo>
                <a:lnTo>
                  <a:pt x="475627" y="722985"/>
                </a:lnTo>
                <a:lnTo>
                  <a:pt x="508901" y="694651"/>
                </a:lnTo>
                <a:lnTo>
                  <a:pt x="512216" y="677037"/>
                </a:lnTo>
                <a:close/>
              </a:path>
              <a:path w="673100" h="723900">
                <a:moveTo>
                  <a:pt x="672985" y="529564"/>
                </a:moveTo>
                <a:lnTo>
                  <a:pt x="669671" y="511937"/>
                </a:lnTo>
                <a:lnTo>
                  <a:pt x="660387" y="497484"/>
                </a:lnTo>
                <a:lnTo>
                  <a:pt x="660387" y="529615"/>
                </a:lnTo>
                <a:lnTo>
                  <a:pt x="657898" y="542480"/>
                </a:lnTo>
                <a:lnTo>
                  <a:pt x="650608" y="553821"/>
                </a:lnTo>
                <a:lnTo>
                  <a:pt x="639838" y="560997"/>
                </a:lnTo>
                <a:lnTo>
                  <a:pt x="627380" y="563384"/>
                </a:lnTo>
                <a:lnTo>
                  <a:pt x="614883" y="560997"/>
                </a:lnTo>
                <a:lnTo>
                  <a:pt x="604151" y="553821"/>
                </a:lnTo>
                <a:lnTo>
                  <a:pt x="351917" y="251663"/>
                </a:lnTo>
                <a:lnTo>
                  <a:pt x="651065" y="505726"/>
                </a:lnTo>
                <a:lnTo>
                  <a:pt x="658088" y="516826"/>
                </a:lnTo>
                <a:lnTo>
                  <a:pt x="660387" y="529615"/>
                </a:lnTo>
                <a:lnTo>
                  <a:pt x="660387" y="497484"/>
                </a:lnTo>
                <a:lnTo>
                  <a:pt x="659739" y="496468"/>
                </a:ln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36"/>
                </a:lnTo>
                <a:lnTo>
                  <a:pt x="337997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81" y="158483"/>
                </a:lnTo>
                <a:lnTo>
                  <a:pt x="297713" y="191858"/>
                </a:lnTo>
                <a:lnTo>
                  <a:pt x="265430" y="214376"/>
                </a:lnTo>
                <a:lnTo>
                  <a:pt x="225958" y="222631"/>
                </a:lnTo>
                <a:lnTo>
                  <a:pt x="186474" y="214376"/>
                </a:lnTo>
                <a:lnTo>
                  <a:pt x="154203" y="191858"/>
                </a:lnTo>
                <a:lnTo>
                  <a:pt x="132422" y="158483"/>
                </a:lnTo>
                <a:lnTo>
                  <a:pt x="124434" y="117665"/>
                </a:lnTo>
                <a:lnTo>
                  <a:pt x="132422" y="76847"/>
                </a:lnTo>
                <a:lnTo>
                  <a:pt x="154203" y="43472"/>
                </a:lnTo>
                <a:lnTo>
                  <a:pt x="186474" y="20955"/>
                </a:lnTo>
                <a:lnTo>
                  <a:pt x="225958" y="12700"/>
                </a:lnTo>
                <a:lnTo>
                  <a:pt x="265430" y="20955"/>
                </a:lnTo>
                <a:lnTo>
                  <a:pt x="297713" y="43472"/>
                </a:lnTo>
                <a:lnTo>
                  <a:pt x="319481" y="76847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505"/>
                </a:lnTo>
                <a:lnTo>
                  <a:pt x="275310" y="12700"/>
                </a:lnTo>
                <a:lnTo>
                  <a:pt x="270370" y="9258"/>
                </a:lnTo>
                <a:lnTo>
                  <a:pt x="225958" y="0"/>
                </a:lnTo>
                <a:lnTo>
                  <a:pt x="181533" y="9258"/>
                </a:lnTo>
                <a:lnTo>
                  <a:pt x="145224" y="34505"/>
                </a:lnTo>
                <a:lnTo>
                  <a:pt x="120713" y="71907"/>
                </a:lnTo>
                <a:lnTo>
                  <a:pt x="111734" y="117665"/>
                </a:lnTo>
                <a:lnTo>
                  <a:pt x="120713" y="163423"/>
                </a:lnTo>
                <a:lnTo>
                  <a:pt x="145224" y="200825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64"/>
                </a:lnTo>
                <a:lnTo>
                  <a:pt x="265442" y="228066"/>
                </a:lnTo>
                <a:lnTo>
                  <a:pt x="276618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594715" y="562305"/>
                </a:lnTo>
                <a:lnTo>
                  <a:pt x="601853" y="568401"/>
                </a:lnTo>
                <a:lnTo>
                  <a:pt x="609790" y="572820"/>
                </a:lnTo>
                <a:lnTo>
                  <a:pt x="618401" y="575513"/>
                </a:lnTo>
                <a:lnTo>
                  <a:pt x="627380" y="576414"/>
                </a:lnTo>
                <a:lnTo>
                  <a:pt x="636409" y="575500"/>
                </a:lnTo>
                <a:lnTo>
                  <a:pt x="644931" y="572858"/>
                </a:lnTo>
                <a:lnTo>
                  <a:pt x="652767" y="568553"/>
                </a:lnTo>
                <a:lnTo>
                  <a:pt x="658876" y="563384"/>
                </a:lnTo>
                <a:lnTo>
                  <a:pt x="659739" y="562660"/>
                </a:lnTo>
                <a:lnTo>
                  <a:pt x="669671" y="547179"/>
                </a:lnTo>
                <a:lnTo>
                  <a:pt x="672985" y="529564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4008666" y="1280464"/>
            <a:ext cx="673735" cy="723900"/>
          </a:xfrm>
          <a:custGeom>
            <a:avLst/>
            <a:gdLst/>
            <a:ahLst/>
            <a:cxnLst/>
            <a:rect l="l" t="t" r="r" b="b"/>
            <a:pathLst>
              <a:path w="673735" h="72390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96"/>
                </a:lnTo>
                <a:lnTo>
                  <a:pt x="518782" y="191858"/>
                </a:lnTo>
                <a:lnTo>
                  <a:pt x="486498" y="214376"/>
                </a:lnTo>
                <a:lnTo>
                  <a:pt x="447027" y="222631"/>
                </a:lnTo>
                <a:lnTo>
                  <a:pt x="407543" y="214376"/>
                </a:lnTo>
                <a:lnTo>
                  <a:pt x="398462" y="208038"/>
                </a:lnTo>
                <a:lnTo>
                  <a:pt x="375272" y="191858"/>
                </a:lnTo>
                <a:lnTo>
                  <a:pt x="353491" y="158496"/>
                </a:lnTo>
                <a:lnTo>
                  <a:pt x="345503" y="117665"/>
                </a:lnTo>
                <a:lnTo>
                  <a:pt x="353491" y="76847"/>
                </a:lnTo>
                <a:lnTo>
                  <a:pt x="375272" y="43484"/>
                </a:lnTo>
                <a:lnTo>
                  <a:pt x="407543" y="20967"/>
                </a:lnTo>
                <a:lnTo>
                  <a:pt x="447027" y="12700"/>
                </a:lnTo>
                <a:lnTo>
                  <a:pt x="486498" y="20967"/>
                </a:lnTo>
                <a:lnTo>
                  <a:pt x="518782" y="43484"/>
                </a:lnTo>
                <a:lnTo>
                  <a:pt x="540562" y="76847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48" y="34505"/>
                </a:lnTo>
                <a:lnTo>
                  <a:pt x="496392" y="12700"/>
                </a:lnTo>
                <a:lnTo>
                  <a:pt x="491439" y="9271"/>
                </a:lnTo>
                <a:lnTo>
                  <a:pt x="447027" y="0"/>
                </a:lnTo>
                <a:lnTo>
                  <a:pt x="402602" y="9271"/>
                </a:lnTo>
                <a:lnTo>
                  <a:pt x="366293" y="34505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48"/>
                </a:lnTo>
                <a:lnTo>
                  <a:pt x="351078" y="181292"/>
                </a:lnTo>
                <a:lnTo>
                  <a:pt x="364159" y="198399"/>
                </a:lnTo>
                <a:lnTo>
                  <a:pt x="321068" y="235013"/>
                </a:lnTo>
                <a:lnTo>
                  <a:pt x="321068" y="251663"/>
                </a:lnTo>
                <a:lnTo>
                  <a:pt x="68834" y="553821"/>
                </a:lnTo>
                <a:lnTo>
                  <a:pt x="58089" y="561009"/>
                </a:lnTo>
                <a:lnTo>
                  <a:pt x="45605" y="563397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93"/>
                </a:lnTo>
                <a:lnTo>
                  <a:pt x="12598" y="529615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68" y="251663"/>
                </a:lnTo>
                <a:lnTo>
                  <a:pt x="321068" y="235013"/>
                </a:lnTo>
                <a:lnTo>
                  <a:pt x="13246" y="496468"/>
                </a:lnTo>
                <a:lnTo>
                  <a:pt x="3302" y="511949"/>
                </a:lnTo>
                <a:lnTo>
                  <a:pt x="0" y="529564"/>
                </a:lnTo>
                <a:lnTo>
                  <a:pt x="3302" y="547192"/>
                </a:lnTo>
                <a:lnTo>
                  <a:pt x="36576" y="575513"/>
                </a:lnTo>
                <a:lnTo>
                  <a:pt x="45605" y="576414"/>
                </a:lnTo>
                <a:lnTo>
                  <a:pt x="54622" y="575513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94"/>
                </a:lnTo>
                <a:lnTo>
                  <a:pt x="407543" y="228066"/>
                </a:lnTo>
                <a:lnTo>
                  <a:pt x="426694" y="233464"/>
                </a:lnTo>
                <a:lnTo>
                  <a:pt x="447027" y="235331"/>
                </a:lnTo>
                <a:lnTo>
                  <a:pt x="491439" y="226072"/>
                </a:lnTo>
                <a:lnTo>
                  <a:pt x="496392" y="222631"/>
                </a:lnTo>
                <a:lnTo>
                  <a:pt x="527748" y="200837"/>
                </a:lnTo>
                <a:lnTo>
                  <a:pt x="552259" y="163436"/>
                </a:lnTo>
                <a:lnTo>
                  <a:pt x="561251" y="117665"/>
                </a:lnTo>
                <a:close/>
              </a:path>
              <a:path w="673735" h="723900">
                <a:moveTo>
                  <a:pt x="673112" y="323176"/>
                </a:moveTo>
                <a:lnTo>
                  <a:pt x="669607" y="175895"/>
                </a:lnTo>
                <a:lnTo>
                  <a:pt x="667219" y="173177"/>
                </a:lnTo>
                <a:lnTo>
                  <a:pt x="663194" y="173189"/>
                </a:lnTo>
                <a:lnTo>
                  <a:pt x="659688" y="173278"/>
                </a:lnTo>
                <a:lnTo>
                  <a:pt x="656907" y="176187"/>
                </a:lnTo>
                <a:lnTo>
                  <a:pt x="660273" y="317728"/>
                </a:lnTo>
                <a:lnTo>
                  <a:pt x="532904" y="340156"/>
                </a:lnTo>
                <a:lnTo>
                  <a:pt x="532777" y="340258"/>
                </a:lnTo>
                <a:lnTo>
                  <a:pt x="532193" y="340410"/>
                </a:lnTo>
                <a:lnTo>
                  <a:pt x="530707" y="341122"/>
                </a:lnTo>
                <a:lnTo>
                  <a:pt x="530301" y="341426"/>
                </a:lnTo>
                <a:lnTo>
                  <a:pt x="530161" y="341452"/>
                </a:lnTo>
                <a:lnTo>
                  <a:pt x="481838" y="382498"/>
                </a:lnTo>
                <a:lnTo>
                  <a:pt x="481838" y="399148"/>
                </a:lnTo>
                <a:lnTo>
                  <a:pt x="229603" y="701306"/>
                </a:lnTo>
                <a:lnTo>
                  <a:pt x="218871" y="708482"/>
                </a:lnTo>
                <a:lnTo>
                  <a:pt x="206387" y="710869"/>
                </a:lnTo>
                <a:lnTo>
                  <a:pt x="193878" y="708482"/>
                </a:lnTo>
                <a:lnTo>
                  <a:pt x="183159" y="701306"/>
                </a:lnTo>
                <a:lnTo>
                  <a:pt x="175856" y="689965"/>
                </a:lnTo>
                <a:lnTo>
                  <a:pt x="173367" y="677100"/>
                </a:lnTo>
                <a:lnTo>
                  <a:pt x="175666" y="664311"/>
                </a:lnTo>
                <a:lnTo>
                  <a:pt x="182702" y="653199"/>
                </a:lnTo>
                <a:lnTo>
                  <a:pt x="481838" y="399148"/>
                </a:lnTo>
                <a:lnTo>
                  <a:pt x="481838" y="382498"/>
                </a:lnTo>
                <a:lnTo>
                  <a:pt x="174028" y="643940"/>
                </a:lnTo>
                <a:lnTo>
                  <a:pt x="164084" y="659422"/>
                </a:lnTo>
                <a:lnTo>
                  <a:pt x="160769" y="677049"/>
                </a:lnTo>
                <a:lnTo>
                  <a:pt x="164084" y="694664"/>
                </a:lnTo>
                <a:lnTo>
                  <a:pt x="197358" y="722998"/>
                </a:lnTo>
                <a:lnTo>
                  <a:pt x="206375" y="723900"/>
                </a:lnTo>
                <a:lnTo>
                  <a:pt x="215404" y="722985"/>
                </a:lnTo>
                <a:lnTo>
                  <a:pt x="223964" y="720305"/>
                </a:lnTo>
                <a:lnTo>
                  <a:pt x="231902" y="715886"/>
                </a:lnTo>
                <a:lnTo>
                  <a:pt x="237782" y="710869"/>
                </a:lnTo>
                <a:lnTo>
                  <a:pt x="239052" y="709790"/>
                </a:lnTo>
                <a:lnTo>
                  <a:pt x="498386" y="399148"/>
                </a:lnTo>
                <a:lnTo>
                  <a:pt x="537552" y="352234"/>
                </a:lnTo>
                <a:lnTo>
                  <a:pt x="668121" y="329234"/>
                </a:lnTo>
                <a:lnTo>
                  <a:pt x="668324" y="329082"/>
                </a:lnTo>
                <a:lnTo>
                  <a:pt x="672985" y="323418"/>
                </a:lnTo>
                <a:lnTo>
                  <a:pt x="673112" y="323176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4008780" y="2539339"/>
            <a:ext cx="673100" cy="723900"/>
          </a:xfrm>
          <a:custGeom>
            <a:avLst/>
            <a:gdLst/>
            <a:ahLst/>
            <a:cxnLst/>
            <a:rect l="l" t="t" r="r" b="b"/>
            <a:pathLst>
              <a:path w="673100" h="723900">
                <a:moveTo>
                  <a:pt x="512216" y="677037"/>
                </a:moveTo>
                <a:lnTo>
                  <a:pt x="508901" y="659422"/>
                </a:lnTo>
                <a:lnTo>
                  <a:pt x="499605" y="644956"/>
                </a:lnTo>
                <a:lnTo>
                  <a:pt x="499605" y="677100"/>
                </a:lnTo>
                <a:lnTo>
                  <a:pt x="497116" y="689965"/>
                </a:lnTo>
                <a:lnTo>
                  <a:pt x="489826" y="701306"/>
                </a:lnTo>
                <a:lnTo>
                  <a:pt x="479082" y="708482"/>
                </a:lnTo>
                <a:lnTo>
                  <a:pt x="466585" y="710869"/>
                </a:lnTo>
                <a:lnTo>
                  <a:pt x="454101" y="708469"/>
                </a:lnTo>
                <a:lnTo>
                  <a:pt x="443382" y="701306"/>
                </a:lnTo>
                <a:lnTo>
                  <a:pt x="191147" y="399148"/>
                </a:lnTo>
                <a:lnTo>
                  <a:pt x="490283" y="653199"/>
                </a:lnTo>
                <a:lnTo>
                  <a:pt x="497306" y="664298"/>
                </a:lnTo>
                <a:lnTo>
                  <a:pt x="499605" y="677100"/>
                </a:lnTo>
                <a:lnTo>
                  <a:pt x="499605" y="644956"/>
                </a:lnTo>
                <a:lnTo>
                  <a:pt x="498957" y="643940"/>
                </a:lnTo>
                <a:lnTo>
                  <a:pt x="210743" y="399148"/>
                </a:lnTo>
                <a:lnTo>
                  <a:pt x="142824" y="341452"/>
                </a:lnTo>
                <a:lnTo>
                  <a:pt x="142684" y="341426"/>
                </a:lnTo>
                <a:lnTo>
                  <a:pt x="142278" y="341122"/>
                </a:lnTo>
                <a:lnTo>
                  <a:pt x="140792" y="340410"/>
                </a:lnTo>
                <a:lnTo>
                  <a:pt x="140208" y="340258"/>
                </a:lnTo>
                <a:lnTo>
                  <a:pt x="140081" y="340156"/>
                </a:lnTo>
                <a:lnTo>
                  <a:pt x="12712" y="317728"/>
                </a:lnTo>
                <a:lnTo>
                  <a:pt x="16078" y="176187"/>
                </a:lnTo>
                <a:lnTo>
                  <a:pt x="13296" y="173278"/>
                </a:lnTo>
                <a:lnTo>
                  <a:pt x="9791" y="173189"/>
                </a:lnTo>
                <a:lnTo>
                  <a:pt x="5765" y="173177"/>
                </a:lnTo>
                <a:lnTo>
                  <a:pt x="3378" y="175895"/>
                </a:lnTo>
                <a:lnTo>
                  <a:pt x="0" y="317728"/>
                </a:lnTo>
                <a:lnTo>
                  <a:pt x="0" y="323418"/>
                </a:lnTo>
                <a:lnTo>
                  <a:pt x="4660" y="329082"/>
                </a:lnTo>
                <a:lnTo>
                  <a:pt x="4864" y="329234"/>
                </a:lnTo>
                <a:lnTo>
                  <a:pt x="135432" y="352234"/>
                </a:lnTo>
                <a:lnTo>
                  <a:pt x="433933" y="709790"/>
                </a:lnTo>
                <a:lnTo>
                  <a:pt x="441071" y="715873"/>
                </a:lnTo>
                <a:lnTo>
                  <a:pt x="449008" y="720293"/>
                </a:lnTo>
                <a:lnTo>
                  <a:pt x="457631" y="722998"/>
                </a:lnTo>
                <a:lnTo>
                  <a:pt x="466610" y="723900"/>
                </a:lnTo>
                <a:lnTo>
                  <a:pt x="475627" y="722985"/>
                </a:lnTo>
                <a:lnTo>
                  <a:pt x="484149" y="720344"/>
                </a:lnTo>
                <a:lnTo>
                  <a:pt x="491998" y="716026"/>
                </a:lnTo>
                <a:lnTo>
                  <a:pt x="498081" y="710869"/>
                </a:lnTo>
                <a:lnTo>
                  <a:pt x="498957" y="710133"/>
                </a:lnTo>
                <a:lnTo>
                  <a:pt x="508901" y="694664"/>
                </a:lnTo>
                <a:lnTo>
                  <a:pt x="512216" y="677037"/>
                </a:lnTo>
                <a:close/>
              </a:path>
              <a:path w="673100" h="723900">
                <a:moveTo>
                  <a:pt x="672985" y="529564"/>
                </a:moveTo>
                <a:lnTo>
                  <a:pt x="669671" y="511937"/>
                </a:lnTo>
                <a:lnTo>
                  <a:pt x="660387" y="497484"/>
                </a:lnTo>
                <a:lnTo>
                  <a:pt x="660387" y="529615"/>
                </a:lnTo>
                <a:lnTo>
                  <a:pt x="657898" y="542480"/>
                </a:lnTo>
                <a:lnTo>
                  <a:pt x="650608" y="553821"/>
                </a:lnTo>
                <a:lnTo>
                  <a:pt x="639838" y="560997"/>
                </a:lnTo>
                <a:lnTo>
                  <a:pt x="627380" y="563384"/>
                </a:lnTo>
                <a:lnTo>
                  <a:pt x="614883" y="560997"/>
                </a:lnTo>
                <a:lnTo>
                  <a:pt x="604151" y="553821"/>
                </a:lnTo>
                <a:lnTo>
                  <a:pt x="351917" y="251663"/>
                </a:lnTo>
                <a:lnTo>
                  <a:pt x="651065" y="505726"/>
                </a:lnTo>
                <a:lnTo>
                  <a:pt x="658088" y="516826"/>
                </a:lnTo>
                <a:lnTo>
                  <a:pt x="660387" y="529615"/>
                </a:lnTo>
                <a:lnTo>
                  <a:pt x="660387" y="497484"/>
                </a:lnTo>
                <a:lnTo>
                  <a:pt x="659739" y="496468"/>
                </a:ln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48"/>
                </a:lnTo>
                <a:lnTo>
                  <a:pt x="337997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81" y="158483"/>
                </a:lnTo>
                <a:lnTo>
                  <a:pt x="297713" y="191858"/>
                </a:lnTo>
                <a:lnTo>
                  <a:pt x="265430" y="214376"/>
                </a:lnTo>
                <a:lnTo>
                  <a:pt x="225958" y="222631"/>
                </a:lnTo>
                <a:lnTo>
                  <a:pt x="186474" y="214376"/>
                </a:lnTo>
                <a:lnTo>
                  <a:pt x="154203" y="191858"/>
                </a:lnTo>
                <a:lnTo>
                  <a:pt x="132422" y="158483"/>
                </a:lnTo>
                <a:lnTo>
                  <a:pt x="124434" y="117665"/>
                </a:lnTo>
                <a:lnTo>
                  <a:pt x="132422" y="76847"/>
                </a:lnTo>
                <a:lnTo>
                  <a:pt x="154203" y="43472"/>
                </a:lnTo>
                <a:lnTo>
                  <a:pt x="186474" y="20967"/>
                </a:lnTo>
                <a:lnTo>
                  <a:pt x="225958" y="12700"/>
                </a:lnTo>
                <a:lnTo>
                  <a:pt x="265430" y="20967"/>
                </a:lnTo>
                <a:lnTo>
                  <a:pt x="297713" y="43472"/>
                </a:lnTo>
                <a:lnTo>
                  <a:pt x="319481" y="76847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505"/>
                </a:lnTo>
                <a:lnTo>
                  <a:pt x="275310" y="12700"/>
                </a:lnTo>
                <a:lnTo>
                  <a:pt x="270370" y="9258"/>
                </a:lnTo>
                <a:lnTo>
                  <a:pt x="225958" y="0"/>
                </a:lnTo>
                <a:lnTo>
                  <a:pt x="181533" y="9258"/>
                </a:lnTo>
                <a:lnTo>
                  <a:pt x="145224" y="34505"/>
                </a:lnTo>
                <a:lnTo>
                  <a:pt x="120713" y="71907"/>
                </a:lnTo>
                <a:lnTo>
                  <a:pt x="111734" y="117665"/>
                </a:lnTo>
                <a:lnTo>
                  <a:pt x="120713" y="163423"/>
                </a:lnTo>
                <a:lnTo>
                  <a:pt x="145224" y="200825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64"/>
                </a:lnTo>
                <a:lnTo>
                  <a:pt x="265442" y="228066"/>
                </a:lnTo>
                <a:lnTo>
                  <a:pt x="276618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594715" y="562305"/>
                </a:lnTo>
                <a:lnTo>
                  <a:pt x="601853" y="568401"/>
                </a:lnTo>
                <a:lnTo>
                  <a:pt x="609790" y="572820"/>
                </a:lnTo>
                <a:lnTo>
                  <a:pt x="618401" y="575513"/>
                </a:lnTo>
                <a:lnTo>
                  <a:pt x="627380" y="576414"/>
                </a:lnTo>
                <a:lnTo>
                  <a:pt x="636409" y="575513"/>
                </a:lnTo>
                <a:lnTo>
                  <a:pt x="644931" y="572858"/>
                </a:lnTo>
                <a:lnTo>
                  <a:pt x="652767" y="568553"/>
                </a:lnTo>
                <a:lnTo>
                  <a:pt x="658876" y="563384"/>
                </a:lnTo>
                <a:lnTo>
                  <a:pt x="659739" y="562660"/>
                </a:lnTo>
                <a:lnTo>
                  <a:pt x="669671" y="547179"/>
                </a:lnTo>
                <a:lnTo>
                  <a:pt x="672985" y="529564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4008666" y="3798214"/>
            <a:ext cx="673735" cy="723900"/>
          </a:xfrm>
          <a:custGeom>
            <a:avLst/>
            <a:gdLst/>
            <a:ahLst/>
            <a:cxnLst/>
            <a:rect l="l" t="t" r="r" b="b"/>
            <a:pathLst>
              <a:path w="673735" h="72390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83"/>
                </a:lnTo>
                <a:lnTo>
                  <a:pt x="518782" y="191846"/>
                </a:lnTo>
                <a:lnTo>
                  <a:pt x="486498" y="214363"/>
                </a:lnTo>
                <a:lnTo>
                  <a:pt x="447027" y="222631"/>
                </a:lnTo>
                <a:lnTo>
                  <a:pt x="407543" y="214363"/>
                </a:lnTo>
                <a:lnTo>
                  <a:pt x="398462" y="208038"/>
                </a:lnTo>
                <a:lnTo>
                  <a:pt x="375272" y="191846"/>
                </a:lnTo>
                <a:lnTo>
                  <a:pt x="353491" y="158483"/>
                </a:lnTo>
                <a:lnTo>
                  <a:pt x="345503" y="117665"/>
                </a:lnTo>
                <a:lnTo>
                  <a:pt x="353491" y="76835"/>
                </a:lnTo>
                <a:lnTo>
                  <a:pt x="375272" y="43472"/>
                </a:lnTo>
                <a:lnTo>
                  <a:pt x="407543" y="20955"/>
                </a:lnTo>
                <a:lnTo>
                  <a:pt x="447027" y="12700"/>
                </a:lnTo>
                <a:lnTo>
                  <a:pt x="486498" y="20955"/>
                </a:lnTo>
                <a:lnTo>
                  <a:pt x="518782" y="43472"/>
                </a:lnTo>
                <a:lnTo>
                  <a:pt x="540562" y="76835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48" y="34493"/>
                </a:lnTo>
                <a:lnTo>
                  <a:pt x="496392" y="12700"/>
                </a:lnTo>
                <a:lnTo>
                  <a:pt x="491439" y="9258"/>
                </a:lnTo>
                <a:lnTo>
                  <a:pt x="447027" y="0"/>
                </a:lnTo>
                <a:lnTo>
                  <a:pt x="402602" y="9258"/>
                </a:lnTo>
                <a:lnTo>
                  <a:pt x="366293" y="34493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36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68" y="235013"/>
                </a:lnTo>
                <a:lnTo>
                  <a:pt x="321068" y="251663"/>
                </a:lnTo>
                <a:lnTo>
                  <a:pt x="68834" y="553821"/>
                </a:lnTo>
                <a:lnTo>
                  <a:pt x="58089" y="560997"/>
                </a:lnTo>
                <a:lnTo>
                  <a:pt x="45605" y="563384"/>
                </a:lnTo>
                <a:lnTo>
                  <a:pt x="33121" y="560984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02"/>
                </a:lnTo>
                <a:lnTo>
                  <a:pt x="14884" y="516813"/>
                </a:lnTo>
                <a:lnTo>
                  <a:pt x="21920" y="505726"/>
                </a:lnTo>
                <a:lnTo>
                  <a:pt x="321068" y="251663"/>
                </a:lnTo>
                <a:lnTo>
                  <a:pt x="321068" y="235013"/>
                </a:lnTo>
                <a:lnTo>
                  <a:pt x="13246" y="496468"/>
                </a:lnTo>
                <a:lnTo>
                  <a:pt x="3302" y="511937"/>
                </a:lnTo>
                <a:lnTo>
                  <a:pt x="0" y="529551"/>
                </a:lnTo>
                <a:lnTo>
                  <a:pt x="3302" y="547179"/>
                </a:lnTo>
                <a:lnTo>
                  <a:pt x="36576" y="575513"/>
                </a:lnTo>
                <a:lnTo>
                  <a:pt x="45605" y="576414"/>
                </a:lnTo>
                <a:lnTo>
                  <a:pt x="54622" y="575500"/>
                </a:lnTo>
                <a:lnTo>
                  <a:pt x="63195" y="572808"/>
                </a:lnTo>
                <a:lnTo>
                  <a:pt x="71132" y="568388"/>
                </a:lnTo>
                <a:lnTo>
                  <a:pt x="77000" y="563384"/>
                </a:lnTo>
                <a:lnTo>
                  <a:pt x="78270" y="562305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51"/>
                </a:lnTo>
                <a:lnTo>
                  <a:pt x="447027" y="235331"/>
                </a:lnTo>
                <a:lnTo>
                  <a:pt x="491439" y="226060"/>
                </a:lnTo>
                <a:lnTo>
                  <a:pt x="496392" y="222631"/>
                </a:lnTo>
                <a:lnTo>
                  <a:pt x="527748" y="200825"/>
                </a:lnTo>
                <a:lnTo>
                  <a:pt x="552259" y="163423"/>
                </a:lnTo>
                <a:lnTo>
                  <a:pt x="561251" y="117665"/>
                </a:lnTo>
                <a:close/>
              </a:path>
              <a:path w="673735" h="723900">
                <a:moveTo>
                  <a:pt x="673112" y="323164"/>
                </a:moveTo>
                <a:lnTo>
                  <a:pt x="669607" y="175882"/>
                </a:lnTo>
                <a:lnTo>
                  <a:pt x="667219" y="173164"/>
                </a:lnTo>
                <a:lnTo>
                  <a:pt x="663194" y="173177"/>
                </a:lnTo>
                <a:lnTo>
                  <a:pt x="659688" y="173266"/>
                </a:lnTo>
                <a:lnTo>
                  <a:pt x="656907" y="176174"/>
                </a:lnTo>
                <a:lnTo>
                  <a:pt x="660273" y="317715"/>
                </a:lnTo>
                <a:lnTo>
                  <a:pt x="532904" y="340144"/>
                </a:lnTo>
                <a:lnTo>
                  <a:pt x="532777" y="340245"/>
                </a:lnTo>
                <a:lnTo>
                  <a:pt x="532193" y="340398"/>
                </a:lnTo>
                <a:lnTo>
                  <a:pt x="530707" y="341109"/>
                </a:lnTo>
                <a:lnTo>
                  <a:pt x="530301" y="341414"/>
                </a:lnTo>
                <a:lnTo>
                  <a:pt x="530161" y="341439"/>
                </a:lnTo>
                <a:lnTo>
                  <a:pt x="481838" y="382485"/>
                </a:lnTo>
                <a:lnTo>
                  <a:pt x="481838" y="399135"/>
                </a:lnTo>
                <a:lnTo>
                  <a:pt x="229603" y="701294"/>
                </a:lnTo>
                <a:lnTo>
                  <a:pt x="218871" y="708469"/>
                </a:lnTo>
                <a:lnTo>
                  <a:pt x="206387" y="710857"/>
                </a:lnTo>
                <a:lnTo>
                  <a:pt x="193878" y="708469"/>
                </a:lnTo>
                <a:lnTo>
                  <a:pt x="183159" y="701294"/>
                </a:lnTo>
                <a:lnTo>
                  <a:pt x="175856" y="689965"/>
                </a:lnTo>
                <a:lnTo>
                  <a:pt x="173367" y="677087"/>
                </a:lnTo>
                <a:lnTo>
                  <a:pt x="175666" y="664298"/>
                </a:lnTo>
                <a:lnTo>
                  <a:pt x="182702" y="653186"/>
                </a:lnTo>
                <a:lnTo>
                  <a:pt x="481838" y="399135"/>
                </a:lnTo>
                <a:lnTo>
                  <a:pt x="481838" y="382485"/>
                </a:lnTo>
                <a:lnTo>
                  <a:pt x="174028" y="643928"/>
                </a:lnTo>
                <a:lnTo>
                  <a:pt x="164084" y="659409"/>
                </a:lnTo>
                <a:lnTo>
                  <a:pt x="160769" y="677037"/>
                </a:lnTo>
                <a:lnTo>
                  <a:pt x="164084" y="694651"/>
                </a:lnTo>
                <a:lnTo>
                  <a:pt x="197358" y="722985"/>
                </a:lnTo>
                <a:lnTo>
                  <a:pt x="206375" y="723887"/>
                </a:lnTo>
                <a:lnTo>
                  <a:pt x="215404" y="722985"/>
                </a:lnTo>
                <a:lnTo>
                  <a:pt x="223964" y="720293"/>
                </a:lnTo>
                <a:lnTo>
                  <a:pt x="231902" y="715873"/>
                </a:lnTo>
                <a:lnTo>
                  <a:pt x="237782" y="710857"/>
                </a:lnTo>
                <a:lnTo>
                  <a:pt x="239052" y="709777"/>
                </a:lnTo>
                <a:lnTo>
                  <a:pt x="498386" y="399135"/>
                </a:lnTo>
                <a:lnTo>
                  <a:pt x="537552" y="352221"/>
                </a:lnTo>
                <a:lnTo>
                  <a:pt x="668121" y="329222"/>
                </a:lnTo>
                <a:lnTo>
                  <a:pt x="668324" y="329069"/>
                </a:lnTo>
                <a:lnTo>
                  <a:pt x="672985" y="323405"/>
                </a:lnTo>
                <a:lnTo>
                  <a:pt x="673112" y="323164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4008780" y="5057076"/>
            <a:ext cx="673100" cy="723900"/>
          </a:xfrm>
          <a:custGeom>
            <a:avLst/>
            <a:gdLst/>
            <a:ahLst/>
            <a:cxnLst/>
            <a:rect l="l" t="t" r="r" b="b"/>
            <a:pathLst>
              <a:path w="673100" h="723900">
                <a:moveTo>
                  <a:pt x="512216" y="677037"/>
                </a:moveTo>
                <a:lnTo>
                  <a:pt x="508901" y="659422"/>
                </a:lnTo>
                <a:lnTo>
                  <a:pt x="499605" y="644956"/>
                </a:lnTo>
                <a:lnTo>
                  <a:pt x="499605" y="677100"/>
                </a:lnTo>
                <a:lnTo>
                  <a:pt x="497116" y="689965"/>
                </a:lnTo>
                <a:lnTo>
                  <a:pt x="489826" y="701306"/>
                </a:lnTo>
                <a:lnTo>
                  <a:pt x="479082" y="708482"/>
                </a:lnTo>
                <a:lnTo>
                  <a:pt x="466585" y="710869"/>
                </a:lnTo>
                <a:lnTo>
                  <a:pt x="454101" y="708469"/>
                </a:lnTo>
                <a:lnTo>
                  <a:pt x="443382" y="701306"/>
                </a:lnTo>
                <a:lnTo>
                  <a:pt x="191147" y="399148"/>
                </a:lnTo>
                <a:lnTo>
                  <a:pt x="490283" y="653199"/>
                </a:lnTo>
                <a:lnTo>
                  <a:pt x="497306" y="664298"/>
                </a:lnTo>
                <a:lnTo>
                  <a:pt x="499605" y="677100"/>
                </a:lnTo>
                <a:lnTo>
                  <a:pt x="499605" y="644956"/>
                </a:lnTo>
                <a:lnTo>
                  <a:pt x="498957" y="643940"/>
                </a:lnTo>
                <a:lnTo>
                  <a:pt x="210743" y="399148"/>
                </a:lnTo>
                <a:lnTo>
                  <a:pt x="142824" y="341452"/>
                </a:lnTo>
                <a:lnTo>
                  <a:pt x="142684" y="341426"/>
                </a:lnTo>
                <a:lnTo>
                  <a:pt x="142278" y="341122"/>
                </a:lnTo>
                <a:lnTo>
                  <a:pt x="140792" y="340410"/>
                </a:lnTo>
                <a:lnTo>
                  <a:pt x="140208" y="340258"/>
                </a:lnTo>
                <a:lnTo>
                  <a:pt x="140081" y="340156"/>
                </a:lnTo>
                <a:lnTo>
                  <a:pt x="12712" y="317728"/>
                </a:lnTo>
                <a:lnTo>
                  <a:pt x="16078" y="176187"/>
                </a:lnTo>
                <a:lnTo>
                  <a:pt x="13296" y="173278"/>
                </a:lnTo>
                <a:lnTo>
                  <a:pt x="9791" y="173189"/>
                </a:lnTo>
                <a:lnTo>
                  <a:pt x="5765" y="173177"/>
                </a:lnTo>
                <a:lnTo>
                  <a:pt x="3378" y="175895"/>
                </a:lnTo>
                <a:lnTo>
                  <a:pt x="0" y="317728"/>
                </a:lnTo>
                <a:lnTo>
                  <a:pt x="0" y="323418"/>
                </a:lnTo>
                <a:lnTo>
                  <a:pt x="4660" y="329082"/>
                </a:lnTo>
                <a:lnTo>
                  <a:pt x="4864" y="329234"/>
                </a:lnTo>
                <a:lnTo>
                  <a:pt x="135432" y="352234"/>
                </a:lnTo>
                <a:lnTo>
                  <a:pt x="433933" y="709790"/>
                </a:lnTo>
                <a:lnTo>
                  <a:pt x="441071" y="715873"/>
                </a:lnTo>
                <a:lnTo>
                  <a:pt x="449008" y="720293"/>
                </a:lnTo>
                <a:lnTo>
                  <a:pt x="457631" y="722998"/>
                </a:lnTo>
                <a:lnTo>
                  <a:pt x="466610" y="723900"/>
                </a:lnTo>
                <a:lnTo>
                  <a:pt x="475627" y="722985"/>
                </a:lnTo>
                <a:lnTo>
                  <a:pt x="484149" y="720344"/>
                </a:lnTo>
                <a:lnTo>
                  <a:pt x="491998" y="716026"/>
                </a:lnTo>
                <a:lnTo>
                  <a:pt x="498081" y="710869"/>
                </a:lnTo>
                <a:lnTo>
                  <a:pt x="498957" y="710133"/>
                </a:lnTo>
                <a:lnTo>
                  <a:pt x="508901" y="694664"/>
                </a:lnTo>
                <a:lnTo>
                  <a:pt x="512216" y="677037"/>
                </a:lnTo>
                <a:close/>
              </a:path>
              <a:path w="673100" h="723900">
                <a:moveTo>
                  <a:pt x="672985" y="529564"/>
                </a:moveTo>
                <a:lnTo>
                  <a:pt x="669671" y="511937"/>
                </a:lnTo>
                <a:lnTo>
                  <a:pt x="660387" y="497484"/>
                </a:lnTo>
                <a:lnTo>
                  <a:pt x="660387" y="529615"/>
                </a:lnTo>
                <a:lnTo>
                  <a:pt x="657898" y="542480"/>
                </a:lnTo>
                <a:lnTo>
                  <a:pt x="650608" y="553821"/>
                </a:lnTo>
                <a:lnTo>
                  <a:pt x="639838" y="560997"/>
                </a:lnTo>
                <a:lnTo>
                  <a:pt x="627380" y="563384"/>
                </a:lnTo>
                <a:lnTo>
                  <a:pt x="614883" y="560997"/>
                </a:lnTo>
                <a:lnTo>
                  <a:pt x="604151" y="553821"/>
                </a:lnTo>
                <a:lnTo>
                  <a:pt x="351917" y="251663"/>
                </a:lnTo>
                <a:lnTo>
                  <a:pt x="651065" y="505726"/>
                </a:lnTo>
                <a:lnTo>
                  <a:pt x="658088" y="516826"/>
                </a:lnTo>
                <a:lnTo>
                  <a:pt x="660387" y="529615"/>
                </a:lnTo>
                <a:lnTo>
                  <a:pt x="660387" y="497484"/>
                </a:lnTo>
                <a:lnTo>
                  <a:pt x="659739" y="496468"/>
                </a:ln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48"/>
                </a:lnTo>
                <a:lnTo>
                  <a:pt x="337997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81" y="158483"/>
                </a:lnTo>
                <a:lnTo>
                  <a:pt x="297713" y="191858"/>
                </a:lnTo>
                <a:lnTo>
                  <a:pt x="265430" y="214376"/>
                </a:lnTo>
                <a:lnTo>
                  <a:pt x="225958" y="222631"/>
                </a:lnTo>
                <a:lnTo>
                  <a:pt x="186474" y="214376"/>
                </a:lnTo>
                <a:lnTo>
                  <a:pt x="154203" y="191858"/>
                </a:lnTo>
                <a:lnTo>
                  <a:pt x="132422" y="158483"/>
                </a:lnTo>
                <a:lnTo>
                  <a:pt x="124434" y="117665"/>
                </a:lnTo>
                <a:lnTo>
                  <a:pt x="132422" y="76847"/>
                </a:lnTo>
                <a:lnTo>
                  <a:pt x="154203" y="43472"/>
                </a:lnTo>
                <a:lnTo>
                  <a:pt x="186474" y="20967"/>
                </a:lnTo>
                <a:lnTo>
                  <a:pt x="225958" y="12700"/>
                </a:lnTo>
                <a:lnTo>
                  <a:pt x="265430" y="20967"/>
                </a:lnTo>
                <a:lnTo>
                  <a:pt x="297713" y="43472"/>
                </a:lnTo>
                <a:lnTo>
                  <a:pt x="319481" y="76847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505"/>
                </a:lnTo>
                <a:lnTo>
                  <a:pt x="275310" y="12700"/>
                </a:lnTo>
                <a:lnTo>
                  <a:pt x="270370" y="9258"/>
                </a:lnTo>
                <a:lnTo>
                  <a:pt x="225958" y="0"/>
                </a:lnTo>
                <a:lnTo>
                  <a:pt x="181533" y="9258"/>
                </a:lnTo>
                <a:lnTo>
                  <a:pt x="145224" y="34505"/>
                </a:lnTo>
                <a:lnTo>
                  <a:pt x="120713" y="71907"/>
                </a:lnTo>
                <a:lnTo>
                  <a:pt x="111734" y="117665"/>
                </a:lnTo>
                <a:lnTo>
                  <a:pt x="120713" y="163423"/>
                </a:lnTo>
                <a:lnTo>
                  <a:pt x="145224" y="200825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64"/>
                </a:lnTo>
                <a:lnTo>
                  <a:pt x="265442" y="228066"/>
                </a:lnTo>
                <a:lnTo>
                  <a:pt x="276618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594715" y="562305"/>
                </a:lnTo>
                <a:lnTo>
                  <a:pt x="601853" y="568401"/>
                </a:lnTo>
                <a:lnTo>
                  <a:pt x="609790" y="572820"/>
                </a:lnTo>
                <a:lnTo>
                  <a:pt x="618401" y="575513"/>
                </a:lnTo>
                <a:lnTo>
                  <a:pt x="627380" y="576414"/>
                </a:lnTo>
                <a:lnTo>
                  <a:pt x="636409" y="575513"/>
                </a:lnTo>
                <a:lnTo>
                  <a:pt x="644931" y="572858"/>
                </a:lnTo>
                <a:lnTo>
                  <a:pt x="652767" y="568553"/>
                </a:lnTo>
                <a:lnTo>
                  <a:pt x="658876" y="563384"/>
                </a:lnTo>
                <a:lnTo>
                  <a:pt x="659739" y="562660"/>
                </a:lnTo>
                <a:lnTo>
                  <a:pt x="669671" y="547179"/>
                </a:lnTo>
                <a:lnTo>
                  <a:pt x="672985" y="529564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4008666" y="6315951"/>
            <a:ext cx="673735" cy="723900"/>
          </a:xfrm>
          <a:custGeom>
            <a:avLst/>
            <a:gdLst/>
            <a:ahLst/>
            <a:cxnLst/>
            <a:rect l="l" t="t" r="r" b="b"/>
            <a:pathLst>
              <a:path w="673735" h="72390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83"/>
                </a:lnTo>
                <a:lnTo>
                  <a:pt x="518782" y="191846"/>
                </a:lnTo>
                <a:lnTo>
                  <a:pt x="486498" y="214363"/>
                </a:lnTo>
                <a:lnTo>
                  <a:pt x="447027" y="222631"/>
                </a:lnTo>
                <a:lnTo>
                  <a:pt x="407543" y="214363"/>
                </a:lnTo>
                <a:lnTo>
                  <a:pt x="398462" y="208038"/>
                </a:lnTo>
                <a:lnTo>
                  <a:pt x="375272" y="191846"/>
                </a:lnTo>
                <a:lnTo>
                  <a:pt x="353491" y="158483"/>
                </a:lnTo>
                <a:lnTo>
                  <a:pt x="345503" y="117665"/>
                </a:lnTo>
                <a:lnTo>
                  <a:pt x="353491" y="76835"/>
                </a:lnTo>
                <a:lnTo>
                  <a:pt x="375272" y="43472"/>
                </a:lnTo>
                <a:lnTo>
                  <a:pt x="407543" y="20955"/>
                </a:lnTo>
                <a:lnTo>
                  <a:pt x="447027" y="12700"/>
                </a:lnTo>
                <a:lnTo>
                  <a:pt x="486498" y="20955"/>
                </a:lnTo>
                <a:lnTo>
                  <a:pt x="518782" y="43472"/>
                </a:lnTo>
                <a:lnTo>
                  <a:pt x="540562" y="76835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48" y="34493"/>
                </a:lnTo>
                <a:lnTo>
                  <a:pt x="496392" y="12700"/>
                </a:lnTo>
                <a:lnTo>
                  <a:pt x="491439" y="9258"/>
                </a:lnTo>
                <a:lnTo>
                  <a:pt x="447027" y="0"/>
                </a:lnTo>
                <a:lnTo>
                  <a:pt x="402602" y="9258"/>
                </a:lnTo>
                <a:lnTo>
                  <a:pt x="366293" y="34493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36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68" y="235013"/>
                </a:lnTo>
                <a:lnTo>
                  <a:pt x="321068" y="251663"/>
                </a:lnTo>
                <a:lnTo>
                  <a:pt x="68834" y="553821"/>
                </a:lnTo>
                <a:lnTo>
                  <a:pt x="58089" y="560997"/>
                </a:lnTo>
                <a:lnTo>
                  <a:pt x="45605" y="563384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02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68" y="251663"/>
                </a:lnTo>
                <a:lnTo>
                  <a:pt x="321068" y="235013"/>
                </a:lnTo>
                <a:lnTo>
                  <a:pt x="13246" y="496468"/>
                </a:lnTo>
                <a:lnTo>
                  <a:pt x="3302" y="511937"/>
                </a:lnTo>
                <a:lnTo>
                  <a:pt x="0" y="529551"/>
                </a:lnTo>
                <a:lnTo>
                  <a:pt x="3302" y="547179"/>
                </a:lnTo>
                <a:lnTo>
                  <a:pt x="36576" y="575513"/>
                </a:lnTo>
                <a:lnTo>
                  <a:pt x="45605" y="576414"/>
                </a:lnTo>
                <a:lnTo>
                  <a:pt x="54622" y="575500"/>
                </a:lnTo>
                <a:lnTo>
                  <a:pt x="63195" y="572808"/>
                </a:lnTo>
                <a:lnTo>
                  <a:pt x="71132" y="568401"/>
                </a:lnTo>
                <a:lnTo>
                  <a:pt x="77000" y="563384"/>
                </a:lnTo>
                <a:lnTo>
                  <a:pt x="78270" y="562305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51"/>
                </a:lnTo>
                <a:lnTo>
                  <a:pt x="447027" y="235331"/>
                </a:lnTo>
                <a:lnTo>
                  <a:pt x="491439" y="226060"/>
                </a:lnTo>
                <a:lnTo>
                  <a:pt x="496392" y="222631"/>
                </a:lnTo>
                <a:lnTo>
                  <a:pt x="527748" y="200825"/>
                </a:lnTo>
                <a:lnTo>
                  <a:pt x="552259" y="163423"/>
                </a:lnTo>
                <a:lnTo>
                  <a:pt x="561251" y="117665"/>
                </a:lnTo>
                <a:close/>
              </a:path>
              <a:path w="673735" h="723900">
                <a:moveTo>
                  <a:pt x="673112" y="323164"/>
                </a:moveTo>
                <a:lnTo>
                  <a:pt x="669607" y="175882"/>
                </a:lnTo>
                <a:lnTo>
                  <a:pt x="667219" y="173164"/>
                </a:lnTo>
                <a:lnTo>
                  <a:pt x="663194" y="173177"/>
                </a:lnTo>
                <a:lnTo>
                  <a:pt x="659688" y="173266"/>
                </a:lnTo>
                <a:lnTo>
                  <a:pt x="656907" y="176174"/>
                </a:lnTo>
                <a:lnTo>
                  <a:pt x="660273" y="317715"/>
                </a:lnTo>
                <a:lnTo>
                  <a:pt x="532904" y="340144"/>
                </a:lnTo>
                <a:lnTo>
                  <a:pt x="532777" y="340245"/>
                </a:lnTo>
                <a:lnTo>
                  <a:pt x="532193" y="340398"/>
                </a:lnTo>
                <a:lnTo>
                  <a:pt x="530707" y="341109"/>
                </a:lnTo>
                <a:lnTo>
                  <a:pt x="530301" y="341414"/>
                </a:lnTo>
                <a:lnTo>
                  <a:pt x="530161" y="341439"/>
                </a:lnTo>
                <a:lnTo>
                  <a:pt x="481838" y="382485"/>
                </a:lnTo>
                <a:lnTo>
                  <a:pt x="481838" y="399135"/>
                </a:lnTo>
                <a:lnTo>
                  <a:pt x="229603" y="701294"/>
                </a:lnTo>
                <a:lnTo>
                  <a:pt x="218871" y="708469"/>
                </a:lnTo>
                <a:lnTo>
                  <a:pt x="206387" y="710869"/>
                </a:lnTo>
                <a:lnTo>
                  <a:pt x="193878" y="708469"/>
                </a:lnTo>
                <a:lnTo>
                  <a:pt x="183159" y="701294"/>
                </a:lnTo>
                <a:lnTo>
                  <a:pt x="175856" y="689965"/>
                </a:lnTo>
                <a:lnTo>
                  <a:pt x="173367" y="677087"/>
                </a:lnTo>
                <a:lnTo>
                  <a:pt x="175666" y="664298"/>
                </a:lnTo>
                <a:lnTo>
                  <a:pt x="182702" y="653186"/>
                </a:lnTo>
                <a:lnTo>
                  <a:pt x="481838" y="399135"/>
                </a:lnTo>
                <a:lnTo>
                  <a:pt x="481838" y="382485"/>
                </a:lnTo>
                <a:lnTo>
                  <a:pt x="174028" y="643928"/>
                </a:lnTo>
                <a:lnTo>
                  <a:pt x="164084" y="659409"/>
                </a:lnTo>
                <a:lnTo>
                  <a:pt x="160769" y="677037"/>
                </a:lnTo>
                <a:lnTo>
                  <a:pt x="164084" y="694651"/>
                </a:lnTo>
                <a:lnTo>
                  <a:pt x="197358" y="722985"/>
                </a:lnTo>
                <a:lnTo>
                  <a:pt x="206375" y="723887"/>
                </a:lnTo>
                <a:lnTo>
                  <a:pt x="215404" y="722985"/>
                </a:lnTo>
                <a:lnTo>
                  <a:pt x="498386" y="399135"/>
                </a:lnTo>
                <a:lnTo>
                  <a:pt x="537552" y="352221"/>
                </a:lnTo>
                <a:lnTo>
                  <a:pt x="668121" y="329222"/>
                </a:lnTo>
                <a:lnTo>
                  <a:pt x="668324" y="329069"/>
                </a:lnTo>
                <a:lnTo>
                  <a:pt x="669404" y="328726"/>
                </a:lnTo>
                <a:lnTo>
                  <a:pt x="672985" y="323405"/>
                </a:lnTo>
                <a:lnTo>
                  <a:pt x="673112" y="323164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2945556" y="4224570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67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96" y="132862"/>
                </a:lnTo>
                <a:lnTo>
                  <a:pt x="328378" y="120331"/>
                </a:lnTo>
                <a:lnTo>
                  <a:pt x="328816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6" y="119426"/>
                </a:lnTo>
                <a:lnTo>
                  <a:pt x="335116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2945886" y="2968826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30"/>
                </a:lnTo>
                <a:lnTo>
                  <a:pt x="404687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6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6" y="119426"/>
                </a:lnTo>
                <a:lnTo>
                  <a:pt x="523216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2945556" y="1713082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67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96" y="132862"/>
                </a:lnTo>
                <a:lnTo>
                  <a:pt x="328378" y="120331"/>
                </a:lnTo>
                <a:lnTo>
                  <a:pt x="328816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6" y="119426"/>
                </a:lnTo>
                <a:lnTo>
                  <a:pt x="335116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2945886" y="5480315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30"/>
                </a:lnTo>
                <a:lnTo>
                  <a:pt x="404687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6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6" y="119426"/>
                </a:lnTo>
                <a:lnTo>
                  <a:pt x="523216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945556" y="6736059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67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96" y="132862"/>
                </a:lnTo>
                <a:lnTo>
                  <a:pt x="328378" y="120331"/>
                </a:lnTo>
                <a:lnTo>
                  <a:pt x="328816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6" y="119426"/>
                </a:lnTo>
                <a:lnTo>
                  <a:pt x="335116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2945886" y="457338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28"/>
                </a:lnTo>
                <a:lnTo>
                  <a:pt x="404687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6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6" y="119426"/>
                </a:lnTo>
                <a:lnTo>
                  <a:pt x="523216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3A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1933257" y="158419"/>
            <a:ext cx="673735" cy="723900"/>
          </a:xfrm>
          <a:custGeom>
            <a:avLst/>
            <a:gdLst/>
            <a:ahLst/>
            <a:cxnLst/>
            <a:rect l="l" t="t" r="r" b="b"/>
            <a:pathLst>
              <a:path w="673735" h="72390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83"/>
                </a:lnTo>
                <a:lnTo>
                  <a:pt x="518782" y="191846"/>
                </a:lnTo>
                <a:lnTo>
                  <a:pt x="486498" y="214363"/>
                </a:lnTo>
                <a:lnTo>
                  <a:pt x="447027" y="222631"/>
                </a:lnTo>
                <a:lnTo>
                  <a:pt x="407543" y="214363"/>
                </a:lnTo>
                <a:lnTo>
                  <a:pt x="398462" y="208038"/>
                </a:lnTo>
                <a:lnTo>
                  <a:pt x="375272" y="191846"/>
                </a:lnTo>
                <a:lnTo>
                  <a:pt x="353491" y="158483"/>
                </a:lnTo>
                <a:lnTo>
                  <a:pt x="345503" y="117665"/>
                </a:lnTo>
                <a:lnTo>
                  <a:pt x="353491" y="76835"/>
                </a:lnTo>
                <a:lnTo>
                  <a:pt x="375272" y="43472"/>
                </a:lnTo>
                <a:lnTo>
                  <a:pt x="407543" y="20955"/>
                </a:lnTo>
                <a:lnTo>
                  <a:pt x="447027" y="12700"/>
                </a:lnTo>
                <a:lnTo>
                  <a:pt x="486498" y="20955"/>
                </a:lnTo>
                <a:lnTo>
                  <a:pt x="518782" y="43472"/>
                </a:lnTo>
                <a:lnTo>
                  <a:pt x="540562" y="76835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48" y="34493"/>
                </a:lnTo>
                <a:lnTo>
                  <a:pt x="496392" y="12700"/>
                </a:lnTo>
                <a:lnTo>
                  <a:pt x="491439" y="9258"/>
                </a:lnTo>
                <a:lnTo>
                  <a:pt x="447027" y="0"/>
                </a:lnTo>
                <a:lnTo>
                  <a:pt x="402602" y="9258"/>
                </a:lnTo>
                <a:lnTo>
                  <a:pt x="366293" y="34493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36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68" y="235013"/>
                </a:lnTo>
                <a:lnTo>
                  <a:pt x="321068" y="251663"/>
                </a:lnTo>
                <a:lnTo>
                  <a:pt x="68834" y="553821"/>
                </a:lnTo>
                <a:lnTo>
                  <a:pt x="58089" y="560997"/>
                </a:lnTo>
                <a:lnTo>
                  <a:pt x="45605" y="563384"/>
                </a:lnTo>
                <a:lnTo>
                  <a:pt x="33121" y="560984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02"/>
                </a:lnTo>
                <a:lnTo>
                  <a:pt x="14884" y="516813"/>
                </a:lnTo>
                <a:lnTo>
                  <a:pt x="21920" y="505726"/>
                </a:lnTo>
                <a:lnTo>
                  <a:pt x="321068" y="251663"/>
                </a:lnTo>
                <a:lnTo>
                  <a:pt x="321068" y="235013"/>
                </a:lnTo>
                <a:lnTo>
                  <a:pt x="13246" y="496468"/>
                </a:lnTo>
                <a:lnTo>
                  <a:pt x="3302" y="511937"/>
                </a:lnTo>
                <a:lnTo>
                  <a:pt x="0" y="529551"/>
                </a:lnTo>
                <a:lnTo>
                  <a:pt x="3302" y="547179"/>
                </a:lnTo>
                <a:lnTo>
                  <a:pt x="36576" y="575513"/>
                </a:lnTo>
                <a:lnTo>
                  <a:pt x="45605" y="576414"/>
                </a:lnTo>
                <a:lnTo>
                  <a:pt x="54622" y="575500"/>
                </a:lnTo>
                <a:lnTo>
                  <a:pt x="63195" y="572808"/>
                </a:lnTo>
                <a:lnTo>
                  <a:pt x="71132" y="568388"/>
                </a:lnTo>
                <a:lnTo>
                  <a:pt x="77000" y="563384"/>
                </a:lnTo>
                <a:lnTo>
                  <a:pt x="78270" y="562305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51"/>
                </a:lnTo>
                <a:lnTo>
                  <a:pt x="447027" y="235331"/>
                </a:lnTo>
                <a:lnTo>
                  <a:pt x="491439" y="226060"/>
                </a:lnTo>
                <a:lnTo>
                  <a:pt x="496392" y="222631"/>
                </a:lnTo>
                <a:lnTo>
                  <a:pt x="527748" y="200825"/>
                </a:lnTo>
                <a:lnTo>
                  <a:pt x="552259" y="163423"/>
                </a:lnTo>
                <a:lnTo>
                  <a:pt x="561251" y="117665"/>
                </a:lnTo>
                <a:close/>
              </a:path>
              <a:path w="673735" h="723900">
                <a:moveTo>
                  <a:pt x="673112" y="323164"/>
                </a:moveTo>
                <a:lnTo>
                  <a:pt x="669607" y="175882"/>
                </a:lnTo>
                <a:lnTo>
                  <a:pt x="667219" y="173164"/>
                </a:lnTo>
                <a:lnTo>
                  <a:pt x="663194" y="173189"/>
                </a:lnTo>
                <a:lnTo>
                  <a:pt x="659688" y="173266"/>
                </a:lnTo>
                <a:lnTo>
                  <a:pt x="656907" y="176174"/>
                </a:lnTo>
                <a:lnTo>
                  <a:pt x="660273" y="317715"/>
                </a:lnTo>
                <a:lnTo>
                  <a:pt x="532904" y="340144"/>
                </a:lnTo>
                <a:lnTo>
                  <a:pt x="532777" y="340245"/>
                </a:lnTo>
                <a:lnTo>
                  <a:pt x="532193" y="340398"/>
                </a:lnTo>
                <a:lnTo>
                  <a:pt x="530707" y="341109"/>
                </a:lnTo>
                <a:lnTo>
                  <a:pt x="530301" y="341414"/>
                </a:lnTo>
                <a:lnTo>
                  <a:pt x="530161" y="341439"/>
                </a:lnTo>
                <a:lnTo>
                  <a:pt x="481838" y="382485"/>
                </a:lnTo>
                <a:lnTo>
                  <a:pt x="481838" y="399135"/>
                </a:lnTo>
                <a:lnTo>
                  <a:pt x="229603" y="701294"/>
                </a:lnTo>
                <a:lnTo>
                  <a:pt x="218871" y="708469"/>
                </a:lnTo>
                <a:lnTo>
                  <a:pt x="206387" y="710857"/>
                </a:lnTo>
                <a:lnTo>
                  <a:pt x="193878" y="708469"/>
                </a:lnTo>
                <a:lnTo>
                  <a:pt x="183159" y="701294"/>
                </a:lnTo>
                <a:lnTo>
                  <a:pt x="175856" y="689965"/>
                </a:lnTo>
                <a:lnTo>
                  <a:pt x="173367" y="677087"/>
                </a:lnTo>
                <a:lnTo>
                  <a:pt x="175666" y="664298"/>
                </a:lnTo>
                <a:lnTo>
                  <a:pt x="182702" y="653186"/>
                </a:lnTo>
                <a:lnTo>
                  <a:pt x="481838" y="399135"/>
                </a:lnTo>
                <a:lnTo>
                  <a:pt x="481838" y="382485"/>
                </a:lnTo>
                <a:lnTo>
                  <a:pt x="174028" y="643928"/>
                </a:lnTo>
                <a:lnTo>
                  <a:pt x="164084" y="659409"/>
                </a:lnTo>
                <a:lnTo>
                  <a:pt x="160769" y="677037"/>
                </a:lnTo>
                <a:lnTo>
                  <a:pt x="164084" y="694651"/>
                </a:lnTo>
                <a:lnTo>
                  <a:pt x="197358" y="722985"/>
                </a:lnTo>
                <a:lnTo>
                  <a:pt x="206375" y="723887"/>
                </a:lnTo>
                <a:lnTo>
                  <a:pt x="215404" y="722985"/>
                </a:lnTo>
                <a:lnTo>
                  <a:pt x="223964" y="720293"/>
                </a:lnTo>
                <a:lnTo>
                  <a:pt x="231902" y="715873"/>
                </a:lnTo>
                <a:lnTo>
                  <a:pt x="237782" y="710857"/>
                </a:lnTo>
                <a:lnTo>
                  <a:pt x="239052" y="709777"/>
                </a:lnTo>
                <a:lnTo>
                  <a:pt x="498386" y="399135"/>
                </a:lnTo>
                <a:lnTo>
                  <a:pt x="537552" y="352221"/>
                </a:lnTo>
                <a:lnTo>
                  <a:pt x="668121" y="329222"/>
                </a:lnTo>
                <a:lnTo>
                  <a:pt x="668324" y="329069"/>
                </a:lnTo>
                <a:lnTo>
                  <a:pt x="672985" y="323405"/>
                </a:lnTo>
                <a:lnTo>
                  <a:pt x="673112" y="323164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1933371" y="1417281"/>
            <a:ext cx="673100" cy="723900"/>
          </a:xfrm>
          <a:custGeom>
            <a:avLst/>
            <a:gdLst/>
            <a:ahLst/>
            <a:cxnLst/>
            <a:rect l="l" t="t" r="r" b="b"/>
            <a:pathLst>
              <a:path w="673100" h="723900">
                <a:moveTo>
                  <a:pt x="512216" y="677037"/>
                </a:moveTo>
                <a:lnTo>
                  <a:pt x="508901" y="659422"/>
                </a:lnTo>
                <a:lnTo>
                  <a:pt x="499605" y="644956"/>
                </a:lnTo>
                <a:lnTo>
                  <a:pt x="499605" y="677100"/>
                </a:lnTo>
                <a:lnTo>
                  <a:pt x="497116" y="689965"/>
                </a:lnTo>
                <a:lnTo>
                  <a:pt x="489826" y="701306"/>
                </a:lnTo>
                <a:lnTo>
                  <a:pt x="479082" y="708482"/>
                </a:lnTo>
                <a:lnTo>
                  <a:pt x="466585" y="710869"/>
                </a:lnTo>
                <a:lnTo>
                  <a:pt x="454101" y="708469"/>
                </a:lnTo>
                <a:lnTo>
                  <a:pt x="443382" y="701306"/>
                </a:lnTo>
                <a:lnTo>
                  <a:pt x="191147" y="399148"/>
                </a:lnTo>
                <a:lnTo>
                  <a:pt x="490283" y="653199"/>
                </a:lnTo>
                <a:lnTo>
                  <a:pt x="497306" y="664298"/>
                </a:lnTo>
                <a:lnTo>
                  <a:pt x="499605" y="677100"/>
                </a:lnTo>
                <a:lnTo>
                  <a:pt x="499605" y="644956"/>
                </a:lnTo>
                <a:lnTo>
                  <a:pt x="498957" y="643940"/>
                </a:lnTo>
                <a:lnTo>
                  <a:pt x="210743" y="399148"/>
                </a:lnTo>
                <a:lnTo>
                  <a:pt x="142824" y="341452"/>
                </a:lnTo>
                <a:lnTo>
                  <a:pt x="142684" y="341426"/>
                </a:lnTo>
                <a:lnTo>
                  <a:pt x="142278" y="341122"/>
                </a:lnTo>
                <a:lnTo>
                  <a:pt x="140792" y="340410"/>
                </a:lnTo>
                <a:lnTo>
                  <a:pt x="140208" y="340258"/>
                </a:lnTo>
                <a:lnTo>
                  <a:pt x="140081" y="340156"/>
                </a:lnTo>
                <a:lnTo>
                  <a:pt x="12712" y="317728"/>
                </a:lnTo>
                <a:lnTo>
                  <a:pt x="16078" y="176187"/>
                </a:lnTo>
                <a:lnTo>
                  <a:pt x="13296" y="173278"/>
                </a:lnTo>
                <a:lnTo>
                  <a:pt x="9791" y="173189"/>
                </a:lnTo>
                <a:lnTo>
                  <a:pt x="5765" y="173177"/>
                </a:lnTo>
                <a:lnTo>
                  <a:pt x="3378" y="175895"/>
                </a:lnTo>
                <a:lnTo>
                  <a:pt x="0" y="317728"/>
                </a:lnTo>
                <a:lnTo>
                  <a:pt x="0" y="323418"/>
                </a:lnTo>
                <a:lnTo>
                  <a:pt x="4660" y="329082"/>
                </a:lnTo>
                <a:lnTo>
                  <a:pt x="4864" y="329234"/>
                </a:lnTo>
                <a:lnTo>
                  <a:pt x="135432" y="352234"/>
                </a:lnTo>
                <a:lnTo>
                  <a:pt x="433933" y="709790"/>
                </a:lnTo>
                <a:lnTo>
                  <a:pt x="441071" y="715873"/>
                </a:lnTo>
                <a:lnTo>
                  <a:pt x="449008" y="720293"/>
                </a:lnTo>
                <a:lnTo>
                  <a:pt x="457631" y="722998"/>
                </a:lnTo>
                <a:lnTo>
                  <a:pt x="466610" y="723900"/>
                </a:lnTo>
                <a:lnTo>
                  <a:pt x="475627" y="722985"/>
                </a:lnTo>
                <a:lnTo>
                  <a:pt x="484149" y="720344"/>
                </a:lnTo>
                <a:lnTo>
                  <a:pt x="491998" y="716026"/>
                </a:lnTo>
                <a:lnTo>
                  <a:pt x="498081" y="710869"/>
                </a:lnTo>
                <a:lnTo>
                  <a:pt x="498957" y="710133"/>
                </a:lnTo>
                <a:lnTo>
                  <a:pt x="508901" y="694664"/>
                </a:lnTo>
                <a:lnTo>
                  <a:pt x="512216" y="677037"/>
                </a:lnTo>
                <a:close/>
              </a:path>
              <a:path w="673100" h="723900">
                <a:moveTo>
                  <a:pt x="672985" y="529564"/>
                </a:moveTo>
                <a:lnTo>
                  <a:pt x="669671" y="511937"/>
                </a:lnTo>
                <a:lnTo>
                  <a:pt x="660387" y="497484"/>
                </a:lnTo>
                <a:lnTo>
                  <a:pt x="660387" y="529615"/>
                </a:lnTo>
                <a:lnTo>
                  <a:pt x="657898" y="542480"/>
                </a:lnTo>
                <a:lnTo>
                  <a:pt x="650608" y="553821"/>
                </a:lnTo>
                <a:lnTo>
                  <a:pt x="639838" y="560997"/>
                </a:lnTo>
                <a:lnTo>
                  <a:pt x="627380" y="563384"/>
                </a:lnTo>
                <a:lnTo>
                  <a:pt x="614883" y="560997"/>
                </a:lnTo>
                <a:lnTo>
                  <a:pt x="604151" y="553821"/>
                </a:lnTo>
                <a:lnTo>
                  <a:pt x="351917" y="251663"/>
                </a:lnTo>
                <a:lnTo>
                  <a:pt x="651065" y="505726"/>
                </a:lnTo>
                <a:lnTo>
                  <a:pt x="658088" y="516826"/>
                </a:lnTo>
                <a:lnTo>
                  <a:pt x="660387" y="529615"/>
                </a:lnTo>
                <a:lnTo>
                  <a:pt x="660387" y="497484"/>
                </a:lnTo>
                <a:lnTo>
                  <a:pt x="659739" y="496468"/>
                </a:ln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48"/>
                </a:lnTo>
                <a:lnTo>
                  <a:pt x="337997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81" y="158483"/>
                </a:lnTo>
                <a:lnTo>
                  <a:pt x="297713" y="191858"/>
                </a:lnTo>
                <a:lnTo>
                  <a:pt x="265430" y="214376"/>
                </a:lnTo>
                <a:lnTo>
                  <a:pt x="225958" y="222631"/>
                </a:lnTo>
                <a:lnTo>
                  <a:pt x="186474" y="214376"/>
                </a:lnTo>
                <a:lnTo>
                  <a:pt x="154203" y="191858"/>
                </a:lnTo>
                <a:lnTo>
                  <a:pt x="132422" y="158483"/>
                </a:lnTo>
                <a:lnTo>
                  <a:pt x="124434" y="117665"/>
                </a:lnTo>
                <a:lnTo>
                  <a:pt x="132422" y="76847"/>
                </a:lnTo>
                <a:lnTo>
                  <a:pt x="154203" y="43472"/>
                </a:lnTo>
                <a:lnTo>
                  <a:pt x="186474" y="20967"/>
                </a:lnTo>
                <a:lnTo>
                  <a:pt x="225958" y="12700"/>
                </a:lnTo>
                <a:lnTo>
                  <a:pt x="265430" y="20967"/>
                </a:lnTo>
                <a:lnTo>
                  <a:pt x="297713" y="43472"/>
                </a:lnTo>
                <a:lnTo>
                  <a:pt x="319481" y="76847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505"/>
                </a:lnTo>
                <a:lnTo>
                  <a:pt x="275310" y="12700"/>
                </a:lnTo>
                <a:lnTo>
                  <a:pt x="270370" y="9258"/>
                </a:lnTo>
                <a:lnTo>
                  <a:pt x="225958" y="0"/>
                </a:lnTo>
                <a:lnTo>
                  <a:pt x="181533" y="9258"/>
                </a:lnTo>
                <a:lnTo>
                  <a:pt x="145224" y="34505"/>
                </a:lnTo>
                <a:lnTo>
                  <a:pt x="120713" y="71907"/>
                </a:lnTo>
                <a:lnTo>
                  <a:pt x="111734" y="117665"/>
                </a:lnTo>
                <a:lnTo>
                  <a:pt x="120713" y="163423"/>
                </a:lnTo>
                <a:lnTo>
                  <a:pt x="145224" y="200825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64"/>
                </a:lnTo>
                <a:lnTo>
                  <a:pt x="265442" y="228066"/>
                </a:lnTo>
                <a:lnTo>
                  <a:pt x="276618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594715" y="562305"/>
                </a:lnTo>
                <a:lnTo>
                  <a:pt x="601853" y="568401"/>
                </a:lnTo>
                <a:lnTo>
                  <a:pt x="609790" y="572820"/>
                </a:lnTo>
                <a:lnTo>
                  <a:pt x="618401" y="575513"/>
                </a:lnTo>
                <a:lnTo>
                  <a:pt x="627380" y="576414"/>
                </a:lnTo>
                <a:lnTo>
                  <a:pt x="636409" y="575513"/>
                </a:lnTo>
                <a:lnTo>
                  <a:pt x="644931" y="572858"/>
                </a:lnTo>
                <a:lnTo>
                  <a:pt x="652767" y="568553"/>
                </a:lnTo>
                <a:lnTo>
                  <a:pt x="658876" y="563384"/>
                </a:lnTo>
                <a:lnTo>
                  <a:pt x="659739" y="562660"/>
                </a:lnTo>
                <a:lnTo>
                  <a:pt x="669671" y="547179"/>
                </a:lnTo>
                <a:lnTo>
                  <a:pt x="672985" y="529564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1933257" y="2676156"/>
            <a:ext cx="673735" cy="723900"/>
          </a:xfrm>
          <a:custGeom>
            <a:avLst/>
            <a:gdLst/>
            <a:ahLst/>
            <a:cxnLst/>
            <a:rect l="l" t="t" r="r" b="b"/>
            <a:pathLst>
              <a:path w="673735" h="72390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83"/>
                </a:lnTo>
                <a:lnTo>
                  <a:pt x="518782" y="191846"/>
                </a:lnTo>
                <a:lnTo>
                  <a:pt x="486498" y="214363"/>
                </a:lnTo>
                <a:lnTo>
                  <a:pt x="447027" y="222631"/>
                </a:lnTo>
                <a:lnTo>
                  <a:pt x="407543" y="214363"/>
                </a:lnTo>
                <a:lnTo>
                  <a:pt x="398462" y="208038"/>
                </a:lnTo>
                <a:lnTo>
                  <a:pt x="375272" y="191846"/>
                </a:lnTo>
                <a:lnTo>
                  <a:pt x="353491" y="158483"/>
                </a:lnTo>
                <a:lnTo>
                  <a:pt x="345503" y="117665"/>
                </a:lnTo>
                <a:lnTo>
                  <a:pt x="353491" y="76835"/>
                </a:lnTo>
                <a:lnTo>
                  <a:pt x="375272" y="43472"/>
                </a:lnTo>
                <a:lnTo>
                  <a:pt x="407543" y="20955"/>
                </a:lnTo>
                <a:lnTo>
                  <a:pt x="447027" y="12700"/>
                </a:lnTo>
                <a:lnTo>
                  <a:pt x="486498" y="20955"/>
                </a:lnTo>
                <a:lnTo>
                  <a:pt x="518782" y="43472"/>
                </a:lnTo>
                <a:lnTo>
                  <a:pt x="540562" y="76835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48" y="34493"/>
                </a:lnTo>
                <a:lnTo>
                  <a:pt x="496392" y="12700"/>
                </a:lnTo>
                <a:lnTo>
                  <a:pt x="491439" y="9258"/>
                </a:lnTo>
                <a:lnTo>
                  <a:pt x="447027" y="0"/>
                </a:lnTo>
                <a:lnTo>
                  <a:pt x="402602" y="9258"/>
                </a:lnTo>
                <a:lnTo>
                  <a:pt x="366293" y="34493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36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68" y="235013"/>
                </a:lnTo>
                <a:lnTo>
                  <a:pt x="321068" y="251663"/>
                </a:lnTo>
                <a:lnTo>
                  <a:pt x="68834" y="553821"/>
                </a:lnTo>
                <a:lnTo>
                  <a:pt x="58089" y="560997"/>
                </a:lnTo>
                <a:lnTo>
                  <a:pt x="45605" y="563384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02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68" y="251663"/>
                </a:lnTo>
                <a:lnTo>
                  <a:pt x="321068" y="235013"/>
                </a:lnTo>
                <a:lnTo>
                  <a:pt x="13246" y="496468"/>
                </a:lnTo>
                <a:lnTo>
                  <a:pt x="3302" y="511937"/>
                </a:lnTo>
                <a:lnTo>
                  <a:pt x="0" y="529551"/>
                </a:lnTo>
                <a:lnTo>
                  <a:pt x="3302" y="547179"/>
                </a:lnTo>
                <a:lnTo>
                  <a:pt x="36576" y="575513"/>
                </a:lnTo>
                <a:lnTo>
                  <a:pt x="45605" y="576414"/>
                </a:lnTo>
                <a:lnTo>
                  <a:pt x="54622" y="575500"/>
                </a:lnTo>
                <a:lnTo>
                  <a:pt x="63195" y="572808"/>
                </a:lnTo>
                <a:lnTo>
                  <a:pt x="71132" y="568401"/>
                </a:lnTo>
                <a:lnTo>
                  <a:pt x="77000" y="563384"/>
                </a:lnTo>
                <a:lnTo>
                  <a:pt x="78270" y="562305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51"/>
                </a:lnTo>
                <a:lnTo>
                  <a:pt x="447027" y="235331"/>
                </a:lnTo>
                <a:lnTo>
                  <a:pt x="491439" y="226060"/>
                </a:lnTo>
                <a:lnTo>
                  <a:pt x="496392" y="222631"/>
                </a:lnTo>
                <a:lnTo>
                  <a:pt x="527748" y="200825"/>
                </a:lnTo>
                <a:lnTo>
                  <a:pt x="552259" y="163423"/>
                </a:lnTo>
                <a:lnTo>
                  <a:pt x="561251" y="117665"/>
                </a:lnTo>
                <a:close/>
              </a:path>
              <a:path w="673735" h="723900">
                <a:moveTo>
                  <a:pt x="673112" y="323164"/>
                </a:moveTo>
                <a:lnTo>
                  <a:pt x="669607" y="175882"/>
                </a:lnTo>
                <a:lnTo>
                  <a:pt x="667219" y="173164"/>
                </a:lnTo>
                <a:lnTo>
                  <a:pt x="663194" y="173177"/>
                </a:lnTo>
                <a:lnTo>
                  <a:pt x="659688" y="173266"/>
                </a:lnTo>
                <a:lnTo>
                  <a:pt x="656907" y="176174"/>
                </a:lnTo>
                <a:lnTo>
                  <a:pt x="660273" y="317715"/>
                </a:lnTo>
                <a:lnTo>
                  <a:pt x="532904" y="340144"/>
                </a:lnTo>
                <a:lnTo>
                  <a:pt x="532777" y="340245"/>
                </a:lnTo>
                <a:lnTo>
                  <a:pt x="532193" y="340398"/>
                </a:lnTo>
                <a:lnTo>
                  <a:pt x="530707" y="341109"/>
                </a:lnTo>
                <a:lnTo>
                  <a:pt x="530301" y="341414"/>
                </a:lnTo>
                <a:lnTo>
                  <a:pt x="530161" y="341439"/>
                </a:lnTo>
                <a:lnTo>
                  <a:pt x="481838" y="382485"/>
                </a:lnTo>
                <a:lnTo>
                  <a:pt x="481838" y="399135"/>
                </a:lnTo>
                <a:lnTo>
                  <a:pt x="229603" y="701294"/>
                </a:lnTo>
                <a:lnTo>
                  <a:pt x="218871" y="708469"/>
                </a:lnTo>
                <a:lnTo>
                  <a:pt x="206387" y="710869"/>
                </a:lnTo>
                <a:lnTo>
                  <a:pt x="193878" y="708469"/>
                </a:lnTo>
                <a:lnTo>
                  <a:pt x="183159" y="701294"/>
                </a:lnTo>
                <a:lnTo>
                  <a:pt x="175856" y="689965"/>
                </a:lnTo>
                <a:lnTo>
                  <a:pt x="173367" y="677087"/>
                </a:lnTo>
                <a:lnTo>
                  <a:pt x="175666" y="664298"/>
                </a:lnTo>
                <a:lnTo>
                  <a:pt x="182702" y="653186"/>
                </a:lnTo>
                <a:lnTo>
                  <a:pt x="481838" y="399135"/>
                </a:lnTo>
                <a:lnTo>
                  <a:pt x="481838" y="382485"/>
                </a:lnTo>
                <a:lnTo>
                  <a:pt x="174028" y="643928"/>
                </a:lnTo>
                <a:lnTo>
                  <a:pt x="164084" y="659409"/>
                </a:lnTo>
                <a:lnTo>
                  <a:pt x="160769" y="677037"/>
                </a:lnTo>
                <a:lnTo>
                  <a:pt x="164084" y="694651"/>
                </a:lnTo>
                <a:lnTo>
                  <a:pt x="197358" y="722985"/>
                </a:lnTo>
                <a:lnTo>
                  <a:pt x="206375" y="723887"/>
                </a:lnTo>
                <a:lnTo>
                  <a:pt x="215404" y="722985"/>
                </a:lnTo>
                <a:lnTo>
                  <a:pt x="498386" y="399135"/>
                </a:lnTo>
                <a:lnTo>
                  <a:pt x="537552" y="352221"/>
                </a:lnTo>
                <a:lnTo>
                  <a:pt x="668121" y="329222"/>
                </a:lnTo>
                <a:lnTo>
                  <a:pt x="668324" y="329069"/>
                </a:lnTo>
                <a:lnTo>
                  <a:pt x="669404" y="328726"/>
                </a:lnTo>
                <a:lnTo>
                  <a:pt x="672985" y="323405"/>
                </a:lnTo>
                <a:lnTo>
                  <a:pt x="673112" y="323164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1933371" y="3935018"/>
            <a:ext cx="673100" cy="723900"/>
          </a:xfrm>
          <a:custGeom>
            <a:avLst/>
            <a:gdLst/>
            <a:ahLst/>
            <a:cxnLst/>
            <a:rect l="l" t="t" r="r" b="b"/>
            <a:pathLst>
              <a:path w="673100" h="723900">
                <a:moveTo>
                  <a:pt x="512216" y="677037"/>
                </a:moveTo>
                <a:lnTo>
                  <a:pt x="508901" y="659422"/>
                </a:lnTo>
                <a:lnTo>
                  <a:pt x="499605" y="644956"/>
                </a:lnTo>
                <a:lnTo>
                  <a:pt x="499605" y="677100"/>
                </a:lnTo>
                <a:lnTo>
                  <a:pt x="497116" y="689965"/>
                </a:lnTo>
                <a:lnTo>
                  <a:pt x="489826" y="701306"/>
                </a:lnTo>
                <a:lnTo>
                  <a:pt x="479082" y="708482"/>
                </a:lnTo>
                <a:lnTo>
                  <a:pt x="466585" y="710869"/>
                </a:lnTo>
                <a:lnTo>
                  <a:pt x="454101" y="708469"/>
                </a:lnTo>
                <a:lnTo>
                  <a:pt x="443382" y="701306"/>
                </a:lnTo>
                <a:lnTo>
                  <a:pt x="191147" y="399148"/>
                </a:lnTo>
                <a:lnTo>
                  <a:pt x="490283" y="653199"/>
                </a:lnTo>
                <a:lnTo>
                  <a:pt x="497306" y="664298"/>
                </a:lnTo>
                <a:lnTo>
                  <a:pt x="499605" y="677100"/>
                </a:lnTo>
                <a:lnTo>
                  <a:pt x="499605" y="644956"/>
                </a:lnTo>
                <a:lnTo>
                  <a:pt x="498957" y="643940"/>
                </a:lnTo>
                <a:lnTo>
                  <a:pt x="210743" y="399148"/>
                </a:lnTo>
                <a:lnTo>
                  <a:pt x="142824" y="341452"/>
                </a:lnTo>
                <a:lnTo>
                  <a:pt x="142684" y="341426"/>
                </a:lnTo>
                <a:lnTo>
                  <a:pt x="142278" y="341122"/>
                </a:lnTo>
                <a:lnTo>
                  <a:pt x="140792" y="340410"/>
                </a:lnTo>
                <a:lnTo>
                  <a:pt x="140208" y="340258"/>
                </a:lnTo>
                <a:lnTo>
                  <a:pt x="140081" y="340156"/>
                </a:lnTo>
                <a:lnTo>
                  <a:pt x="12712" y="317728"/>
                </a:lnTo>
                <a:lnTo>
                  <a:pt x="16078" y="176187"/>
                </a:lnTo>
                <a:lnTo>
                  <a:pt x="13296" y="173278"/>
                </a:lnTo>
                <a:lnTo>
                  <a:pt x="9791" y="173189"/>
                </a:lnTo>
                <a:lnTo>
                  <a:pt x="5765" y="173177"/>
                </a:lnTo>
                <a:lnTo>
                  <a:pt x="3378" y="175895"/>
                </a:lnTo>
                <a:lnTo>
                  <a:pt x="0" y="317728"/>
                </a:lnTo>
                <a:lnTo>
                  <a:pt x="0" y="323418"/>
                </a:lnTo>
                <a:lnTo>
                  <a:pt x="4660" y="329082"/>
                </a:lnTo>
                <a:lnTo>
                  <a:pt x="4864" y="329234"/>
                </a:lnTo>
                <a:lnTo>
                  <a:pt x="135432" y="352234"/>
                </a:lnTo>
                <a:lnTo>
                  <a:pt x="433933" y="709790"/>
                </a:lnTo>
                <a:lnTo>
                  <a:pt x="441071" y="715886"/>
                </a:lnTo>
                <a:lnTo>
                  <a:pt x="449008" y="720293"/>
                </a:lnTo>
                <a:lnTo>
                  <a:pt x="457631" y="722998"/>
                </a:lnTo>
                <a:lnTo>
                  <a:pt x="466610" y="723900"/>
                </a:lnTo>
                <a:lnTo>
                  <a:pt x="475627" y="722985"/>
                </a:lnTo>
                <a:lnTo>
                  <a:pt x="484149" y="720344"/>
                </a:lnTo>
                <a:lnTo>
                  <a:pt x="491998" y="716026"/>
                </a:lnTo>
                <a:lnTo>
                  <a:pt x="498081" y="710869"/>
                </a:lnTo>
                <a:lnTo>
                  <a:pt x="498957" y="710133"/>
                </a:lnTo>
                <a:lnTo>
                  <a:pt x="508901" y="694664"/>
                </a:lnTo>
                <a:lnTo>
                  <a:pt x="512216" y="677037"/>
                </a:lnTo>
                <a:close/>
              </a:path>
              <a:path w="673100" h="723900">
                <a:moveTo>
                  <a:pt x="672985" y="529564"/>
                </a:moveTo>
                <a:lnTo>
                  <a:pt x="669671" y="511949"/>
                </a:lnTo>
                <a:lnTo>
                  <a:pt x="660387" y="497484"/>
                </a:lnTo>
                <a:lnTo>
                  <a:pt x="660387" y="529615"/>
                </a:lnTo>
                <a:lnTo>
                  <a:pt x="657898" y="542480"/>
                </a:lnTo>
                <a:lnTo>
                  <a:pt x="650608" y="553821"/>
                </a:lnTo>
                <a:lnTo>
                  <a:pt x="639838" y="560997"/>
                </a:lnTo>
                <a:lnTo>
                  <a:pt x="627380" y="563397"/>
                </a:lnTo>
                <a:lnTo>
                  <a:pt x="614883" y="560997"/>
                </a:lnTo>
                <a:lnTo>
                  <a:pt x="604151" y="553821"/>
                </a:lnTo>
                <a:lnTo>
                  <a:pt x="351917" y="251663"/>
                </a:lnTo>
                <a:lnTo>
                  <a:pt x="651065" y="505726"/>
                </a:lnTo>
                <a:lnTo>
                  <a:pt x="658088" y="516826"/>
                </a:lnTo>
                <a:lnTo>
                  <a:pt x="660387" y="529615"/>
                </a:lnTo>
                <a:lnTo>
                  <a:pt x="660387" y="497484"/>
                </a:lnTo>
                <a:lnTo>
                  <a:pt x="659739" y="496468"/>
                </a:ln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48"/>
                </a:lnTo>
                <a:lnTo>
                  <a:pt x="337997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81" y="158496"/>
                </a:lnTo>
                <a:lnTo>
                  <a:pt x="297713" y="191858"/>
                </a:lnTo>
                <a:lnTo>
                  <a:pt x="265430" y="214376"/>
                </a:lnTo>
                <a:lnTo>
                  <a:pt x="225958" y="222631"/>
                </a:lnTo>
                <a:lnTo>
                  <a:pt x="186474" y="214376"/>
                </a:lnTo>
                <a:lnTo>
                  <a:pt x="154203" y="191858"/>
                </a:lnTo>
                <a:lnTo>
                  <a:pt x="132422" y="158496"/>
                </a:lnTo>
                <a:lnTo>
                  <a:pt x="124434" y="117665"/>
                </a:lnTo>
                <a:lnTo>
                  <a:pt x="132422" y="76847"/>
                </a:lnTo>
                <a:lnTo>
                  <a:pt x="154203" y="43472"/>
                </a:lnTo>
                <a:lnTo>
                  <a:pt x="186474" y="20967"/>
                </a:lnTo>
                <a:lnTo>
                  <a:pt x="225958" y="12700"/>
                </a:lnTo>
                <a:lnTo>
                  <a:pt x="265430" y="20967"/>
                </a:lnTo>
                <a:lnTo>
                  <a:pt x="297713" y="43472"/>
                </a:lnTo>
                <a:lnTo>
                  <a:pt x="319481" y="76847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505"/>
                </a:lnTo>
                <a:lnTo>
                  <a:pt x="275310" y="12700"/>
                </a:lnTo>
                <a:lnTo>
                  <a:pt x="270370" y="9258"/>
                </a:lnTo>
                <a:lnTo>
                  <a:pt x="225958" y="0"/>
                </a:lnTo>
                <a:lnTo>
                  <a:pt x="181533" y="9258"/>
                </a:lnTo>
                <a:lnTo>
                  <a:pt x="145224" y="34505"/>
                </a:lnTo>
                <a:lnTo>
                  <a:pt x="120713" y="71907"/>
                </a:lnTo>
                <a:lnTo>
                  <a:pt x="111734" y="117665"/>
                </a:lnTo>
                <a:lnTo>
                  <a:pt x="120713" y="163423"/>
                </a:lnTo>
                <a:lnTo>
                  <a:pt x="145224" y="200837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64"/>
                </a:lnTo>
                <a:lnTo>
                  <a:pt x="265442" y="228066"/>
                </a:lnTo>
                <a:lnTo>
                  <a:pt x="276618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594715" y="562305"/>
                </a:lnTo>
                <a:lnTo>
                  <a:pt x="601853" y="568401"/>
                </a:lnTo>
                <a:lnTo>
                  <a:pt x="609790" y="572820"/>
                </a:lnTo>
                <a:lnTo>
                  <a:pt x="618401" y="575513"/>
                </a:lnTo>
                <a:lnTo>
                  <a:pt x="627380" y="576414"/>
                </a:lnTo>
                <a:lnTo>
                  <a:pt x="636409" y="575513"/>
                </a:lnTo>
                <a:lnTo>
                  <a:pt x="669671" y="547179"/>
                </a:lnTo>
                <a:lnTo>
                  <a:pt x="672985" y="529564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1933257" y="5193893"/>
            <a:ext cx="673735" cy="723900"/>
          </a:xfrm>
          <a:custGeom>
            <a:avLst/>
            <a:gdLst/>
            <a:ahLst/>
            <a:cxnLst/>
            <a:rect l="l" t="t" r="r" b="b"/>
            <a:pathLst>
              <a:path w="673735" h="723900">
                <a:moveTo>
                  <a:pt x="561251" y="117665"/>
                </a:moveTo>
                <a:lnTo>
                  <a:pt x="552259" y="71907"/>
                </a:lnTo>
                <a:lnTo>
                  <a:pt x="548551" y="66255"/>
                </a:lnTo>
                <a:lnTo>
                  <a:pt x="548551" y="117665"/>
                </a:lnTo>
                <a:lnTo>
                  <a:pt x="540562" y="158483"/>
                </a:lnTo>
                <a:lnTo>
                  <a:pt x="518782" y="191858"/>
                </a:lnTo>
                <a:lnTo>
                  <a:pt x="486498" y="214363"/>
                </a:lnTo>
                <a:lnTo>
                  <a:pt x="447027" y="222631"/>
                </a:lnTo>
                <a:lnTo>
                  <a:pt x="407543" y="214363"/>
                </a:lnTo>
                <a:lnTo>
                  <a:pt x="398462" y="208038"/>
                </a:lnTo>
                <a:lnTo>
                  <a:pt x="375272" y="191858"/>
                </a:lnTo>
                <a:lnTo>
                  <a:pt x="353491" y="158483"/>
                </a:lnTo>
                <a:lnTo>
                  <a:pt x="345503" y="117665"/>
                </a:lnTo>
                <a:lnTo>
                  <a:pt x="353491" y="76835"/>
                </a:lnTo>
                <a:lnTo>
                  <a:pt x="375272" y="43472"/>
                </a:lnTo>
                <a:lnTo>
                  <a:pt x="407543" y="20955"/>
                </a:lnTo>
                <a:lnTo>
                  <a:pt x="447027" y="12700"/>
                </a:lnTo>
                <a:lnTo>
                  <a:pt x="486498" y="20955"/>
                </a:lnTo>
                <a:lnTo>
                  <a:pt x="518782" y="43472"/>
                </a:lnTo>
                <a:lnTo>
                  <a:pt x="540562" y="76835"/>
                </a:lnTo>
                <a:lnTo>
                  <a:pt x="548551" y="117665"/>
                </a:lnTo>
                <a:lnTo>
                  <a:pt x="548551" y="66255"/>
                </a:lnTo>
                <a:lnTo>
                  <a:pt x="527748" y="34493"/>
                </a:lnTo>
                <a:lnTo>
                  <a:pt x="496392" y="12700"/>
                </a:lnTo>
                <a:lnTo>
                  <a:pt x="491439" y="9258"/>
                </a:lnTo>
                <a:lnTo>
                  <a:pt x="447027" y="0"/>
                </a:lnTo>
                <a:lnTo>
                  <a:pt x="402602" y="9258"/>
                </a:lnTo>
                <a:lnTo>
                  <a:pt x="366293" y="34493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36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68" y="235013"/>
                </a:lnTo>
                <a:lnTo>
                  <a:pt x="321068" y="251663"/>
                </a:lnTo>
                <a:lnTo>
                  <a:pt x="68834" y="553821"/>
                </a:lnTo>
                <a:lnTo>
                  <a:pt x="58089" y="560997"/>
                </a:lnTo>
                <a:lnTo>
                  <a:pt x="45605" y="563384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15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68" y="251663"/>
                </a:lnTo>
                <a:lnTo>
                  <a:pt x="321068" y="235013"/>
                </a:lnTo>
                <a:lnTo>
                  <a:pt x="13246" y="496468"/>
                </a:lnTo>
                <a:lnTo>
                  <a:pt x="3302" y="511937"/>
                </a:lnTo>
                <a:lnTo>
                  <a:pt x="0" y="529551"/>
                </a:lnTo>
                <a:lnTo>
                  <a:pt x="3302" y="547179"/>
                </a:lnTo>
                <a:lnTo>
                  <a:pt x="36576" y="575513"/>
                </a:lnTo>
                <a:lnTo>
                  <a:pt x="45605" y="576414"/>
                </a:lnTo>
                <a:lnTo>
                  <a:pt x="54622" y="575500"/>
                </a:lnTo>
                <a:lnTo>
                  <a:pt x="63195" y="572820"/>
                </a:lnTo>
                <a:lnTo>
                  <a:pt x="71132" y="568401"/>
                </a:lnTo>
                <a:lnTo>
                  <a:pt x="77000" y="563384"/>
                </a:lnTo>
                <a:lnTo>
                  <a:pt x="78270" y="562305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51"/>
                </a:lnTo>
                <a:lnTo>
                  <a:pt x="447027" y="235331"/>
                </a:lnTo>
                <a:lnTo>
                  <a:pt x="491439" y="226072"/>
                </a:lnTo>
                <a:lnTo>
                  <a:pt x="496392" y="222631"/>
                </a:lnTo>
                <a:lnTo>
                  <a:pt x="527748" y="200825"/>
                </a:lnTo>
                <a:lnTo>
                  <a:pt x="552259" y="163423"/>
                </a:lnTo>
                <a:lnTo>
                  <a:pt x="561251" y="117665"/>
                </a:lnTo>
                <a:close/>
              </a:path>
              <a:path w="673735" h="723900">
                <a:moveTo>
                  <a:pt x="673112" y="323164"/>
                </a:moveTo>
                <a:lnTo>
                  <a:pt x="669607" y="175882"/>
                </a:lnTo>
                <a:lnTo>
                  <a:pt x="667219" y="173164"/>
                </a:lnTo>
                <a:lnTo>
                  <a:pt x="663194" y="173177"/>
                </a:lnTo>
                <a:lnTo>
                  <a:pt x="659688" y="173266"/>
                </a:lnTo>
                <a:lnTo>
                  <a:pt x="656907" y="176174"/>
                </a:lnTo>
                <a:lnTo>
                  <a:pt x="660273" y="317715"/>
                </a:lnTo>
                <a:lnTo>
                  <a:pt x="532904" y="340144"/>
                </a:lnTo>
                <a:lnTo>
                  <a:pt x="532777" y="340245"/>
                </a:lnTo>
                <a:lnTo>
                  <a:pt x="532193" y="340398"/>
                </a:lnTo>
                <a:lnTo>
                  <a:pt x="530707" y="341109"/>
                </a:lnTo>
                <a:lnTo>
                  <a:pt x="530301" y="341414"/>
                </a:lnTo>
                <a:lnTo>
                  <a:pt x="530161" y="341439"/>
                </a:lnTo>
                <a:lnTo>
                  <a:pt x="481838" y="382485"/>
                </a:lnTo>
                <a:lnTo>
                  <a:pt x="481838" y="399135"/>
                </a:lnTo>
                <a:lnTo>
                  <a:pt x="229603" y="701294"/>
                </a:lnTo>
                <a:lnTo>
                  <a:pt x="218871" y="708469"/>
                </a:lnTo>
                <a:lnTo>
                  <a:pt x="206387" y="710869"/>
                </a:lnTo>
                <a:lnTo>
                  <a:pt x="193878" y="708469"/>
                </a:lnTo>
                <a:lnTo>
                  <a:pt x="183159" y="701294"/>
                </a:lnTo>
                <a:lnTo>
                  <a:pt x="175856" y="689965"/>
                </a:lnTo>
                <a:lnTo>
                  <a:pt x="173367" y="677087"/>
                </a:lnTo>
                <a:lnTo>
                  <a:pt x="175666" y="664298"/>
                </a:lnTo>
                <a:lnTo>
                  <a:pt x="182702" y="653186"/>
                </a:lnTo>
                <a:lnTo>
                  <a:pt x="481838" y="399135"/>
                </a:lnTo>
                <a:lnTo>
                  <a:pt x="481838" y="382485"/>
                </a:lnTo>
                <a:lnTo>
                  <a:pt x="174028" y="643928"/>
                </a:lnTo>
                <a:lnTo>
                  <a:pt x="164084" y="659409"/>
                </a:lnTo>
                <a:lnTo>
                  <a:pt x="160769" y="677037"/>
                </a:lnTo>
                <a:lnTo>
                  <a:pt x="164084" y="694651"/>
                </a:lnTo>
                <a:lnTo>
                  <a:pt x="197358" y="722985"/>
                </a:lnTo>
                <a:lnTo>
                  <a:pt x="206375" y="723887"/>
                </a:lnTo>
                <a:lnTo>
                  <a:pt x="215404" y="722985"/>
                </a:lnTo>
                <a:lnTo>
                  <a:pt x="498386" y="399135"/>
                </a:lnTo>
                <a:lnTo>
                  <a:pt x="537552" y="352221"/>
                </a:lnTo>
                <a:lnTo>
                  <a:pt x="668121" y="329222"/>
                </a:lnTo>
                <a:lnTo>
                  <a:pt x="668324" y="329069"/>
                </a:lnTo>
                <a:lnTo>
                  <a:pt x="669404" y="328726"/>
                </a:lnTo>
                <a:lnTo>
                  <a:pt x="672985" y="323405"/>
                </a:lnTo>
                <a:lnTo>
                  <a:pt x="673112" y="323164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1933371" y="6452755"/>
            <a:ext cx="673100" cy="723900"/>
          </a:xfrm>
          <a:custGeom>
            <a:avLst/>
            <a:gdLst/>
            <a:ahLst/>
            <a:cxnLst/>
            <a:rect l="l" t="t" r="r" b="b"/>
            <a:pathLst>
              <a:path w="673100" h="723900">
                <a:moveTo>
                  <a:pt x="512216" y="677049"/>
                </a:moveTo>
                <a:lnTo>
                  <a:pt x="508901" y="659422"/>
                </a:lnTo>
                <a:lnTo>
                  <a:pt x="499605" y="644956"/>
                </a:lnTo>
                <a:lnTo>
                  <a:pt x="499605" y="677100"/>
                </a:lnTo>
                <a:lnTo>
                  <a:pt x="497116" y="689965"/>
                </a:lnTo>
                <a:lnTo>
                  <a:pt x="489826" y="701306"/>
                </a:lnTo>
                <a:lnTo>
                  <a:pt x="479082" y="708482"/>
                </a:lnTo>
                <a:lnTo>
                  <a:pt x="466585" y="710869"/>
                </a:lnTo>
                <a:lnTo>
                  <a:pt x="454101" y="708469"/>
                </a:lnTo>
                <a:lnTo>
                  <a:pt x="443382" y="701306"/>
                </a:lnTo>
                <a:lnTo>
                  <a:pt x="191147" y="399148"/>
                </a:lnTo>
                <a:lnTo>
                  <a:pt x="490283" y="653199"/>
                </a:lnTo>
                <a:lnTo>
                  <a:pt x="497306" y="664298"/>
                </a:lnTo>
                <a:lnTo>
                  <a:pt x="499605" y="677100"/>
                </a:lnTo>
                <a:lnTo>
                  <a:pt x="499605" y="644956"/>
                </a:lnTo>
                <a:lnTo>
                  <a:pt x="498957" y="643940"/>
                </a:lnTo>
                <a:lnTo>
                  <a:pt x="210743" y="399148"/>
                </a:lnTo>
                <a:lnTo>
                  <a:pt x="142824" y="341452"/>
                </a:lnTo>
                <a:lnTo>
                  <a:pt x="142684" y="341426"/>
                </a:lnTo>
                <a:lnTo>
                  <a:pt x="142278" y="341122"/>
                </a:lnTo>
                <a:lnTo>
                  <a:pt x="140792" y="340410"/>
                </a:lnTo>
                <a:lnTo>
                  <a:pt x="140208" y="340258"/>
                </a:lnTo>
                <a:lnTo>
                  <a:pt x="140081" y="340156"/>
                </a:lnTo>
                <a:lnTo>
                  <a:pt x="12712" y="317728"/>
                </a:lnTo>
                <a:lnTo>
                  <a:pt x="16078" y="176187"/>
                </a:lnTo>
                <a:lnTo>
                  <a:pt x="13296" y="173278"/>
                </a:lnTo>
                <a:lnTo>
                  <a:pt x="9791" y="173189"/>
                </a:lnTo>
                <a:lnTo>
                  <a:pt x="5765" y="173177"/>
                </a:lnTo>
                <a:lnTo>
                  <a:pt x="3378" y="175895"/>
                </a:lnTo>
                <a:lnTo>
                  <a:pt x="0" y="317728"/>
                </a:lnTo>
                <a:lnTo>
                  <a:pt x="0" y="323418"/>
                </a:lnTo>
                <a:lnTo>
                  <a:pt x="4660" y="329082"/>
                </a:lnTo>
                <a:lnTo>
                  <a:pt x="4864" y="329234"/>
                </a:lnTo>
                <a:lnTo>
                  <a:pt x="135432" y="352234"/>
                </a:lnTo>
                <a:lnTo>
                  <a:pt x="433933" y="709790"/>
                </a:lnTo>
                <a:lnTo>
                  <a:pt x="441071" y="715886"/>
                </a:lnTo>
                <a:lnTo>
                  <a:pt x="449008" y="720305"/>
                </a:lnTo>
                <a:lnTo>
                  <a:pt x="457631" y="722998"/>
                </a:lnTo>
                <a:lnTo>
                  <a:pt x="466610" y="723900"/>
                </a:lnTo>
                <a:lnTo>
                  <a:pt x="475627" y="722985"/>
                </a:lnTo>
                <a:lnTo>
                  <a:pt x="484149" y="720344"/>
                </a:lnTo>
                <a:lnTo>
                  <a:pt x="491998" y="716026"/>
                </a:lnTo>
                <a:lnTo>
                  <a:pt x="498081" y="710869"/>
                </a:lnTo>
                <a:lnTo>
                  <a:pt x="498957" y="710133"/>
                </a:lnTo>
                <a:lnTo>
                  <a:pt x="508901" y="694664"/>
                </a:lnTo>
                <a:lnTo>
                  <a:pt x="512216" y="677049"/>
                </a:lnTo>
                <a:close/>
              </a:path>
              <a:path w="673100" h="723900">
                <a:moveTo>
                  <a:pt x="672985" y="529564"/>
                </a:moveTo>
                <a:lnTo>
                  <a:pt x="669671" y="511949"/>
                </a:lnTo>
                <a:lnTo>
                  <a:pt x="660387" y="497484"/>
                </a:lnTo>
                <a:lnTo>
                  <a:pt x="660387" y="529615"/>
                </a:lnTo>
                <a:lnTo>
                  <a:pt x="657898" y="542480"/>
                </a:lnTo>
                <a:lnTo>
                  <a:pt x="650608" y="553821"/>
                </a:lnTo>
                <a:lnTo>
                  <a:pt x="639838" y="560997"/>
                </a:lnTo>
                <a:lnTo>
                  <a:pt x="627380" y="563397"/>
                </a:lnTo>
                <a:lnTo>
                  <a:pt x="614883" y="560997"/>
                </a:lnTo>
                <a:lnTo>
                  <a:pt x="604151" y="553821"/>
                </a:lnTo>
                <a:lnTo>
                  <a:pt x="351917" y="251663"/>
                </a:lnTo>
                <a:lnTo>
                  <a:pt x="651065" y="505726"/>
                </a:lnTo>
                <a:lnTo>
                  <a:pt x="658088" y="516826"/>
                </a:lnTo>
                <a:lnTo>
                  <a:pt x="660387" y="529615"/>
                </a:lnTo>
                <a:lnTo>
                  <a:pt x="660387" y="497484"/>
                </a:lnTo>
                <a:lnTo>
                  <a:pt x="659739" y="496468"/>
                </a:ln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48"/>
                </a:lnTo>
                <a:lnTo>
                  <a:pt x="337997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81" y="158496"/>
                </a:lnTo>
                <a:lnTo>
                  <a:pt x="297713" y="191858"/>
                </a:lnTo>
                <a:lnTo>
                  <a:pt x="265430" y="214376"/>
                </a:lnTo>
                <a:lnTo>
                  <a:pt x="225958" y="222631"/>
                </a:lnTo>
                <a:lnTo>
                  <a:pt x="186474" y="214376"/>
                </a:lnTo>
                <a:lnTo>
                  <a:pt x="154203" y="191858"/>
                </a:lnTo>
                <a:lnTo>
                  <a:pt x="132422" y="158496"/>
                </a:lnTo>
                <a:lnTo>
                  <a:pt x="124434" y="117665"/>
                </a:lnTo>
                <a:lnTo>
                  <a:pt x="132422" y="76847"/>
                </a:lnTo>
                <a:lnTo>
                  <a:pt x="154203" y="43484"/>
                </a:lnTo>
                <a:lnTo>
                  <a:pt x="186474" y="20967"/>
                </a:lnTo>
                <a:lnTo>
                  <a:pt x="225958" y="12700"/>
                </a:lnTo>
                <a:lnTo>
                  <a:pt x="265430" y="20967"/>
                </a:lnTo>
                <a:lnTo>
                  <a:pt x="297713" y="43484"/>
                </a:lnTo>
                <a:lnTo>
                  <a:pt x="319481" y="76847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505"/>
                </a:lnTo>
                <a:lnTo>
                  <a:pt x="275310" y="12700"/>
                </a:lnTo>
                <a:lnTo>
                  <a:pt x="270370" y="9271"/>
                </a:lnTo>
                <a:lnTo>
                  <a:pt x="225958" y="0"/>
                </a:lnTo>
                <a:lnTo>
                  <a:pt x="181533" y="9271"/>
                </a:lnTo>
                <a:lnTo>
                  <a:pt x="145224" y="34505"/>
                </a:lnTo>
                <a:lnTo>
                  <a:pt x="120713" y="71907"/>
                </a:lnTo>
                <a:lnTo>
                  <a:pt x="111734" y="117665"/>
                </a:lnTo>
                <a:lnTo>
                  <a:pt x="120713" y="163423"/>
                </a:lnTo>
                <a:lnTo>
                  <a:pt x="145224" y="200837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64"/>
                </a:lnTo>
                <a:lnTo>
                  <a:pt x="265442" y="228066"/>
                </a:lnTo>
                <a:lnTo>
                  <a:pt x="276618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594715" y="562305"/>
                </a:lnTo>
                <a:lnTo>
                  <a:pt x="601853" y="568401"/>
                </a:lnTo>
                <a:lnTo>
                  <a:pt x="609790" y="572820"/>
                </a:lnTo>
                <a:lnTo>
                  <a:pt x="618401" y="575513"/>
                </a:lnTo>
                <a:lnTo>
                  <a:pt x="627380" y="576414"/>
                </a:lnTo>
                <a:lnTo>
                  <a:pt x="636409" y="575513"/>
                </a:lnTo>
                <a:lnTo>
                  <a:pt x="669671" y="547179"/>
                </a:lnTo>
                <a:lnTo>
                  <a:pt x="672985" y="529564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9171785" y="3982977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55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84" y="132875"/>
                </a:lnTo>
                <a:lnTo>
                  <a:pt x="328373" y="120331"/>
                </a:lnTo>
                <a:lnTo>
                  <a:pt x="328811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1" y="119426"/>
                </a:lnTo>
                <a:lnTo>
                  <a:pt x="335114" y="106400"/>
                </a:lnTo>
                <a:lnTo>
                  <a:pt x="338979" y="91429"/>
                </a:lnTo>
                <a:lnTo>
                  <a:pt x="339839" y="75763"/>
                </a:lnTo>
                <a:lnTo>
                  <a:pt x="338420" y="63834"/>
                </a:lnTo>
                <a:lnTo>
                  <a:pt x="335264" y="52414"/>
                </a:lnTo>
                <a:lnTo>
                  <a:pt x="330445" y="41652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299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9172113" y="2753152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30"/>
                </a:lnTo>
                <a:lnTo>
                  <a:pt x="404699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8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8" y="119426"/>
                </a:lnTo>
                <a:lnTo>
                  <a:pt x="523229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299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9171785" y="1523329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55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84" y="132862"/>
                </a:lnTo>
                <a:lnTo>
                  <a:pt x="328373" y="120331"/>
                </a:lnTo>
                <a:lnTo>
                  <a:pt x="328811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1" y="119426"/>
                </a:lnTo>
                <a:lnTo>
                  <a:pt x="335114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299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9172113" y="5212802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30"/>
                </a:lnTo>
                <a:lnTo>
                  <a:pt x="404699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8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8" y="119426"/>
                </a:lnTo>
                <a:lnTo>
                  <a:pt x="523229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299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9171785" y="6442625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55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84" y="132862"/>
                </a:lnTo>
                <a:lnTo>
                  <a:pt x="328373" y="120331"/>
                </a:lnTo>
                <a:lnTo>
                  <a:pt x="328811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1" y="119426"/>
                </a:lnTo>
                <a:lnTo>
                  <a:pt x="335114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299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9172113" y="293504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28"/>
                </a:lnTo>
                <a:lnTo>
                  <a:pt x="404699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8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8" y="119426"/>
                </a:lnTo>
                <a:lnTo>
                  <a:pt x="523229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299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5" name="bg object 65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4893" y="0"/>
            <a:ext cx="235137" cy="202022"/>
          </a:xfrm>
          <a:prstGeom prst="rect">
            <a:avLst/>
          </a:prstGeom>
        </p:spPr>
      </p:pic>
      <p:sp>
        <p:nvSpPr>
          <p:cNvPr id="66" name="bg object 66"/>
          <p:cNvSpPr/>
          <p:nvPr/>
        </p:nvSpPr>
        <p:spPr>
          <a:xfrm>
            <a:off x="10395666" y="29108"/>
            <a:ext cx="296545" cy="320675"/>
          </a:xfrm>
          <a:custGeom>
            <a:avLst/>
            <a:gdLst/>
            <a:ahLst/>
            <a:cxnLst/>
            <a:rect l="l" t="t" r="r" b="b"/>
            <a:pathLst>
              <a:path w="296545" h="320675">
                <a:moveTo>
                  <a:pt x="296336" y="0"/>
                </a:moveTo>
                <a:lnTo>
                  <a:pt x="13258" y="240435"/>
                </a:lnTo>
                <a:lnTo>
                  <a:pt x="3314" y="255917"/>
                </a:lnTo>
                <a:lnTo>
                  <a:pt x="0" y="273541"/>
                </a:lnTo>
                <a:lnTo>
                  <a:pt x="3314" y="291159"/>
                </a:lnTo>
                <a:lnTo>
                  <a:pt x="36595" y="319491"/>
                </a:lnTo>
                <a:lnTo>
                  <a:pt x="45605" y="320394"/>
                </a:lnTo>
                <a:lnTo>
                  <a:pt x="54633" y="319486"/>
                </a:lnTo>
                <a:lnTo>
                  <a:pt x="63201" y="316797"/>
                </a:lnTo>
                <a:lnTo>
                  <a:pt x="71141" y="312379"/>
                </a:lnTo>
                <a:lnTo>
                  <a:pt x="77014" y="307367"/>
                </a:lnTo>
                <a:lnTo>
                  <a:pt x="45621" y="307367"/>
                </a:lnTo>
                <a:lnTo>
                  <a:pt x="33117" y="304971"/>
                </a:lnTo>
                <a:lnTo>
                  <a:pt x="22390" y="297788"/>
                </a:lnTo>
                <a:lnTo>
                  <a:pt x="15089" y="286460"/>
                </a:lnTo>
                <a:lnTo>
                  <a:pt x="12607" y="273593"/>
                </a:lnTo>
                <a:lnTo>
                  <a:pt x="14903" y="260800"/>
                </a:lnTo>
                <a:lnTo>
                  <a:pt x="21932" y="249693"/>
                </a:lnTo>
                <a:lnTo>
                  <a:pt x="296336" y="16647"/>
                </a:lnTo>
                <a:lnTo>
                  <a:pt x="296336" y="0"/>
                </a:lnTo>
                <a:close/>
              </a:path>
              <a:path w="296545" h="320675">
                <a:moveTo>
                  <a:pt x="296336" y="25270"/>
                </a:moveTo>
                <a:lnTo>
                  <a:pt x="68833" y="297801"/>
                </a:lnTo>
                <a:lnTo>
                  <a:pt x="58083" y="304977"/>
                </a:lnTo>
                <a:lnTo>
                  <a:pt x="45621" y="307367"/>
                </a:lnTo>
                <a:lnTo>
                  <a:pt x="77014" y="307367"/>
                </a:lnTo>
                <a:lnTo>
                  <a:pt x="78282" y="306284"/>
                </a:lnTo>
                <a:lnTo>
                  <a:pt x="296336" y="45091"/>
                </a:lnTo>
                <a:lnTo>
                  <a:pt x="296336" y="25270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10235007" y="884478"/>
            <a:ext cx="457200" cy="723265"/>
          </a:xfrm>
          <a:custGeom>
            <a:avLst/>
            <a:gdLst/>
            <a:ahLst/>
            <a:cxnLst/>
            <a:rect l="l" t="t" r="r" b="b"/>
            <a:pathLst>
              <a:path w="457200" h="723265">
                <a:moveTo>
                  <a:pt x="456984" y="608291"/>
                </a:moveTo>
                <a:lnTo>
                  <a:pt x="210743" y="399148"/>
                </a:lnTo>
                <a:lnTo>
                  <a:pt x="142824" y="341452"/>
                </a:lnTo>
                <a:lnTo>
                  <a:pt x="142684" y="341426"/>
                </a:lnTo>
                <a:lnTo>
                  <a:pt x="142265" y="341122"/>
                </a:lnTo>
                <a:lnTo>
                  <a:pt x="140792" y="340410"/>
                </a:lnTo>
                <a:lnTo>
                  <a:pt x="140208" y="340258"/>
                </a:lnTo>
                <a:lnTo>
                  <a:pt x="140081" y="340156"/>
                </a:lnTo>
                <a:lnTo>
                  <a:pt x="12712" y="317728"/>
                </a:lnTo>
                <a:lnTo>
                  <a:pt x="16078" y="176187"/>
                </a:lnTo>
                <a:lnTo>
                  <a:pt x="13296" y="173278"/>
                </a:lnTo>
                <a:lnTo>
                  <a:pt x="9791" y="173189"/>
                </a:lnTo>
                <a:lnTo>
                  <a:pt x="5765" y="173177"/>
                </a:lnTo>
                <a:lnTo>
                  <a:pt x="3378" y="175895"/>
                </a:lnTo>
                <a:lnTo>
                  <a:pt x="0" y="317728"/>
                </a:lnTo>
                <a:lnTo>
                  <a:pt x="0" y="323418"/>
                </a:lnTo>
                <a:lnTo>
                  <a:pt x="4660" y="329082"/>
                </a:lnTo>
                <a:lnTo>
                  <a:pt x="4864" y="329234"/>
                </a:lnTo>
                <a:lnTo>
                  <a:pt x="135432" y="352234"/>
                </a:lnTo>
                <a:lnTo>
                  <a:pt x="433933" y="709790"/>
                </a:lnTo>
                <a:lnTo>
                  <a:pt x="441071" y="715886"/>
                </a:lnTo>
                <a:lnTo>
                  <a:pt x="449008" y="720305"/>
                </a:lnTo>
                <a:lnTo>
                  <a:pt x="456984" y="722807"/>
                </a:lnTo>
                <a:lnTo>
                  <a:pt x="456984" y="709028"/>
                </a:lnTo>
                <a:lnTo>
                  <a:pt x="454101" y="708482"/>
                </a:lnTo>
                <a:lnTo>
                  <a:pt x="443382" y="701306"/>
                </a:lnTo>
                <a:lnTo>
                  <a:pt x="191147" y="399148"/>
                </a:lnTo>
                <a:lnTo>
                  <a:pt x="456984" y="624928"/>
                </a:lnTo>
                <a:lnTo>
                  <a:pt x="456984" y="608291"/>
                </a:lnTo>
                <a:close/>
              </a:path>
              <a:path w="457200" h="723265">
                <a:moveTo>
                  <a:pt x="456996" y="324256"/>
                </a:move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48"/>
                </a:lnTo>
                <a:lnTo>
                  <a:pt x="338010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93" y="158496"/>
                </a:lnTo>
                <a:lnTo>
                  <a:pt x="297713" y="191858"/>
                </a:lnTo>
                <a:lnTo>
                  <a:pt x="265430" y="214376"/>
                </a:lnTo>
                <a:lnTo>
                  <a:pt x="225958" y="222631"/>
                </a:lnTo>
                <a:lnTo>
                  <a:pt x="186474" y="214376"/>
                </a:lnTo>
                <a:lnTo>
                  <a:pt x="154203" y="191858"/>
                </a:lnTo>
                <a:lnTo>
                  <a:pt x="132422" y="158496"/>
                </a:lnTo>
                <a:lnTo>
                  <a:pt x="124434" y="117665"/>
                </a:lnTo>
                <a:lnTo>
                  <a:pt x="132422" y="76847"/>
                </a:lnTo>
                <a:lnTo>
                  <a:pt x="154203" y="43484"/>
                </a:lnTo>
                <a:lnTo>
                  <a:pt x="186474" y="20967"/>
                </a:lnTo>
                <a:lnTo>
                  <a:pt x="225958" y="12700"/>
                </a:lnTo>
                <a:lnTo>
                  <a:pt x="265430" y="20967"/>
                </a:lnTo>
                <a:lnTo>
                  <a:pt x="297713" y="43484"/>
                </a:lnTo>
                <a:lnTo>
                  <a:pt x="319493" y="76847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505"/>
                </a:lnTo>
                <a:lnTo>
                  <a:pt x="275323" y="12700"/>
                </a:lnTo>
                <a:lnTo>
                  <a:pt x="270370" y="9271"/>
                </a:lnTo>
                <a:lnTo>
                  <a:pt x="225958" y="0"/>
                </a:lnTo>
                <a:lnTo>
                  <a:pt x="181533" y="9271"/>
                </a:lnTo>
                <a:lnTo>
                  <a:pt x="145224" y="34505"/>
                </a:lnTo>
                <a:lnTo>
                  <a:pt x="120726" y="71907"/>
                </a:lnTo>
                <a:lnTo>
                  <a:pt x="111734" y="117665"/>
                </a:lnTo>
                <a:lnTo>
                  <a:pt x="120726" y="163423"/>
                </a:lnTo>
                <a:lnTo>
                  <a:pt x="145224" y="200837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64"/>
                </a:lnTo>
                <a:lnTo>
                  <a:pt x="265442" y="228066"/>
                </a:lnTo>
                <a:lnTo>
                  <a:pt x="276631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456996" y="397332"/>
                </a:lnTo>
                <a:lnTo>
                  <a:pt x="456996" y="377532"/>
                </a:lnTo>
                <a:lnTo>
                  <a:pt x="351929" y="251663"/>
                </a:lnTo>
                <a:lnTo>
                  <a:pt x="456996" y="340906"/>
                </a:lnTo>
                <a:lnTo>
                  <a:pt x="456996" y="324256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10234892" y="2143353"/>
            <a:ext cx="457200" cy="723900"/>
          </a:xfrm>
          <a:custGeom>
            <a:avLst/>
            <a:gdLst/>
            <a:ahLst/>
            <a:cxnLst/>
            <a:rect l="l" t="t" r="r" b="b"/>
            <a:pathLst>
              <a:path w="457200" h="723900">
                <a:moveTo>
                  <a:pt x="457098" y="403491"/>
                </a:moveTo>
                <a:lnTo>
                  <a:pt x="174028" y="643928"/>
                </a:lnTo>
                <a:lnTo>
                  <a:pt x="164084" y="659409"/>
                </a:lnTo>
                <a:lnTo>
                  <a:pt x="160769" y="677037"/>
                </a:lnTo>
                <a:lnTo>
                  <a:pt x="164084" y="694651"/>
                </a:lnTo>
                <a:lnTo>
                  <a:pt x="197358" y="722985"/>
                </a:lnTo>
                <a:lnTo>
                  <a:pt x="206375" y="723887"/>
                </a:lnTo>
                <a:lnTo>
                  <a:pt x="215404" y="722985"/>
                </a:lnTo>
                <a:lnTo>
                  <a:pt x="457098" y="448589"/>
                </a:lnTo>
                <a:lnTo>
                  <a:pt x="457098" y="428764"/>
                </a:lnTo>
                <a:lnTo>
                  <a:pt x="229603" y="701294"/>
                </a:lnTo>
                <a:lnTo>
                  <a:pt x="218884" y="708469"/>
                </a:lnTo>
                <a:lnTo>
                  <a:pt x="206387" y="710869"/>
                </a:lnTo>
                <a:lnTo>
                  <a:pt x="193878" y="708469"/>
                </a:lnTo>
                <a:lnTo>
                  <a:pt x="183159" y="701294"/>
                </a:lnTo>
                <a:lnTo>
                  <a:pt x="175856" y="689965"/>
                </a:lnTo>
                <a:lnTo>
                  <a:pt x="173380" y="677087"/>
                </a:lnTo>
                <a:lnTo>
                  <a:pt x="175666" y="664298"/>
                </a:lnTo>
                <a:lnTo>
                  <a:pt x="182702" y="653186"/>
                </a:lnTo>
                <a:lnTo>
                  <a:pt x="457098" y="420141"/>
                </a:lnTo>
                <a:lnTo>
                  <a:pt x="457098" y="403491"/>
                </a:lnTo>
                <a:close/>
              </a:path>
              <a:path w="457200" h="723900">
                <a:moveTo>
                  <a:pt x="457111" y="2095"/>
                </a:moveTo>
                <a:lnTo>
                  <a:pt x="402615" y="9258"/>
                </a:lnTo>
                <a:lnTo>
                  <a:pt x="366293" y="34505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36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68" y="235013"/>
                </a:lnTo>
                <a:lnTo>
                  <a:pt x="321068" y="251663"/>
                </a:lnTo>
                <a:lnTo>
                  <a:pt x="68834" y="553821"/>
                </a:lnTo>
                <a:lnTo>
                  <a:pt x="58089" y="560997"/>
                </a:lnTo>
                <a:lnTo>
                  <a:pt x="45605" y="563384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15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68" y="251663"/>
                </a:lnTo>
                <a:lnTo>
                  <a:pt x="321068" y="235013"/>
                </a:lnTo>
                <a:lnTo>
                  <a:pt x="13246" y="496468"/>
                </a:lnTo>
                <a:lnTo>
                  <a:pt x="3302" y="511937"/>
                </a:lnTo>
                <a:lnTo>
                  <a:pt x="0" y="529564"/>
                </a:lnTo>
                <a:lnTo>
                  <a:pt x="3302" y="547179"/>
                </a:lnTo>
                <a:lnTo>
                  <a:pt x="36588" y="575513"/>
                </a:lnTo>
                <a:lnTo>
                  <a:pt x="45605" y="576414"/>
                </a:lnTo>
                <a:lnTo>
                  <a:pt x="54635" y="575500"/>
                </a:lnTo>
                <a:lnTo>
                  <a:pt x="63195" y="572820"/>
                </a:lnTo>
                <a:lnTo>
                  <a:pt x="71132" y="568401"/>
                </a:lnTo>
                <a:lnTo>
                  <a:pt x="77000" y="563384"/>
                </a:lnTo>
                <a:lnTo>
                  <a:pt x="78270" y="562305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64"/>
                </a:lnTo>
                <a:lnTo>
                  <a:pt x="447027" y="235331"/>
                </a:lnTo>
                <a:lnTo>
                  <a:pt x="457111" y="233222"/>
                </a:lnTo>
                <a:lnTo>
                  <a:pt x="457111" y="222631"/>
                </a:lnTo>
                <a:lnTo>
                  <a:pt x="457111" y="220522"/>
                </a:lnTo>
                <a:lnTo>
                  <a:pt x="447027" y="222631"/>
                </a:lnTo>
                <a:lnTo>
                  <a:pt x="407543" y="214363"/>
                </a:lnTo>
                <a:lnTo>
                  <a:pt x="398475" y="208038"/>
                </a:lnTo>
                <a:lnTo>
                  <a:pt x="375272" y="191858"/>
                </a:lnTo>
                <a:lnTo>
                  <a:pt x="353491" y="158483"/>
                </a:lnTo>
                <a:lnTo>
                  <a:pt x="345503" y="117665"/>
                </a:lnTo>
                <a:lnTo>
                  <a:pt x="353491" y="76847"/>
                </a:lnTo>
                <a:lnTo>
                  <a:pt x="375272" y="43472"/>
                </a:lnTo>
                <a:lnTo>
                  <a:pt x="407543" y="20955"/>
                </a:lnTo>
                <a:lnTo>
                  <a:pt x="447027" y="12700"/>
                </a:lnTo>
                <a:lnTo>
                  <a:pt x="457111" y="14808"/>
                </a:lnTo>
                <a:lnTo>
                  <a:pt x="457111" y="12700"/>
                </a:lnTo>
                <a:lnTo>
                  <a:pt x="457111" y="2095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10235007" y="3402215"/>
            <a:ext cx="457200" cy="723265"/>
          </a:xfrm>
          <a:custGeom>
            <a:avLst/>
            <a:gdLst/>
            <a:ahLst/>
            <a:cxnLst/>
            <a:rect l="l" t="t" r="r" b="b"/>
            <a:pathLst>
              <a:path w="457200" h="723264">
                <a:moveTo>
                  <a:pt x="456984" y="608291"/>
                </a:moveTo>
                <a:lnTo>
                  <a:pt x="210743" y="399148"/>
                </a:lnTo>
                <a:lnTo>
                  <a:pt x="142824" y="341452"/>
                </a:lnTo>
                <a:lnTo>
                  <a:pt x="142684" y="341426"/>
                </a:lnTo>
                <a:lnTo>
                  <a:pt x="142265" y="341122"/>
                </a:lnTo>
                <a:lnTo>
                  <a:pt x="140792" y="340410"/>
                </a:lnTo>
                <a:lnTo>
                  <a:pt x="140208" y="340258"/>
                </a:lnTo>
                <a:lnTo>
                  <a:pt x="140081" y="340156"/>
                </a:lnTo>
                <a:lnTo>
                  <a:pt x="12712" y="317728"/>
                </a:lnTo>
                <a:lnTo>
                  <a:pt x="16078" y="176187"/>
                </a:lnTo>
                <a:lnTo>
                  <a:pt x="13296" y="173278"/>
                </a:lnTo>
                <a:lnTo>
                  <a:pt x="9791" y="173189"/>
                </a:lnTo>
                <a:lnTo>
                  <a:pt x="5765" y="173177"/>
                </a:lnTo>
                <a:lnTo>
                  <a:pt x="3378" y="175895"/>
                </a:lnTo>
                <a:lnTo>
                  <a:pt x="0" y="317728"/>
                </a:lnTo>
                <a:lnTo>
                  <a:pt x="0" y="323418"/>
                </a:lnTo>
                <a:lnTo>
                  <a:pt x="4660" y="329082"/>
                </a:lnTo>
                <a:lnTo>
                  <a:pt x="4864" y="329234"/>
                </a:lnTo>
                <a:lnTo>
                  <a:pt x="135432" y="352234"/>
                </a:lnTo>
                <a:lnTo>
                  <a:pt x="433933" y="709790"/>
                </a:lnTo>
                <a:lnTo>
                  <a:pt x="441071" y="715886"/>
                </a:lnTo>
                <a:lnTo>
                  <a:pt x="449008" y="720305"/>
                </a:lnTo>
                <a:lnTo>
                  <a:pt x="456984" y="722807"/>
                </a:lnTo>
                <a:lnTo>
                  <a:pt x="456984" y="709028"/>
                </a:lnTo>
                <a:lnTo>
                  <a:pt x="454101" y="708482"/>
                </a:lnTo>
                <a:lnTo>
                  <a:pt x="443382" y="701306"/>
                </a:lnTo>
                <a:lnTo>
                  <a:pt x="191147" y="399148"/>
                </a:lnTo>
                <a:lnTo>
                  <a:pt x="456984" y="624928"/>
                </a:lnTo>
                <a:lnTo>
                  <a:pt x="456984" y="608291"/>
                </a:lnTo>
                <a:close/>
              </a:path>
              <a:path w="457200" h="723264">
                <a:moveTo>
                  <a:pt x="456996" y="324256"/>
                </a:move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92"/>
                </a:lnTo>
                <a:lnTo>
                  <a:pt x="331762" y="161848"/>
                </a:lnTo>
                <a:lnTo>
                  <a:pt x="338010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93" y="158496"/>
                </a:lnTo>
                <a:lnTo>
                  <a:pt x="297713" y="191858"/>
                </a:lnTo>
                <a:lnTo>
                  <a:pt x="265430" y="214376"/>
                </a:lnTo>
                <a:lnTo>
                  <a:pt x="225958" y="222631"/>
                </a:lnTo>
                <a:lnTo>
                  <a:pt x="186474" y="214376"/>
                </a:lnTo>
                <a:lnTo>
                  <a:pt x="154203" y="191858"/>
                </a:lnTo>
                <a:lnTo>
                  <a:pt x="132422" y="158496"/>
                </a:lnTo>
                <a:lnTo>
                  <a:pt x="124434" y="117665"/>
                </a:lnTo>
                <a:lnTo>
                  <a:pt x="132422" y="76847"/>
                </a:lnTo>
                <a:lnTo>
                  <a:pt x="154203" y="43484"/>
                </a:lnTo>
                <a:lnTo>
                  <a:pt x="186474" y="20967"/>
                </a:lnTo>
                <a:lnTo>
                  <a:pt x="225958" y="12700"/>
                </a:lnTo>
                <a:lnTo>
                  <a:pt x="265430" y="20967"/>
                </a:lnTo>
                <a:lnTo>
                  <a:pt x="297713" y="43484"/>
                </a:lnTo>
                <a:lnTo>
                  <a:pt x="319493" y="76847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505"/>
                </a:lnTo>
                <a:lnTo>
                  <a:pt x="275323" y="12700"/>
                </a:lnTo>
                <a:lnTo>
                  <a:pt x="270370" y="9271"/>
                </a:lnTo>
                <a:lnTo>
                  <a:pt x="225958" y="0"/>
                </a:lnTo>
                <a:lnTo>
                  <a:pt x="181533" y="9271"/>
                </a:lnTo>
                <a:lnTo>
                  <a:pt x="145224" y="34505"/>
                </a:lnTo>
                <a:lnTo>
                  <a:pt x="120726" y="71907"/>
                </a:lnTo>
                <a:lnTo>
                  <a:pt x="111734" y="117665"/>
                </a:lnTo>
                <a:lnTo>
                  <a:pt x="120726" y="163436"/>
                </a:lnTo>
                <a:lnTo>
                  <a:pt x="145224" y="200837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64"/>
                </a:lnTo>
                <a:lnTo>
                  <a:pt x="265442" y="228066"/>
                </a:lnTo>
                <a:lnTo>
                  <a:pt x="276631" y="222631"/>
                </a:lnTo>
                <a:lnTo>
                  <a:pt x="283108" y="219494"/>
                </a:lnTo>
                <a:lnTo>
                  <a:pt x="298983" y="208038"/>
                </a:lnTo>
                <a:lnTo>
                  <a:pt x="456996" y="397332"/>
                </a:lnTo>
                <a:lnTo>
                  <a:pt x="456996" y="377532"/>
                </a:lnTo>
                <a:lnTo>
                  <a:pt x="351929" y="251663"/>
                </a:lnTo>
                <a:lnTo>
                  <a:pt x="456996" y="340906"/>
                </a:lnTo>
                <a:lnTo>
                  <a:pt x="456996" y="324256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10234892" y="4661090"/>
            <a:ext cx="457200" cy="723900"/>
          </a:xfrm>
          <a:custGeom>
            <a:avLst/>
            <a:gdLst/>
            <a:ahLst/>
            <a:cxnLst/>
            <a:rect l="l" t="t" r="r" b="b"/>
            <a:pathLst>
              <a:path w="457200" h="723900">
                <a:moveTo>
                  <a:pt x="457098" y="403504"/>
                </a:moveTo>
                <a:lnTo>
                  <a:pt x="174028" y="643928"/>
                </a:lnTo>
                <a:lnTo>
                  <a:pt x="164084" y="659422"/>
                </a:lnTo>
                <a:lnTo>
                  <a:pt x="160769" y="677037"/>
                </a:lnTo>
                <a:lnTo>
                  <a:pt x="164084" y="694664"/>
                </a:lnTo>
                <a:lnTo>
                  <a:pt x="197358" y="722985"/>
                </a:lnTo>
                <a:lnTo>
                  <a:pt x="206375" y="723887"/>
                </a:lnTo>
                <a:lnTo>
                  <a:pt x="215404" y="722985"/>
                </a:lnTo>
                <a:lnTo>
                  <a:pt x="457098" y="448589"/>
                </a:lnTo>
                <a:lnTo>
                  <a:pt x="457098" y="428764"/>
                </a:lnTo>
                <a:lnTo>
                  <a:pt x="229603" y="701294"/>
                </a:lnTo>
                <a:lnTo>
                  <a:pt x="218884" y="708469"/>
                </a:lnTo>
                <a:lnTo>
                  <a:pt x="206387" y="710869"/>
                </a:lnTo>
                <a:lnTo>
                  <a:pt x="193878" y="708469"/>
                </a:lnTo>
                <a:lnTo>
                  <a:pt x="183159" y="701294"/>
                </a:lnTo>
                <a:lnTo>
                  <a:pt x="175856" y="689965"/>
                </a:lnTo>
                <a:lnTo>
                  <a:pt x="173380" y="677087"/>
                </a:lnTo>
                <a:lnTo>
                  <a:pt x="175666" y="664298"/>
                </a:lnTo>
                <a:lnTo>
                  <a:pt x="182702" y="653186"/>
                </a:lnTo>
                <a:lnTo>
                  <a:pt x="457098" y="420141"/>
                </a:lnTo>
                <a:lnTo>
                  <a:pt x="457098" y="403504"/>
                </a:lnTo>
                <a:close/>
              </a:path>
              <a:path w="457200" h="723900">
                <a:moveTo>
                  <a:pt x="457111" y="2095"/>
                </a:moveTo>
                <a:lnTo>
                  <a:pt x="402615" y="9258"/>
                </a:lnTo>
                <a:lnTo>
                  <a:pt x="366293" y="34505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36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68" y="235013"/>
                </a:lnTo>
                <a:lnTo>
                  <a:pt x="321068" y="251663"/>
                </a:lnTo>
                <a:lnTo>
                  <a:pt x="68834" y="553821"/>
                </a:lnTo>
                <a:lnTo>
                  <a:pt x="58089" y="560997"/>
                </a:lnTo>
                <a:lnTo>
                  <a:pt x="45605" y="563384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15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68" y="251663"/>
                </a:lnTo>
                <a:lnTo>
                  <a:pt x="321068" y="235013"/>
                </a:lnTo>
                <a:lnTo>
                  <a:pt x="13246" y="496468"/>
                </a:lnTo>
                <a:lnTo>
                  <a:pt x="3302" y="511937"/>
                </a:lnTo>
                <a:lnTo>
                  <a:pt x="0" y="529564"/>
                </a:lnTo>
                <a:lnTo>
                  <a:pt x="3302" y="547179"/>
                </a:lnTo>
                <a:lnTo>
                  <a:pt x="36588" y="575513"/>
                </a:lnTo>
                <a:lnTo>
                  <a:pt x="45605" y="576414"/>
                </a:lnTo>
                <a:lnTo>
                  <a:pt x="54635" y="575500"/>
                </a:lnTo>
                <a:lnTo>
                  <a:pt x="63195" y="572820"/>
                </a:lnTo>
                <a:lnTo>
                  <a:pt x="71132" y="568401"/>
                </a:lnTo>
                <a:lnTo>
                  <a:pt x="77000" y="563384"/>
                </a:lnTo>
                <a:lnTo>
                  <a:pt x="78270" y="562305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64"/>
                </a:lnTo>
                <a:lnTo>
                  <a:pt x="447027" y="235331"/>
                </a:lnTo>
                <a:lnTo>
                  <a:pt x="457111" y="233235"/>
                </a:lnTo>
                <a:lnTo>
                  <a:pt x="457111" y="222631"/>
                </a:lnTo>
                <a:lnTo>
                  <a:pt x="457111" y="220522"/>
                </a:lnTo>
                <a:lnTo>
                  <a:pt x="447027" y="222631"/>
                </a:lnTo>
                <a:lnTo>
                  <a:pt x="407543" y="214376"/>
                </a:lnTo>
                <a:lnTo>
                  <a:pt x="398475" y="208038"/>
                </a:lnTo>
                <a:lnTo>
                  <a:pt x="375272" y="191858"/>
                </a:lnTo>
                <a:lnTo>
                  <a:pt x="353491" y="158483"/>
                </a:lnTo>
                <a:lnTo>
                  <a:pt x="345503" y="117665"/>
                </a:lnTo>
                <a:lnTo>
                  <a:pt x="353491" y="76847"/>
                </a:lnTo>
                <a:lnTo>
                  <a:pt x="375272" y="43472"/>
                </a:lnTo>
                <a:lnTo>
                  <a:pt x="407543" y="20955"/>
                </a:lnTo>
                <a:lnTo>
                  <a:pt x="447027" y="12700"/>
                </a:lnTo>
                <a:lnTo>
                  <a:pt x="457111" y="14808"/>
                </a:lnTo>
                <a:lnTo>
                  <a:pt x="457111" y="12700"/>
                </a:lnTo>
                <a:lnTo>
                  <a:pt x="457111" y="2095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0235007" y="5919965"/>
            <a:ext cx="457200" cy="723265"/>
          </a:xfrm>
          <a:custGeom>
            <a:avLst/>
            <a:gdLst/>
            <a:ahLst/>
            <a:cxnLst/>
            <a:rect l="l" t="t" r="r" b="b"/>
            <a:pathLst>
              <a:path w="457200" h="723265">
                <a:moveTo>
                  <a:pt x="456984" y="608291"/>
                </a:moveTo>
                <a:lnTo>
                  <a:pt x="210743" y="399135"/>
                </a:lnTo>
                <a:lnTo>
                  <a:pt x="142824" y="341439"/>
                </a:lnTo>
                <a:lnTo>
                  <a:pt x="142684" y="341414"/>
                </a:lnTo>
                <a:lnTo>
                  <a:pt x="142265" y="341109"/>
                </a:lnTo>
                <a:lnTo>
                  <a:pt x="140792" y="340398"/>
                </a:lnTo>
                <a:lnTo>
                  <a:pt x="140208" y="340245"/>
                </a:lnTo>
                <a:lnTo>
                  <a:pt x="140081" y="340144"/>
                </a:lnTo>
                <a:lnTo>
                  <a:pt x="12712" y="317715"/>
                </a:lnTo>
                <a:lnTo>
                  <a:pt x="16078" y="176174"/>
                </a:lnTo>
                <a:lnTo>
                  <a:pt x="13296" y="173266"/>
                </a:lnTo>
                <a:lnTo>
                  <a:pt x="9791" y="173177"/>
                </a:lnTo>
                <a:lnTo>
                  <a:pt x="5765" y="173164"/>
                </a:lnTo>
                <a:lnTo>
                  <a:pt x="3378" y="175882"/>
                </a:lnTo>
                <a:lnTo>
                  <a:pt x="0" y="317715"/>
                </a:lnTo>
                <a:lnTo>
                  <a:pt x="0" y="323405"/>
                </a:lnTo>
                <a:lnTo>
                  <a:pt x="4660" y="329069"/>
                </a:lnTo>
                <a:lnTo>
                  <a:pt x="4864" y="329222"/>
                </a:lnTo>
                <a:lnTo>
                  <a:pt x="135432" y="352221"/>
                </a:lnTo>
                <a:lnTo>
                  <a:pt x="433933" y="709777"/>
                </a:lnTo>
                <a:lnTo>
                  <a:pt x="441071" y="715873"/>
                </a:lnTo>
                <a:lnTo>
                  <a:pt x="449008" y="720293"/>
                </a:lnTo>
                <a:lnTo>
                  <a:pt x="456984" y="722795"/>
                </a:lnTo>
                <a:lnTo>
                  <a:pt x="456984" y="709015"/>
                </a:lnTo>
                <a:lnTo>
                  <a:pt x="454101" y="708469"/>
                </a:lnTo>
                <a:lnTo>
                  <a:pt x="443382" y="701294"/>
                </a:lnTo>
                <a:lnTo>
                  <a:pt x="191147" y="399135"/>
                </a:lnTo>
                <a:lnTo>
                  <a:pt x="456984" y="624916"/>
                </a:lnTo>
                <a:lnTo>
                  <a:pt x="456984" y="608291"/>
                </a:lnTo>
                <a:close/>
              </a:path>
              <a:path w="457200" h="723265">
                <a:moveTo>
                  <a:pt x="456996" y="324243"/>
                </a:move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36"/>
                </a:lnTo>
                <a:lnTo>
                  <a:pt x="338010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93" y="158483"/>
                </a:lnTo>
                <a:lnTo>
                  <a:pt x="297713" y="191846"/>
                </a:lnTo>
                <a:lnTo>
                  <a:pt x="265430" y="214363"/>
                </a:lnTo>
                <a:lnTo>
                  <a:pt x="225958" y="222631"/>
                </a:lnTo>
                <a:lnTo>
                  <a:pt x="186474" y="214363"/>
                </a:lnTo>
                <a:lnTo>
                  <a:pt x="154203" y="191846"/>
                </a:lnTo>
                <a:lnTo>
                  <a:pt x="132422" y="158483"/>
                </a:lnTo>
                <a:lnTo>
                  <a:pt x="124434" y="117665"/>
                </a:lnTo>
                <a:lnTo>
                  <a:pt x="132422" y="76835"/>
                </a:lnTo>
                <a:lnTo>
                  <a:pt x="154203" y="43472"/>
                </a:lnTo>
                <a:lnTo>
                  <a:pt x="186474" y="20955"/>
                </a:lnTo>
                <a:lnTo>
                  <a:pt x="225958" y="12700"/>
                </a:lnTo>
                <a:lnTo>
                  <a:pt x="265430" y="20955"/>
                </a:lnTo>
                <a:lnTo>
                  <a:pt x="297713" y="43472"/>
                </a:lnTo>
                <a:lnTo>
                  <a:pt x="319493" y="76835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493"/>
                </a:lnTo>
                <a:lnTo>
                  <a:pt x="275323" y="12700"/>
                </a:lnTo>
                <a:lnTo>
                  <a:pt x="270370" y="9258"/>
                </a:lnTo>
                <a:lnTo>
                  <a:pt x="225958" y="0"/>
                </a:lnTo>
                <a:lnTo>
                  <a:pt x="181533" y="9258"/>
                </a:lnTo>
                <a:lnTo>
                  <a:pt x="145224" y="34493"/>
                </a:lnTo>
                <a:lnTo>
                  <a:pt x="120726" y="71907"/>
                </a:lnTo>
                <a:lnTo>
                  <a:pt x="111734" y="117665"/>
                </a:lnTo>
                <a:lnTo>
                  <a:pt x="120726" y="163423"/>
                </a:lnTo>
                <a:lnTo>
                  <a:pt x="145224" y="200825"/>
                </a:lnTo>
                <a:lnTo>
                  <a:pt x="181533" y="226060"/>
                </a:lnTo>
                <a:lnTo>
                  <a:pt x="225958" y="235331"/>
                </a:lnTo>
                <a:lnTo>
                  <a:pt x="246278" y="233451"/>
                </a:lnTo>
                <a:lnTo>
                  <a:pt x="265442" y="228066"/>
                </a:lnTo>
                <a:lnTo>
                  <a:pt x="276631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456996" y="397319"/>
                </a:lnTo>
                <a:lnTo>
                  <a:pt x="456996" y="377520"/>
                </a:lnTo>
                <a:lnTo>
                  <a:pt x="351929" y="251663"/>
                </a:lnTo>
                <a:lnTo>
                  <a:pt x="456996" y="340893"/>
                </a:lnTo>
                <a:lnTo>
                  <a:pt x="456996" y="324243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870146" y="3524022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7000"/>
                </a:lnTo>
                <a:lnTo>
                  <a:pt x="15037" y="255937"/>
                </a:lnTo>
                <a:lnTo>
                  <a:pt x="12658" y="243339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67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96" y="132862"/>
                </a:lnTo>
                <a:lnTo>
                  <a:pt x="328378" y="120331"/>
                </a:lnTo>
                <a:lnTo>
                  <a:pt x="328816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6" y="119426"/>
                </a:lnTo>
                <a:lnTo>
                  <a:pt x="335116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299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870477" y="2294198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30"/>
                </a:lnTo>
                <a:lnTo>
                  <a:pt x="404687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6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6" y="119426"/>
                </a:lnTo>
                <a:lnTo>
                  <a:pt x="523216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299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870146" y="1064373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67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96" y="132862"/>
                </a:lnTo>
                <a:lnTo>
                  <a:pt x="328378" y="120331"/>
                </a:lnTo>
                <a:lnTo>
                  <a:pt x="328816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6" y="119426"/>
                </a:lnTo>
                <a:lnTo>
                  <a:pt x="335116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299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870477" y="4753847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30"/>
                </a:lnTo>
                <a:lnTo>
                  <a:pt x="404687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6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6" y="119426"/>
                </a:lnTo>
                <a:lnTo>
                  <a:pt x="523216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299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870146" y="5983670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67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96" y="132862"/>
                </a:lnTo>
                <a:lnTo>
                  <a:pt x="328378" y="120331"/>
                </a:lnTo>
                <a:lnTo>
                  <a:pt x="328816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6" y="119426"/>
                </a:lnTo>
                <a:lnTo>
                  <a:pt x="335116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299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870477" y="0"/>
            <a:ext cx="723900" cy="495300"/>
          </a:xfrm>
          <a:custGeom>
            <a:avLst/>
            <a:gdLst/>
            <a:ahLst/>
            <a:cxnLst/>
            <a:rect l="l" t="t" r="r" b="b"/>
            <a:pathLst>
              <a:path w="723900" h="495300">
                <a:moveTo>
                  <a:pt x="250496" y="380073"/>
                </a:moveTo>
                <a:lnTo>
                  <a:pt x="237796" y="380073"/>
                </a:lnTo>
                <a:lnTo>
                  <a:pt x="237796" y="491884"/>
                </a:lnTo>
                <a:lnTo>
                  <a:pt x="240641" y="494729"/>
                </a:lnTo>
                <a:lnTo>
                  <a:pt x="451334" y="494729"/>
                </a:lnTo>
                <a:lnTo>
                  <a:pt x="454179" y="491884"/>
                </a:lnTo>
                <a:lnTo>
                  <a:pt x="454179" y="482029"/>
                </a:lnTo>
                <a:lnTo>
                  <a:pt x="250496" y="482029"/>
                </a:lnTo>
                <a:lnTo>
                  <a:pt x="250496" y="380073"/>
                </a:lnTo>
                <a:close/>
              </a:path>
              <a:path w="723900" h="495300">
                <a:moveTo>
                  <a:pt x="454179" y="369189"/>
                </a:moveTo>
                <a:lnTo>
                  <a:pt x="441479" y="369189"/>
                </a:lnTo>
                <a:lnTo>
                  <a:pt x="441479" y="482029"/>
                </a:lnTo>
                <a:lnTo>
                  <a:pt x="454179" y="482029"/>
                </a:lnTo>
                <a:lnTo>
                  <a:pt x="454179" y="369189"/>
                </a:lnTo>
                <a:close/>
              </a:path>
              <a:path w="723900" h="495300">
                <a:moveTo>
                  <a:pt x="248883" y="0"/>
                </a:moveTo>
                <a:lnTo>
                  <a:pt x="236183" y="0"/>
                </a:lnTo>
                <a:lnTo>
                  <a:pt x="236183" y="113119"/>
                </a:lnTo>
                <a:lnTo>
                  <a:pt x="19394" y="113119"/>
                </a:lnTo>
                <a:lnTo>
                  <a:pt x="16549" y="115951"/>
                </a:lnTo>
                <a:lnTo>
                  <a:pt x="16549" y="122975"/>
                </a:lnTo>
                <a:lnTo>
                  <a:pt x="19394" y="125819"/>
                </a:lnTo>
                <a:lnTo>
                  <a:pt x="236183" y="125819"/>
                </a:lnTo>
                <a:lnTo>
                  <a:pt x="236183" y="281267"/>
                </a:lnTo>
                <a:lnTo>
                  <a:pt x="28348" y="344348"/>
                </a:lnTo>
                <a:lnTo>
                  <a:pt x="14503" y="351604"/>
                </a:lnTo>
                <a:lnTo>
                  <a:pt x="4759" y="363332"/>
                </a:lnTo>
                <a:lnTo>
                  <a:pt x="0" y="377931"/>
                </a:lnTo>
                <a:lnTo>
                  <a:pt x="1106" y="393802"/>
                </a:lnTo>
                <a:lnTo>
                  <a:pt x="23103" y="429514"/>
                </a:lnTo>
                <a:lnTo>
                  <a:pt x="35510" y="434556"/>
                </a:lnTo>
                <a:lnTo>
                  <a:pt x="45607" y="434556"/>
                </a:lnTo>
                <a:lnTo>
                  <a:pt x="49163" y="434061"/>
                </a:lnTo>
                <a:lnTo>
                  <a:pt x="88656" y="422758"/>
                </a:lnTo>
                <a:lnTo>
                  <a:pt x="42508" y="422758"/>
                </a:lnTo>
                <a:lnTo>
                  <a:pt x="35447" y="421920"/>
                </a:lnTo>
                <a:lnTo>
                  <a:pt x="22963" y="414859"/>
                </a:lnTo>
                <a:lnTo>
                  <a:pt x="18378" y="408940"/>
                </a:lnTo>
                <a:lnTo>
                  <a:pt x="13362" y="390475"/>
                </a:lnTo>
                <a:lnTo>
                  <a:pt x="12590" y="379566"/>
                </a:lnTo>
                <a:lnTo>
                  <a:pt x="15821" y="369540"/>
                </a:lnTo>
                <a:lnTo>
                  <a:pt x="22454" y="361498"/>
                </a:lnTo>
                <a:lnTo>
                  <a:pt x="31891" y="356540"/>
                </a:lnTo>
                <a:lnTo>
                  <a:pt x="274537" y="282893"/>
                </a:lnTo>
                <a:lnTo>
                  <a:pt x="432208" y="282893"/>
                </a:lnTo>
                <a:lnTo>
                  <a:pt x="433833" y="282207"/>
                </a:lnTo>
                <a:lnTo>
                  <a:pt x="438508" y="277407"/>
                </a:lnTo>
                <a:lnTo>
                  <a:pt x="248883" y="277407"/>
                </a:lnTo>
                <a:lnTo>
                  <a:pt x="248883" y="0"/>
                </a:lnTo>
                <a:close/>
              </a:path>
              <a:path w="723900" h="495300">
                <a:moveTo>
                  <a:pt x="709775" y="44885"/>
                </a:moveTo>
                <a:lnTo>
                  <a:pt x="678613" y="44885"/>
                </a:lnTo>
                <a:lnTo>
                  <a:pt x="690875" y="47221"/>
                </a:lnTo>
                <a:lnTo>
                  <a:pt x="701410" y="54229"/>
                </a:lnTo>
                <a:lnTo>
                  <a:pt x="708546" y="65291"/>
                </a:lnTo>
                <a:lnTo>
                  <a:pt x="710923" y="77899"/>
                </a:lnTo>
                <a:lnTo>
                  <a:pt x="708546" y="90482"/>
                </a:lnTo>
                <a:lnTo>
                  <a:pt x="701410" y="101537"/>
                </a:lnTo>
                <a:lnTo>
                  <a:pt x="445212" y="356489"/>
                </a:lnTo>
                <a:lnTo>
                  <a:pt x="272226" y="356489"/>
                </a:lnTo>
                <a:lnTo>
                  <a:pt x="270943" y="356934"/>
                </a:lnTo>
                <a:lnTo>
                  <a:pt x="269902" y="357683"/>
                </a:lnTo>
                <a:lnTo>
                  <a:pt x="42508" y="422758"/>
                </a:lnTo>
                <a:lnTo>
                  <a:pt x="88656" y="422758"/>
                </a:lnTo>
                <a:lnTo>
                  <a:pt x="237796" y="380073"/>
                </a:lnTo>
                <a:lnTo>
                  <a:pt x="250496" y="380073"/>
                </a:lnTo>
                <a:lnTo>
                  <a:pt x="250496" y="376441"/>
                </a:lnTo>
                <a:lnTo>
                  <a:pt x="275350" y="369329"/>
                </a:lnTo>
                <a:lnTo>
                  <a:pt x="275769" y="369189"/>
                </a:lnTo>
                <a:lnTo>
                  <a:pt x="454179" y="369189"/>
                </a:lnTo>
                <a:lnTo>
                  <a:pt x="454179" y="365481"/>
                </a:lnTo>
                <a:lnTo>
                  <a:pt x="710439" y="110478"/>
                </a:lnTo>
                <a:lnTo>
                  <a:pt x="720292" y="95230"/>
                </a:lnTo>
                <a:lnTo>
                  <a:pt x="723582" y="77888"/>
                </a:lnTo>
                <a:lnTo>
                  <a:pt x="720323" y="60582"/>
                </a:lnTo>
                <a:lnTo>
                  <a:pt x="710515" y="45378"/>
                </a:lnTo>
                <a:lnTo>
                  <a:pt x="709775" y="44885"/>
                </a:lnTo>
                <a:close/>
              </a:path>
              <a:path w="723900" h="495300">
                <a:moveTo>
                  <a:pt x="678613" y="32309"/>
                </a:moveTo>
                <a:lnTo>
                  <a:pt x="661452" y="35576"/>
                </a:lnTo>
                <a:lnTo>
                  <a:pt x="646711" y="45378"/>
                </a:lnTo>
                <a:lnTo>
                  <a:pt x="427813" y="270193"/>
                </a:lnTo>
                <a:lnTo>
                  <a:pt x="272975" y="270193"/>
                </a:lnTo>
                <a:lnTo>
                  <a:pt x="272365" y="270295"/>
                </a:lnTo>
                <a:lnTo>
                  <a:pt x="248883" y="277407"/>
                </a:lnTo>
                <a:lnTo>
                  <a:pt x="438508" y="277407"/>
                </a:lnTo>
                <a:lnTo>
                  <a:pt x="655817" y="54229"/>
                </a:lnTo>
                <a:lnTo>
                  <a:pt x="666352" y="47221"/>
                </a:lnTo>
                <a:lnTo>
                  <a:pt x="678613" y="44885"/>
                </a:lnTo>
                <a:lnTo>
                  <a:pt x="709775" y="44885"/>
                </a:lnTo>
                <a:lnTo>
                  <a:pt x="695774" y="35576"/>
                </a:lnTo>
                <a:lnTo>
                  <a:pt x="678613" y="32309"/>
                </a:lnTo>
                <a:close/>
              </a:path>
            </a:pathLst>
          </a:custGeom>
          <a:solidFill>
            <a:srgbClr val="299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0" y="165607"/>
            <a:ext cx="531495" cy="723900"/>
          </a:xfrm>
          <a:custGeom>
            <a:avLst/>
            <a:gdLst/>
            <a:ahLst/>
            <a:cxnLst/>
            <a:rect l="l" t="t" r="r" b="b"/>
            <a:pathLst>
              <a:path w="531495" h="723900">
                <a:moveTo>
                  <a:pt x="370179" y="677049"/>
                </a:moveTo>
                <a:lnTo>
                  <a:pt x="366864" y="659422"/>
                </a:lnTo>
                <a:lnTo>
                  <a:pt x="357568" y="644956"/>
                </a:lnTo>
                <a:lnTo>
                  <a:pt x="357568" y="677100"/>
                </a:lnTo>
                <a:lnTo>
                  <a:pt x="355079" y="689965"/>
                </a:lnTo>
                <a:lnTo>
                  <a:pt x="347764" y="701306"/>
                </a:lnTo>
                <a:lnTo>
                  <a:pt x="337045" y="708482"/>
                </a:lnTo>
                <a:lnTo>
                  <a:pt x="324548" y="710869"/>
                </a:lnTo>
                <a:lnTo>
                  <a:pt x="312064" y="708482"/>
                </a:lnTo>
                <a:lnTo>
                  <a:pt x="301332" y="701294"/>
                </a:lnTo>
                <a:lnTo>
                  <a:pt x="49110" y="399148"/>
                </a:lnTo>
                <a:lnTo>
                  <a:pt x="348246" y="653199"/>
                </a:lnTo>
                <a:lnTo>
                  <a:pt x="355269" y="664311"/>
                </a:lnTo>
                <a:lnTo>
                  <a:pt x="357568" y="677100"/>
                </a:lnTo>
                <a:lnTo>
                  <a:pt x="357568" y="644956"/>
                </a:lnTo>
                <a:lnTo>
                  <a:pt x="356920" y="643940"/>
                </a:lnTo>
                <a:lnTo>
                  <a:pt x="68707" y="399148"/>
                </a:lnTo>
                <a:lnTo>
                  <a:pt x="787" y="341452"/>
                </a:lnTo>
                <a:lnTo>
                  <a:pt x="647" y="341426"/>
                </a:lnTo>
                <a:lnTo>
                  <a:pt x="241" y="341122"/>
                </a:lnTo>
                <a:lnTo>
                  <a:pt x="0" y="341007"/>
                </a:lnTo>
                <a:lnTo>
                  <a:pt x="0" y="360146"/>
                </a:lnTo>
                <a:lnTo>
                  <a:pt x="291896" y="709790"/>
                </a:lnTo>
                <a:lnTo>
                  <a:pt x="299034" y="715886"/>
                </a:lnTo>
                <a:lnTo>
                  <a:pt x="306971" y="720305"/>
                </a:lnTo>
                <a:lnTo>
                  <a:pt x="315595" y="722998"/>
                </a:lnTo>
                <a:lnTo>
                  <a:pt x="324573" y="723900"/>
                </a:lnTo>
                <a:lnTo>
                  <a:pt x="333590" y="722985"/>
                </a:lnTo>
                <a:lnTo>
                  <a:pt x="342112" y="720344"/>
                </a:lnTo>
                <a:lnTo>
                  <a:pt x="349961" y="716026"/>
                </a:lnTo>
                <a:lnTo>
                  <a:pt x="356044" y="710869"/>
                </a:lnTo>
                <a:lnTo>
                  <a:pt x="356920" y="710133"/>
                </a:lnTo>
                <a:lnTo>
                  <a:pt x="366864" y="694664"/>
                </a:lnTo>
                <a:lnTo>
                  <a:pt x="370179" y="677049"/>
                </a:lnTo>
                <a:close/>
              </a:path>
              <a:path w="531495" h="723900">
                <a:moveTo>
                  <a:pt x="530948" y="529564"/>
                </a:moveTo>
                <a:lnTo>
                  <a:pt x="527634" y="511949"/>
                </a:lnTo>
                <a:lnTo>
                  <a:pt x="518350" y="497484"/>
                </a:lnTo>
                <a:lnTo>
                  <a:pt x="518350" y="529615"/>
                </a:lnTo>
                <a:lnTo>
                  <a:pt x="515861" y="542493"/>
                </a:lnTo>
                <a:lnTo>
                  <a:pt x="508571" y="553821"/>
                </a:lnTo>
                <a:lnTo>
                  <a:pt x="497801" y="561009"/>
                </a:lnTo>
                <a:lnTo>
                  <a:pt x="485343" y="563397"/>
                </a:lnTo>
                <a:lnTo>
                  <a:pt x="472846" y="560997"/>
                </a:lnTo>
                <a:lnTo>
                  <a:pt x="462114" y="553821"/>
                </a:lnTo>
                <a:lnTo>
                  <a:pt x="209880" y="251663"/>
                </a:lnTo>
                <a:lnTo>
                  <a:pt x="509028" y="505726"/>
                </a:lnTo>
                <a:lnTo>
                  <a:pt x="516051" y="516826"/>
                </a:lnTo>
                <a:lnTo>
                  <a:pt x="518350" y="529615"/>
                </a:lnTo>
                <a:lnTo>
                  <a:pt x="518350" y="497484"/>
                </a:lnTo>
                <a:lnTo>
                  <a:pt x="517702" y="496468"/>
                </a:lnTo>
                <a:lnTo>
                  <a:pt x="229489" y="251663"/>
                </a:lnTo>
                <a:lnTo>
                  <a:pt x="178130" y="208038"/>
                </a:lnTo>
                <a:lnTo>
                  <a:pt x="166789" y="198399"/>
                </a:lnTo>
                <a:lnTo>
                  <a:pt x="179857" y="181292"/>
                </a:lnTo>
                <a:lnTo>
                  <a:pt x="189725" y="161848"/>
                </a:lnTo>
                <a:lnTo>
                  <a:pt x="195961" y="140500"/>
                </a:lnTo>
                <a:lnTo>
                  <a:pt x="198145" y="117665"/>
                </a:lnTo>
                <a:lnTo>
                  <a:pt x="189153" y="71907"/>
                </a:lnTo>
                <a:lnTo>
                  <a:pt x="164642" y="34505"/>
                </a:lnTo>
                <a:lnTo>
                  <a:pt x="133273" y="12700"/>
                </a:lnTo>
                <a:lnTo>
                  <a:pt x="128333" y="9271"/>
                </a:lnTo>
                <a:lnTo>
                  <a:pt x="83921" y="0"/>
                </a:lnTo>
                <a:lnTo>
                  <a:pt x="39497" y="9271"/>
                </a:lnTo>
                <a:lnTo>
                  <a:pt x="3187" y="34505"/>
                </a:lnTo>
                <a:lnTo>
                  <a:pt x="0" y="39382"/>
                </a:lnTo>
                <a:lnTo>
                  <a:pt x="0" y="62128"/>
                </a:lnTo>
                <a:lnTo>
                  <a:pt x="12166" y="43484"/>
                </a:lnTo>
                <a:lnTo>
                  <a:pt x="44437" y="20967"/>
                </a:lnTo>
                <a:lnTo>
                  <a:pt x="83921" y="12700"/>
                </a:lnTo>
                <a:lnTo>
                  <a:pt x="123393" y="20967"/>
                </a:lnTo>
                <a:lnTo>
                  <a:pt x="155663" y="43484"/>
                </a:lnTo>
                <a:lnTo>
                  <a:pt x="177444" y="76847"/>
                </a:lnTo>
                <a:lnTo>
                  <a:pt x="185445" y="117665"/>
                </a:lnTo>
                <a:lnTo>
                  <a:pt x="177444" y="158496"/>
                </a:lnTo>
                <a:lnTo>
                  <a:pt x="155663" y="191858"/>
                </a:lnTo>
                <a:lnTo>
                  <a:pt x="123393" y="214376"/>
                </a:lnTo>
                <a:lnTo>
                  <a:pt x="83921" y="222631"/>
                </a:lnTo>
                <a:lnTo>
                  <a:pt x="44437" y="214376"/>
                </a:lnTo>
                <a:lnTo>
                  <a:pt x="12166" y="191858"/>
                </a:lnTo>
                <a:lnTo>
                  <a:pt x="0" y="173215"/>
                </a:lnTo>
                <a:lnTo>
                  <a:pt x="0" y="195961"/>
                </a:lnTo>
                <a:lnTo>
                  <a:pt x="3187" y="200837"/>
                </a:lnTo>
                <a:lnTo>
                  <a:pt x="39497" y="226072"/>
                </a:lnTo>
                <a:lnTo>
                  <a:pt x="83921" y="235331"/>
                </a:lnTo>
                <a:lnTo>
                  <a:pt x="104241" y="233464"/>
                </a:lnTo>
                <a:lnTo>
                  <a:pt x="123405" y="228066"/>
                </a:lnTo>
                <a:lnTo>
                  <a:pt x="134581" y="222631"/>
                </a:lnTo>
                <a:lnTo>
                  <a:pt x="141071" y="219494"/>
                </a:lnTo>
                <a:lnTo>
                  <a:pt x="156946" y="208038"/>
                </a:lnTo>
                <a:lnTo>
                  <a:pt x="452678" y="562305"/>
                </a:lnTo>
                <a:lnTo>
                  <a:pt x="459816" y="568401"/>
                </a:lnTo>
                <a:lnTo>
                  <a:pt x="467753" y="572820"/>
                </a:lnTo>
                <a:lnTo>
                  <a:pt x="476364" y="575513"/>
                </a:lnTo>
                <a:lnTo>
                  <a:pt x="485343" y="576414"/>
                </a:lnTo>
                <a:lnTo>
                  <a:pt x="494372" y="575513"/>
                </a:lnTo>
                <a:lnTo>
                  <a:pt x="527634" y="547192"/>
                </a:lnTo>
                <a:lnTo>
                  <a:pt x="530948" y="529564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0" y="1424482"/>
            <a:ext cx="531495" cy="723900"/>
          </a:xfrm>
          <a:custGeom>
            <a:avLst/>
            <a:gdLst/>
            <a:ahLst/>
            <a:cxnLst/>
            <a:rect l="l" t="t" r="r" b="b"/>
            <a:pathLst>
              <a:path w="531495" h="723900">
                <a:moveTo>
                  <a:pt x="419100" y="117665"/>
                </a:moveTo>
                <a:lnTo>
                  <a:pt x="410108" y="71907"/>
                </a:lnTo>
                <a:lnTo>
                  <a:pt x="406400" y="66255"/>
                </a:lnTo>
                <a:lnTo>
                  <a:pt x="406400" y="117665"/>
                </a:lnTo>
                <a:lnTo>
                  <a:pt x="398411" y="158483"/>
                </a:lnTo>
                <a:lnTo>
                  <a:pt x="376631" y="191858"/>
                </a:lnTo>
                <a:lnTo>
                  <a:pt x="344347" y="214376"/>
                </a:lnTo>
                <a:lnTo>
                  <a:pt x="304876" y="222631"/>
                </a:lnTo>
                <a:lnTo>
                  <a:pt x="265391" y="214376"/>
                </a:lnTo>
                <a:lnTo>
                  <a:pt x="256311" y="208038"/>
                </a:lnTo>
                <a:lnTo>
                  <a:pt x="233121" y="191858"/>
                </a:lnTo>
                <a:lnTo>
                  <a:pt x="211340" y="158483"/>
                </a:lnTo>
                <a:lnTo>
                  <a:pt x="203352" y="117665"/>
                </a:lnTo>
                <a:lnTo>
                  <a:pt x="211340" y="76847"/>
                </a:lnTo>
                <a:lnTo>
                  <a:pt x="233121" y="43472"/>
                </a:lnTo>
                <a:lnTo>
                  <a:pt x="265391" y="20955"/>
                </a:lnTo>
                <a:lnTo>
                  <a:pt x="304876" y="12700"/>
                </a:lnTo>
                <a:lnTo>
                  <a:pt x="344347" y="20955"/>
                </a:lnTo>
                <a:lnTo>
                  <a:pt x="376631" y="43472"/>
                </a:lnTo>
                <a:lnTo>
                  <a:pt x="398411" y="76847"/>
                </a:lnTo>
                <a:lnTo>
                  <a:pt x="406400" y="117665"/>
                </a:lnTo>
                <a:lnTo>
                  <a:pt x="406400" y="66255"/>
                </a:lnTo>
                <a:lnTo>
                  <a:pt x="385597" y="34505"/>
                </a:lnTo>
                <a:lnTo>
                  <a:pt x="354241" y="12700"/>
                </a:lnTo>
                <a:lnTo>
                  <a:pt x="349288" y="9258"/>
                </a:lnTo>
                <a:lnTo>
                  <a:pt x="304876" y="0"/>
                </a:lnTo>
                <a:lnTo>
                  <a:pt x="260451" y="9258"/>
                </a:lnTo>
                <a:lnTo>
                  <a:pt x="224142" y="34505"/>
                </a:lnTo>
                <a:lnTo>
                  <a:pt x="199644" y="71907"/>
                </a:lnTo>
                <a:lnTo>
                  <a:pt x="190652" y="117665"/>
                </a:lnTo>
                <a:lnTo>
                  <a:pt x="192824" y="140500"/>
                </a:lnTo>
                <a:lnTo>
                  <a:pt x="199059" y="161836"/>
                </a:lnTo>
                <a:lnTo>
                  <a:pt x="208927" y="181279"/>
                </a:lnTo>
                <a:lnTo>
                  <a:pt x="222008" y="198399"/>
                </a:lnTo>
                <a:lnTo>
                  <a:pt x="0" y="386981"/>
                </a:lnTo>
                <a:lnTo>
                  <a:pt x="0" y="403618"/>
                </a:lnTo>
                <a:lnTo>
                  <a:pt x="178917" y="251663"/>
                </a:lnTo>
                <a:lnTo>
                  <a:pt x="0" y="466001"/>
                </a:lnTo>
                <a:lnTo>
                  <a:pt x="0" y="485787"/>
                </a:lnTo>
                <a:lnTo>
                  <a:pt x="195427" y="251663"/>
                </a:lnTo>
                <a:lnTo>
                  <a:pt x="231851" y="208038"/>
                </a:lnTo>
                <a:lnTo>
                  <a:pt x="247713" y="219481"/>
                </a:lnTo>
                <a:lnTo>
                  <a:pt x="265391" y="228066"/>
                </a:lnTo>
                <a:lnTo>
                  <a:pt x="284543" y="233464"/>
                </a:lnTo>
                <a:lnTo>
                  <a:pt x="304876" y="235331"/>
                </a:lnTo>
                <a:lnTo>
                  <a:pt x="349288" y="226072"/>
                </a:lnTo>
                <a:lnTo>
                  <a:pt x="354241" y="222631"/>
                </a:lnTo>
                <a:lnTo>
                  <a:pt x="385597" y="200825"/>
                </a:lnTo>
                <a:lnTo>
                  <a:pt x="410108" y="163423"/>
                </a:lnTo>
                <a:lnTo>
                  <a:pt x="419100" y="117665"/>
                </a:lnTo>
                <a:close/>
              </a:path>
              <a:path w="531495" h="723900">
                <a:moveTo>
                  <a:pt x="530961" y="323164"/>
                </a:moveTo>
                <a:lnTo>
                  <a:pt x="527456" y="175882"/>
                </a:lnTo>
                <a:lnTo>
                  <a:pt x="525068" y="173164"/>
                </a:lnTo>
                <a:lnTo>
                  <a:pt x="521042" y="173177"/>
                </a:lnTo>
                <a:lnTo>
                  <a:pt x="517537" y="173266"/>
                </a:lnTo>
                <a:lnTo>
                  <a:pt x="514756" y="176174"/>
                </a:lnTo>
                <a:lnTo>
                  <a:pt x="518121" y="317715"/>
                </a:lnTo>
                <a:lnTo>
                  <a:pt x="390753" y="340144"/>
                </a:lnTo>
                <a:lnTo>
                  <a:pt x="390626" y="340245"/>
                </a:lnTo>
                <a:lnTo>
                  <a:pt x="390042" y="340398"/>
                </a:lnTo>
                <a:lnTo>
                  <a:pt x="388556" y="341109"/>
                </a:lnTo>
                <a:lnTo>
                  <a:pt x="388150" y="341414"/>
                </a:lnTo>
                <a:lnTo>
                  <a:pt x="388010" y="341439"/>
                </a:lnTo>
                <a:lnTo>
                  <a:pt x="339686" y="382485"/>
                </a:lnTo>
                <a:lnTo>
                  <a:pt x="339686" y="399135"/>
                </a:lnTo>
                <a:lnTo>
                  <a:pt x="87452" y="701294"/>
                </a:lnTo>
                <a:lnTo>
                  <a:pt x="76720" y="708469"/>
                </a:lnTo>
                <a:lnTo>
                  <a:pt x="64236" y="710869"/>
                </a:lnTo>
                <a:lnTo>
                  <a:pt x="51727" y="708469"/>
                </a:lnTo>
                <a:lnTo>
                  <a:pt x="41008" y="701294"/>
                </a:lnTo>
                <a:lnTo>
                  <a:pt x="33705" y="689965"/>
                </a:lnTo>
                <a:lnTo>
                  <a:pt x="31216" y="677087"/>
                </a:lnTo>
                <a:lnTo>
                  <a:pt x="33515" y="664298"/>
                </a:lnTo>
                <a:lnTo>
                  <a:pt x="40551" y="653186"/>
                </a:lnTo>
                <a:lnTo>
                  <a:pt x="339686" y="399135"/>
                </a:lnTo>
                <a:lnTo>
                  <a:pt x="339686" y="382485"/>
                </a:lnTo>
                <a:lnTo>
                  <a:pt x="31877" y="643928"/>
                </a:lnTo>
                <a:lnTo>
                  <a:pt x="21932" y="659422"/>
                </a:lnTo>
                <a:lnTo>
                  <a:pt x="18618" y="677037"/>
                </a:lnTo>
                <a:lnTo>
                  <a:pt x="21932" y="694664"/>
                </a:lnTo>
                <a:lnTo>
                  <a:pt x="55206" y="722985"/>
                </a:lnTo>
                <a:lnTo>
                  <a:pt x="64223" y="723887"/>
                </a:lnTo>
                <a:lnTo>
                  <a:pt x="73240" y="722985"/>
                </a:lnTo>
                <a:lnTo>
                  <a:pt x="356235" y="399135"/>
                </a:lnTo>
                <a:lnTo>
                  <a:pt x="395401" y="352221"/>
                </a:lnTo>
                <a:lnTo>
                  <a:pt x="525970" y="329222"/>
                </a:lnTo>
                <a:lnTo>
                  <a:pt x="526173" y="329069"/>
                </a:lnTo>
                <a:lnTo>
                  <a:pt x="527253" y="328726"/>
                </a:lnTo>
                <a:lnTo>
                  <a:pt x="530834" y="323405"/>
                </a:lnTo>
                <a:lnTo>
                  <a:pt x="530961" y="323164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0" y="2683357"/>
            <a:ext cx="531495" cy="723900"/>
          </a:xfrm>
          <a:custGeom>
            <a:avLst/>
            <a:gdLst/>
            <a:ahLst/>
            <a:cxnLst/>
            <a:rect l="l" t="t" r="r" b="b"/>
            <a:pathLst>
              <a:path w="531495" h="723900">
                <a:moveTo>
                  <a:pt x="370179" y="677037"/>
                </a:moveTo>
                <a:lnTo>
                  <a:pt x="366864" y="659409"/>
                </a:lnTo>
                <a:lnTo>
                  <a:pt x="357568" y="644944"/>
                </a:lnTo>
                <a:lnTo>
                  <a:pt x="357568" y="677087"/>
                </a:lnTo>
                <a:lnTo>
                  <a:pt x="355079" y="689965"/>
                </a:lnTo>
                <a:lnTo>
                  <a:pt x="347789" y="701294"/>
                </a:lnTo>
                <a:lnTo>
                  <a:pt x="337045" y="708482"/>
                </a:lnTo>
                <a:lnTo>
                  <a:pt x="324548" y="710857"/>
                </a:lnTo>
                <a:lnTo>
                  <a:pt x="312064" y="708469"/>
                </a:lnTo>
                <a:lnTo>
                  <a:pt x="301345" y="701294"/>
                </a:lnTo>
                <a:lnTo>
                  <a:pt x="49110" y="399135"/>
                </a:lnTo>
                <a:lnTo>
                  <a:pt x="348246" y="653186"/>
                </a:lnTo>
                <a:lnTo>
                  <a:pt x="355269" y="664298"/>
                </a:lnTo>
                <a:lnTo>
                  <a:pt x="357568" y="677087"/>
                </a:lnTo>
                <a:lnTo>
                  <a:pt x="357568" y="644944"/>
                </a:lnTo>
                <a:lnTo>
                  <a:pt x="356920" y="643928"/>
                </a:lnTo>
                <a:lnTo>
                  <a:pt x="68707" y="399135"/>
                </a:lnTo>
                <a:lnTo>
                  <a:pt x="787" y="341439"/>
                </a:lnTo>
                <a:lnTo>
                  <a:pt x="647" y="341414"/>
                </a:lnTo>
                <a:lnTo>
                  <a:pt x="241" y="341109"/>
                </a:lnTo>
                <a:lnTo>
                  <a:pt x="0" y="340995"/>
                </a:lnTo>
                <a:lnTo>
                  <a:pt x="0" y="360133"/>
                </a:lnTo>
                <a:lnTo>
                  <a:pt x="291896" y="709777"/>
                </a:lnTo>
                <a:lnTo>
                  <a:pt x="299034" y="715873"/>
                </a:lnTo>
                <a:lnTo>
                  <a:pt x="306971" y="720293"/>
                </a:lnTo>
                <a:lnTo>
                  <a:pt x="315595" y="722985"/>
                </a:lnTo>
                <a:lnTo>
                  <a:pt x="324573" y="723887"/>
                </a:lnTo>
                <a:lnTo>
                  <a:pt x="333590" y="722985"/>
                </a:lnTo>
                <a:lnTo>
                  <a:pt x="342112" y="720331"/>
                </a:lnTo>
                <a:lnTo>
                  <a:pt x="349961" y="716013"/>
                </a:lnTo>
                <a:lnTo>
                  <a:pt x="356044" y="710857"/>
                </a:lnTo>
                <a:lnTo>
                  <a:pt x="356920" y="710120"/>
                </a:lnTo>
                <a:lnTo>
                  <a:pt x="366864" y="694651"/>
                </a:lnTo>
                <a:lnTo>
                  <a:pt x="370179" y="677037"/>
                </a:lnTo>
                <a:close/>
              </a:path>
              <a:path w="531495" h="723900">
                <a:moveTo>
                  <a:pt x="530948" y="529551"/>
                </a:moveTo>
                <a:lnTo>
                  <a:pt x="527634" y="511937"/>
                </a:lnTo>
                <a:lnTo>
                  <a:pt x="518350" y="497484"/>
                </a:lnTo>
                <a:lnTo>
                  <a:pt x="518350" y="529602"/>
                </a:lnTo>
                <a:lnTo>
                  <a:pt x="515861" y="542480"/>
                </a:lnTo>
                <a:lnTo>
                  <a:pt x="508571" y="553821"/>
                </a:lnTo>
                <a:lnTo>
                  <a:pt x="497801" y="560997"/>
                </a:lnTo>
                <a:lnTo>
                  <a:pt x="485343" y="563384"/>
                </a:lnTo>
                <a:lnTo>
                  <a:pt x="472846" y="560984"/>
                </a:lnTo>
                <a:lnTo>
                  <a:pt x="462114" y="553821"/>
                </a:lnTo>
                <a:lnTo>
                  <a:pt x="209880" y="251663"/>
                </a:lnTo>
                <a:lnTo>
                  <a:pt x="509028" y="505726"/>
                </a:lnTo>
                <a:lnTo>
                  <a:pt x="516051" y="516813"/>
                </a:lnTo>
                <a:lnTo>
                  <a:pt x="518350" y="529602"/>
                </a:lnTo>
                <a:lnTo>
                  <a:pt x="518350" y="497484"/>
                </a:lnTo>
                <a:lnTo>
                  <a:pt x="517702" y="496468"/>
                </a:lnTo>
                <a:lnTo>
                  <a:pt x="229489" y="251663"/>
                </a:lnTo>
                <a:lnTo>
                  <a:pt x="178130" y="208038"/>
                </a:lnTo>
                <a:lnTo>
                  <a:pt x="166789" y="198399"/>
                </a:lnTo>
                <a:lnTo>
                  <a:pt x="179857" y="181279"/>
                </a:lnTo>
                <a:lnTo>
                  <a:pt x="189725" y="161836"/>
                </a:lnTo>
                <a:lnTo>
                  <a:pt x="195961" y="140500"/>
                </a:lnTo>
                <a:lnTo>
                  <a:pt x="198145" y="117665"/>
                </a:lnTo>
                <a:lnTo>
                  <a:pt x="189153" y="71907"/>
                </a:lnTo>
                <a:lnTo>
                  <a:pt x="164642" y="34493"/>
                </a:lnTo>
                <a:lnTo>
                  <a:pt x="133273" y="12700"/>
                </a:lnTo>
                <a:lnTo>
                  <a:pt x="128333" y="9258"/>
                </a:lnTo>
                <a:lnTo>
                  <a:pt x="83921" y="0"/>
                </a:lnTo>
                <a:lnTo>
                  <a:pt x="39497" y="9258"/>
                </a:lnTo>
                <a:lnTo>
                  <a:pt x="3187" y="34493"/>
                </a:lnTo>
                <a:lnTo>
                  <a:pt x="0" y="39370"/>
                </a:lnTo>
                <a:lnTo>
                  <a:pt x="0" y="62115"/>
                </a:lnTo>
                <a:lnTo>
                  <a:pt x="12166" y="43472"/>
                </a:lnTo>
                <a:lnTo>
                  <a:pt x="44437" y="20955"/>
                </a:lnTo>
                <a:lnTo>
                  <a:pt x="83921" y="12700"/>
                </a:lnTo>
                <a:lnTo>
                  <a:pt x="123393" y="20955"/>
                </a:lnTo>
                <a:lnTo>
                  <a:pt x="155663" y="43472"/>
                </a:lnTo>
                <a:lnTo>
                  <a:pt x="177444" y="76835"/>
                </a:lnTo>
                <a:lnTo>
                  <a:pt x="185445" y="117665"/>
                </a:lnTo>
                <a:lnTo>
                  <a:pt x="177444" y="158483"/>
                </a:lnTo>
                <a:lnTo>
                  <a:pt x="155663" y="191846"/>
                </a:lnTo>
                <a:lnTo>
                  <a:pt x="123393" y="214363"/>
                </a:lnTo>
                <a:lnTo>
                  <a:pt x="83921" y="222631"/>
                </a:lnTo>
                <a:lnTo>
                  <a:pt x="44437" y="214363"/>
                </a:lnTo>
                <a:lnTo>
                  <a:pt x="12166" y="191846"/>
                </a:lnTo>
                <a:lnTo>
                  <a:pt x="0" y="173215"/>
                </a:lnTo>
                <a:lnTo>
                  <a:pt x="0" y="195948"/>
                </a:lnTo>
                <a:lnTo>
                  <a:pt x="3187" y="200825"/>
                </a:lnTo>
                <a:lnTo>
                  <a:pt x="39497" y="226060"/>
                </a:lnTo>
                <a:lnTo>
                  <a:pt x="83921" y="235331"/>
                </a:lnTo>
                <a:lnTo>
                  <a:pt x="104241" y="233451"/>
                </a:lnTo>
                <a:lnTo>
                  <a:pt x="123405" y="228066"/>
                </a:lnTo>
                <a:lnTo>
                  <a:pt x="134581" y="222631"/>
                </a:lnTo>
                <a:lnTo>
                  <a:pt x="141071" y="219481"/>
                </a:lnTo>
                <a:lnTo>
                  <a:pt x="156946" y="208038"/>
                </a:lnTo>
                <a:lnTo>
                  <a:pt x="452678" y="562305"/>
                </a:lnTo>
                <a:lnTo>
                  <a:pt x="459816" y="568388"/>
                </a:lnTo>
                <a:lnTo>
                  <a:pt x="467753" y="572808"/>
                </a:lnTo>
                <a:lnTo>
                  <a:pt x="476364" y="575513"/>
                </a:lnTo>
                <a:lnTo>
                  <a:pt x="485343" y="576414"/>
                </a:lnTo>
                <a:lnTo>
                  <a:pt x="494372" y="575500"/>
                </a:lnTo>
                <a:lnTo>
                  <a:pt x="502894" y="572858"/>
                </a:lnTo>
                <a:lnTo>
                  <a:pt x="510730" y="568540"/>
                </a:lnTo>
                <a:lnTo>
                  <a:pt x="516839" y="563384"/>
                </a:lnTo>
                <a:lnTo>
                  <a:pt x="517702" y="562660"/>
                </a:lnTo>
                <a:lnTo>
                  <a:pt x="527634" y="547179"/>
                </a:lnTo>
                <a:lnTo>
                  <a:pt x="530948" y="529551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0" y="3942219"/>
            <a:ext cx="531495" cy="723900"/>
          </a:xfrm>
          <a:custGeom>
            <a:avLst/>
            <a:gdLst/>
            <a:ahLst/>
            <a:cxnLst/>
            <a:rect l="l" t="t" r="r" b="b"/>
            <a:pathLst>
              <a:path w="531495" h="723900">
                <a:moveTo>
                  <a:pt x="419100" y="117665"/>
                </a:moveTo>
                <a:lnTo>
                  <a:pt x="410108" y="71907"/>
                </a:lnTo>
                <a:lnTo>
                  <a:pt x="406400" y="66255"/>
                </a:lnTo>
                <a:lnTo>
                  <a:pt x="406400" y="117665"/>
                </a:lnTo>
                <a:lnTo>
                  <a:pt x="398411" y="158483"/>
                </a:lnTo>
                <a:lnTo>
                  <a:pt x="376631" y="191858"/>
                </a:lnTo>
                <a:lnTo>
                  <a:pt x="344347" y="214376"/>
                </a:lnTo>
                <a:lnTo>
                  <a:pt x="304876" y="222631"/>
                </a:lnTo>
                <a:lnTo>
                  <a:pt x="265391" y="214376"/>
                </a:lnTo>
                <a:lnTo>
                  <a:pt x="256311" y="208038"/>
                </a:lnTo>
                <a:lnTo>
                  <a:pt x="233121" y="191858"/>
                </a:lnTo>
                <a:lnTo>
                  <a:pt x="211340" y="158483"/>
                </a:lnTo>
                <a:lnTo>
                  <a:pt x="203352" y="117665"/>
                </a:lnTo>
                <a:lnTo>
                  <a:pt x="211340" y="76847"/>
                </a:lnTo>
                <a:lnTo>
                  <a:pt x="233121" y="43472"/>
                </a:lnTo>
                <a:lnTo>
                  <a:pt x="265391" y="20967"/>
                </a:lnTo>
                <a:lnTo>
                  <a:pt x="304876" y="12700"/>
                </a:lnTo>
                <a:lnTo>
                  <a:pt x="344347" y="20967"/>
                </a:lnTo>
                <a:lnTo>
                  <a:pt x="376631" y="43472"/>
                </a:lnTo>
                <a:lnTo>
                  <a:pt x="398411" y="76847"/>
                </a:lnTo>
                <a:lnTo>
                  <a:pt x="406400" y="117665"/>
                </a:lnTo>
                <a:lnTo>
                  <a:pt x="406400" y="66255"/>
                </a:lnTo>
                <a:lnTo>
                  <a:pt x="385597" y="34505"/>
                </a:lnTo>
                <a:lnTo>
                  <a:pt x="354241" y="12700"/>
                </a:lnTo>
                <a:lnTo>
                  <a:pt x="349288" y="9258"/>
                </a:lnTo>
                <a:lnTo>
                  <a:pt x="304876" y="0"/>
                </a:lnTo>
                <a:lnTo>
                  <a:pt x="260451" y="9258"/>
                </a:lnTo>
                <a:lnTo>
                  <a:pt x="224142" y="34505"/>
                </a:lnTo>
                <a:lnTo>
                  <a:pt x="199644" y="71907"/>
                </a:lnTo>
                <a:lnTo>
                  <a:pt x="190652" y="117665"/>
                </a:lnTo>
                <a:lnTo>
                  <a:pt x="192824" y="140500"/>
                </a:lnTo>
                <a:lnTo>
                  <a:pt x="199059" y="161848"/>
                </a:lnTo>
                <a:lnTo>
                  <a:pt x="208927" y="181279"/>
                </a:lnTo>
                <a:lnTo>
                  <a:pt x="222008" y="198399"/>
                </a:lnTo>
                <a:lnTo>
                  <a:pt x="0" y="386981"/>
                </a:lnTo>
                <a:lnTo>
                  <a:pt x="0" y="403618"/>
                </a:lnTo>
                <a:lnTo>
                  <a:pt x="178917" y="251663"/>
                </a:lnTo>
                <a:lnTo>
                  <a:pt x="0" y="466001"/>
                </a:lnTo>
                <a:lnTo>
                  <a:pt x="0" y="485787"/>
                </a:lnTo>
                <a:lnTo>
                  <a:pt x="195427" y="251663"/>
                </a:lnTo>
                <a:lnTo>
                  <a:pt x="231851" y="208038"/>
                </a:lnTo>
                <a:lnTo>
                  <a:pt x="247713" y="219481"/>
                </a:lnTo>
                <a:lnTo>
                  <a:pt x="265391" y="228066"/>
                </a:lnTo>
                <a:lnTo>
                  <a:pt x="284543" y="233464"/>
                </a:lnTo>
                <a:lnTo>
                  <a:pt x="304876" y="235331"/>
                </a:lnTo>
                <a:lnTo>
                  <a:pt x="349288" y="226072"/>
                </a:lnTo>
                <a:lnTo>
                  <a:pt x="354241" y="222631"/>
                </a:lnTo>
                <a:lnTo>
                  <a:pt x="385597" y="200825"/>
                </a:lnTo>
                <a:lnTo>
                  <a:pt x="410108" y="163423"/>
                </a:lnTo>
                <a:lnTo>
                  <a:pt x="419100" y="117665"/>
                </a:lnTo>
                <a:close/>
              </a:path>
              <a:path w="531495" h="723900">
                <a:moveTo>
                  <a:pt x="530961" y="323176"/>
                </a:moveTo>
                <a:lnTo>
                  <a:pt x="527456" y="175895"/>
                </a:lnTo>
                <a:lnTo>
                  <a:pt x="525068" y="173177"/>
                </a:lnTo>
                <a:lnTo>
                  <a:pt x="521042" y="173189"/>
                </a:lnTo>
                <a:lnTo>
                  <a:pt x="517537" y="173278"/>
                </a:lnTo>
                <a:lnTo>
                  <a:pt x="514756" y="176187"/>
                </a:lnTo>
                <a:lnTo>
                  <a:pt x="518121" y="317728"/>
                </a:lnTo>
                <a:lnTo>
                  <a:pt x="390753" y="340156"/>
                </a:lnTo>
                <a:lnTo>
                  <a:pt x="390626" y="340258"/>
                </a:lnTo>
                <a:lnTo>
                  <a:pt x="390042" y="340410"/>
                </a:lnTo>
                <a:lnTo>
                  <a:pt x="388556" y="341122"/>
                </a:lnTo>
                <a:lnTo>
                  <a:pt x="388150" y="341426"/>
                </a:lnTo>
                <a:lnTo>
                  <a:pt x="388010" y="341452"/>
                </a:lnTo>
                <a:lnTo>
                  <a:pt x="339686" y="382498"/>
                </a:lnTo>
                <a:lnTo>
                  <a:pt x="339686" y="399148"/>
                </a:lnTo>
                <a:lnTo>
                  <a:pt x="87452" y="701306"/>
                </a:lnTo>
                <a:lnTo>
                  <a:pt x="76720" y="708469"/>
                </a:lnTo>
                <a:lnTo>
                  <a:pt x="64236" y="710869"/>
                </a:lnTo>
                <a:lnTo>
                  <a:pt x="51727" y="708469"/>
                </a:lnTo>
                <a:lnTo>
                  <a:pt x="41008" y="701306"/>
                </a:lnTo>
                <a:lnTo>
                  <a:pt x="33705" y="689965"/>
                </a:lnTo>
                <a:lnTo>
                  <a:pt x="31216" y="677100"/>
                </a:lnTo>
                <a:lnTo>
                  <a:pt x="33515" y="664298"/>
                </a:lnTo>
                <a:lnTo>
                  <a:pt x="40551" y="653199"/>
                </a:lnTo>
                <a:lnTo>
                  <a:pt x="339686" y="399148"/>
                </a:lnTo>
                <a:lnTo>
                  <a:pt x="339686" y="382498"/>
                </a:lnTo>
                <a:lnTo>
                  <a:pt x="31877" y="643940"/>
                </a:lnTo>
                <a:lnTo>
                  <a:pt x="21932" y="659422"/>
                </a:lnTo>
                <a:lnTo>
                  <a:pt x="18618" y="677037"/>
                </a:lnTo>
                <a:lnTo>
                  <a:pt x="21932" y="694664"/>
                </a:lnTo>
                <a:lnTo>
                  <a:pt x="55206" y="722998"/>
                </a:lnTo>
                <a:lnTo>
                  <a:pt x="64223" y="723900"/>
                </a:lnTo>
                <a:lnTo>
                  <a:pt x="73240" y="722985"/>
                </a:lnTo>
                <a:lnTo>
                  <a:pt x="81813" y="720293"/>
                </a:lnTo>
                <a:lnTo>
                  <a:pt x="89750" y="715873"/>
                </a:lnTo>
                <a:lnTo>
                  <a:pt x="95631" y="710869"/>
                </a:lnTo>
                <a:lnTo>
                  <a:pt x="96901" y="709790"/>
                </a:lnTo>
                <a:lnTo>
                  <a:pt x="356235" y="399148"/>
                </a:lnTo>
                <a:lnTo>
                  <a:pt x="395401" y="352234"/>
                </a:lnTo>
                <a:lnTo>
                  <a:pt x="525970" y="329234"/>
                </a:lnTo>
                <a:lnTo>
                  <a:pt x="526173" y="329082"/>
                </a:lnTo>
                <a:lnTo>
                  <a:pt x="530834" y="323418"/>
                </a:lnTo>
                <a:lnTo>
                  <a:pt x="530961" y="323176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0" y="5201094"/>
            <a:ext cx="531495" cy="723900"/>
          </a:xfrm>
          <a:custGeom>
            <a:avLst/>
            <a:gdLst/>
            <a:ahLst/>
            <a:cxnLst/>
            <a:rect l="l" t="t" r="r" b="b"/>
            <a:pathLst>
              <a:path w="531495" h="723900">
                <a:moveTo>
                  <a:pt x="370179" y="677037"/>
                </a:moveTo>
                <a:lnTo>
                  <a:pt x="366864" y="659409"/>
                </a:lnTo>
                <a:lnTo>
                  <a:pt x="357568" y="644944"/>
                </a:lnTo>
                <a:lnTo>
                  <a:pt x="357568" y="677087"/>
                </a:lnTo>
                <a:lnTo>
                  <a:pt x="355079" y="689965"/>
                </a:lnTo>
                <a:lnTo>
                  <a:pt x="347789" y="701294"/>
                </a:lnTo>
                <a:lnTo>
                  <a:pt x="337045" y="708482"/>
                </a:lnTo>
                <a:lnTo>
                  <a:pt x="324548" y="710869"/>
                </a:lnTo>
                <a:lnTo>
                  <a:pt x="312064" y="708469"/>
                </a:lnTo>
                <a:lnTo>
                  <a:pt x="301345" y="701294"/>
                </a:lnTo>
                <a:lnTo>
                  <a:pt x="49110" y="399135"/>
                </a:lnTo>
                <a:lnTo>
                  <a:pt x="348246" y="653186"/>
                </a:lnTo>
                <a:lnTo>
                  <a:pt x="355269" y="664298"/>
                </a:lnTo>
                <a:lnTo>
                  <a:pt x="357568" y="677087"/>
                </a:lnTo>
                <a:lnTo>
                  <a:pt x="357568" y="644944"/>
                </a:lnTo>
                <a:lnTo>
                  <a:pt x="356920" y="643928"/>
                </a:lnTo>
                <a:lnTo>
                  <a:pt x="68707" y="399135"/>
                </a:lnTo>
                <a:lnTo>
                  <a:pt x="787" y="341439"/>
                </a:lnTo>
                <a:lnTo>
                  <a:pt x="647" y="341414"/>
                </a:lnTo>
                <a:lnTo>
                  <a:pt x="241" y="341109"/>
                </a:lnTo>
                <a:lnTo>
                  <a:pt x="0" y="340995"/>
                </a:lnTo>
                <a:lnTo>
                  <a:pt x="0" y="360133"/>
                </a:lnTo>
                <a:lnTo>
                  <a:pt x="291896" y="709777"/>
                </a:lnTo>
                <a:lnTo>
                  <a:pt x="299034" y="715873"/>
                </a:lnTo>
                <a:lnTo>
                  <a:pt x="306971" y="720293"/>
                </a:lnTo>
                <a:lnTo>
                  <a:pt x="315595" y="722985"/>
                </a:lnTo>
                <a:lnTo>
                  <a:pt x="324573" y="723887"/>
                </a:lnTo>
                <a:lnTo>
                  <a:pt x="333590" y="722985"/>
                </a:lnTo>
                <a:lnTo>
                  <a:pt x="366864" y="694651"/>
                </a:lnTo>
                <a:lnTo>
                  <a:pt x="370179" y="677037"/>
                </a:lnTo>
                <a:close/>
              </a:path>
              <a:path w="531495" h="723900">
                <a:moveTo>
                  <a:pt x="530948" y="529551"/>
                </a:moveTo>
                <a:lnTo>
                  <a:pt x="527634" y="511937"/>
                </a:lnTo>
                <a:lnTo>
                  <a:pt x="518350" y="497484"/>
                </a:lnTo>
                <a:lnTo>
                  <a:pt x="518350" y="529602"/>
                </a:lnTo>
                <a:lnTo>
                  <a:pt x="515861" y="542480"/>
                </a:lnTo>
                <a:lnTo>
                  <a:pt x="508571" y="553821"/>
                </a:lnTo>
                <a:lnTo>
                  <a:pt x="497801" y="560997"/>
                </a:lnTo>
                <a:lnTo>
                  <a:pt x="485343" y="563384"/>
                </a:lnTo>
                <a:lnTo>
                  <a:pt x="472846" y="560997"/>
                </a:lnTo>
                <a:lnTo>
                  <a:pt x="462114" y="553821"/>
                </a:lnTo>
                <a:lnTo>
                  <a:pt x="209880" y="251663"/>
                </a:lnTo>
                <a:lnTo>
                  <a:pt x="509028" y="505726"/>
                </a:lnTo>
                <a:lnTo>
                  <a:pt x="516051" y="516826"/>
                </a:lnTo>
                <a:lnTo>
                  <a:pt x="518350" y="529602"/>
                </a:lnTo>
                <a:lnTo>
                  <a:pt x="518350" y="497484"/>
                </a:lnTo>
                <a:lnTo>
                  <a:pt x="517702" y="496468"/>
                </a:lnTo>
                <a:lnTo>
                  <a:pt x="229489" y="251663"/>
                </a:lnTo>
                <a:lnTo>
                  <a:pt x="178130" y="208038"/>
                </a:lnTo>
                <a:lnTo>
                  <a:pt x="166789" y="198399"/>
                </a:lnTo>
                <a:lnTo>
                  <a:pt x="179857" y="181279"/>
                </a:lnTo>
                <a:lnTo>
                  <a:pt x="189725" y="161836"/>
                </a:lnTo>
                <a:lnTo>
                  <a:pt x="195961" y="140500"/>
                </a:lnTo>
                <a:lnTo>
                  <a:pt x="198145" y="117665"/>
                </a:lnTo>
                <a:lnTo>
                  <a:pt x="189153" y="71907"/>
                </a:lnTo>
                <a:lnTo>
                  <a:pt x="164642" y="34493"/>
                </a:lnTo>
                <a:lnTo>
                  <a:pt x="133273" y="12700"/>
                </a:lnTo>
                <a:lnTo>
                  <a:pt x="128333" y="9258"/>
                </a:lnTo>
                <a:lnTo>
                  <a:pt x="83921" y="0"/>
                </a:lnTo>
                <a:lnTo>
                  <a:pt x="39497" y="9258"/>
                </a:lnTo>
                <a:lnTo>
                  <a:pt x="3187" y="34493"/>
                </a:lnTo>
                <a:lnTo>
                  <a:pt x="0" y="39370"/>
                </a:lnTo>
                <a:lnTo>
                  <a:pt x="0" y="62115"/>
                </a:lnTo>
                <a:lnTo>
                  <a:pt x="12166" y="43472"/>
                </a:lnTo>
                <a:lnTo>
                  <a:pt x="44437" y="20955"/>
                </a:lnTo>
                <a:lnTo>
                  <a:pt x="83921" y="12700"/>
                </a:lnTo>
                <a:lnTo>
                  <a:pt x="123393" y="20955"/>
                </a:lnTo>
                <a:lnTo>
                  <a:pt x="155663" y="43472"/>
                </a:lnTo>
                <a:lnTo>
                  <a:pt x="177444" y="76835"/>
                </a:lnTo>
                <a:lnTo>
                  <a:pt x="185445" y="117665"/>
                </a:lnTo>
                <a:lnTo>
                  <a:pt x="177444" y="158483"/>
                </a:lnTo>
                <a:lnTo>
                  <a:pt x="155663" y="191846"/>
                </a:lnTo>
                <a:lnTo>
                  <a:pt x="123393" y="214363"/>
                </a:lnTo>
                <a:lnTo>
                  <a:pt x="83921" y="222631"/>
                </a:lnTo>
                <a:lnTo>
                  <a:pt x="44437" y="214363"/>
                </a:lnTo>
                <a:lnTo>
                  <a:pt x="12166" y="191846"/>
                </a:lnTo>
                <a:lnTo>
                  <a:pt x="0" y="173215"/>
                </a:lnTo>
                <a:lnTo>
                  <a:pt x="0" y="195948"/>
                </a:lnTo>
                <a:lnTo>
                  <a:pt x="3187" y="200825"/>
                </a:lnTo>
                <a:lnTo>
                  <a:pt x="39497" y="226060"/>
                </a:lnTo>
                <a:lnTo>
                  <a:pt x="83921" y="235331"/>
                </a:lnTo>
                <a:lnTo>
                  <a:pt x="104241" y="233451"/>
                </a:lnTo>
                <a:lnTo>
                  <a:pt x="123405" y="228066"/>
                </a:lnTo>
                <a:lnTo>
                  <a:pt x="134581" y="222631"/>
                </a:lnTo>
                <a:lnTo>
                  <a:pt x="141071" y="219481"/>
                </a:lnTo>
                <a:lnTo>
                  <a:pt x="156946" y="208038"/>
                </a:lnTo>
                <a:lnTo>
                  <a:pt x="452678" y="562305"/>
                </a:lnTo>
                <a:lnTo>
                  <a:pt x="459816" y="568401"/>
                </a:lnTo>
                <a:lnTo>
                  <a:pt x="467753" y="572808"/>
                </a:lnTo>
                <a:lnTo>
                  <a:pt x="476364" y="575513"/>
                </a:lnTo>
                <a:lnTo>
                  <a:pt x="485343" y="576414"/>
                </a:lnTo>
                <a:lnTo>
                  <a:pt x="494372" y="575500"/>
                </a:lnTo>
                <a:lnTo>
                  <a:pt x="502894" y="572858"/>
                </a:lnTo>
                <a:lnTo>
                  <a:pt x="510730" y="568540"/>
                </a:lnTo>
                <a:lnTo>
                  <a:pt x="516839" y="563384"/>
                </a:lnTo>
                <a:lnTo>
                  <a:pt x="517702" y="562660"/>
                </a:lnTo>
                <a:lnTo>
                  <a:pt x="527634" y="547179"/>
                </a:lnTo>
                <a:lnTo>
                  <a:pt x="530948" y="529551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0" y="6459956"/>
            <a:ext cx="531495" cy="723900"/>
          </a:xfrm>
          <a:custGeom>
            <a:avLst/>
            <a:gdLst/>
            <a:ahLst/>
            <a:cxnLst/>
            <a:rect l="l" t="t" r="r" b="b"/>
            <a:pathLst>
              <a:path w="531495" h="723900">
                <a:moveTo>
                  <a:pt x="419100" y="117665"/>
                </a:moveTo>
                <a:lnTo>
                  <a:pt x="410108" y="71907"/>
                </a:lnTo>
                <a:lnTo>
                  <a:pt x="406400" y="66255"/>
                </a:lnTo>
                <a:lnTo>
                  <a:pt x="406400" y="117665"/>
                </a:lnTo>
                <a:lnTo>
                  <a:pt x="398411" y="158496"/>
                </a:lnTo>
                <a:lnTo>
                  <a:pt x="376631" y="191858"/>
                </a:lnTo>
                <a:lnTo>
                  <a:pt x="344347" y="214376"/>
                </a:lnTo>
                <a:lnTo>
                  <a:pt x="304876" y="222631"/>
                </a:lnTo>
                <a:lnTo>
                  <a:pt x="265391" y="214376"/>
                </a:lnTo>
                <a:lnTo>
                  <a:pt x="256311" y="208038"/>
                </a:lnTo>
                <a:lnTo>
                  <a:pt x="233121" y="191858"/>
                </a:lnTo>
                <a:lnTo>
                  <a:pt x="211340" y="158496"/>
                </a:lnTo>
                <a:lnTo>
                  <a:pt x="203352" y="117665"/>
                </a:lnTo>
                <a:lnTo>
                  <a:pt x="211340" y="76847"/>
                </a:lnTo>
                <a:lnTo>
                  <a:pt x="233121" y="43472"/>
                </a:lnTo>
                <a:lnTo>
                  <a:pt x="265391" y="20967"/>
                </a:lnTo>
                <a:lnTo>
                  <a:pt x="304876" y="12700"/>
                </a:lnTo>
                <a:lnTo>
                  <a:pt x="344347" y="20967"/>
                </a:lnTo>
                <a:lnTo>
                  <a:pt x="376631" y="43472"/>
                </a:lnTo>
                <a:lnTo>
                  <a:pt x="398411" y="76847"/>
                </a:lnTo>
                <a:lnTo>
                  <a:pt x="406400" y="117665"/>
                </a:lnTo>
                <a:lnTo>
                  <a:pt x="406400" y="66255"/>
                </a:lnTo>
                <a:lnTo>
                  <a:pt x="385597" y="34505"/>
                </a:lnTo>
                <a:lnTo>
                  <a:pt x="354241" y="12700"/>
                </a:lnTo>
                <a:lnTo>
                  <a:pt x="349288" y="9258"/>
                </a:lnTo>
                <a:lnTo>
                  <a:pt x="304876" y="0"/>
                </a:lnTo>
                <a:lnTo>
                  <a:pt x="260451" y="9258"/>
                </a:lnTo>
                <a:lnTo>
                  <a:pt x="224142" y="34505"/>
                </a:lnTo>
                <a:lnTo>
                  <a:pt x="199644" y="71907"/>
                </a:lnTo>
                <a:lnTo>
                  <a:pt x="190652" y="117665"/>
                </a:lnTo>
                <a:lnTo>
                  <a:pt x="192824" y="140500"/>
                </a:lnTo>
                <a:lnTo>
                  <a:pt x="199059" y="161848"/>
                </a:lnTo>
                <a:lnTo>
                  <a:pt x="208927" y="181279"/>
                </a:lnTo>
                <a:lnTo>
                  <a:pt x="222008" y="198399"/>
                </a:lnTo>
                <a:lnTo>
                  <a:pt x="0" y="386981"/>
                </a:lnTo>
                <a:lnTo>
                  <a:pt x="0" y="403618"/>
                </a:lnTo>
                <a:lnTo>
                  <a:pt x="178917" y="251663"/>
                </a:lnTo>
                <a:lnTo>
                  <a:pt x="0" y="466001"/>
                </a:lnTo>
                <a:lnTo>
                  <a:pt x="0" y="485787"/>
                </a:lnTo>
                <a:lnTo>
                  <a:pt x="195427" y="251663"/>
                </a:lnTo>
                <a:lnTo>
                  <a:pt x="231851" y="208038"/>
                </a:lnTo>
                <a:lnTo>
                  <a:pt x="247713" y="219481"/>
                </a:lnTo>
                <a:lnTo>
                  <a:pt x="265391" y="228066"/>
                </a:lnTo>
                <a:lnTo>
                  <a:pt x="284543" y="233464"/>
                </a:lnTo>
                <a:lnTo>
                  <a:pt x="304876" y="235331"/>
                </a:lnTo>
                <a:lnTo>
                  <a:pt x="349288" y="226072"/>
                </a:lnTo>
                <a:lnTo>
                  <a:pt x="354241" y="222631"/>
                </a:lnTo>
                <a:lnTo>
                  <a:pt x="385597" y="200837"/>
                </a:lnTo>
                <a:lnTo>
                  <a:pt x="410108" y="163423"/>
                </a:lnTo>
                <a:lnTo>
                  <a:pt x="419100" y="117665"/>
                </a:lnTo>
                <a:close/>
              </a:path>
              <a:path w="531495" h="723900">
                <a:moveTo>
                  <a:pt x="530961" y="323176"/>
                </a:moveTo>
                <a:lnTo>
                  <a:pt x="527456" y="175895"/>
                </a:lnTo>
                <a:lnTo>
                  <a:pt x="525068" y="173177"/>
                </a:lnTo>
                <a:lnTo>
                  <a:pt x="521042" y="173189"/>
                </a:lnTo>
                <a:lnTo>
                  <a:pt x="517537" y="173278"/>
                </a:lnTo>
                <a:lnTo>
                  <a:pt x="514756" y="176187"/>
                </a:lnTo>
                <a:lnTo>
                  <a:pt x="518121" y="317728"/>
                </a:lnTo>
                <a:lnTo>
                  <a:pt x="390753" y="340156"/>
                </a:lnTo>
                <a:lnTo>
                  <a:pt x="390626" y="340258"/>
                </a:lnTo>
                <a:lnTo>
                  <a:pt x="390042" y="340410"/>
                </a:lnTo>
                <a:lnTo>
                  <a:pt x="388556" y="341122"/>
                </a:lnTo>
                <a:lnTo>
                  <a:pt x="388150" y="341426"/>
                </a:lnTo>
                <a:lnTo>
                  <a:pt x="388010" y="341452"/>
                </a:lnTo>
                <a:lnTo>
                  <a:pt x="339686" y="382498"/>
                </a:lnTo>
                <a:lnTo>
                  <a:pt x="339686" y="399148"/>
                </a:lnTo>
                <a:lnTo>
                  <a:pt x="87452" y="701306"/>
                </a:lnTo>
                <a:lnTo>
                  <a:pt x="76720" y="708469"/>
                </a:lnTo>
                <a:lnTo>
                  <a:pt x="64236" y="710869"/>
                </a:lnTo>
                <a:lnTo>
                  <a:pt x="51727" y="708469"/>
                </a:lnTo>
                <a:lnTo>
                  <a:pt x="41008" y="701306"/>
                </a:lnTo>
                <a:lnTo>
                  <a:pt x="33705" y="689965"/>
                </a:lnTo>
                <a:lnTo>
                  <a:pt x="31216" y="677100"/>
                </a:lnTo>
                <a:lnTo>
                  <a:pt x="33515" y="664298"/>
                </a:lnTo>
                <a:lnTo>
                  <a:pt x="40551" y="653199"/>
                </a:lnTo>
                <a:lnTo>
                  <a:pt x="339686" y="399148"/>
                </a:lnTo>
                <a:lnTo>
                  <a:pt x="339686" y="382498"/>
                </a:lnTo>
                <a:lnTo>
                  <a:pt x="31877" y="643940"/>
                </a:lnTo>
                <a:lnTo>
                  <a:pt x="21932" y="659422"/>
                </a:lnTo>
                <a:lnTo>
                  <a:pt x="18618" y="677037"/>
                </a:lnTo>
                <a:lnTo>
                  <a:pt x="21932" y="694664"/>
                </a:lnTo>
                <a:lnTo>
                  <a:pt x="55206" y="722998"/>
                </a:lnTo>
                <a:lnTo>
                  <a:pt x="64223" y="723900"/>
                </a:lnTo>
                <a:lnTo>
                  <a:pt x="73240" y="722985"/>
                </a:lnTo>
                <a:lnTo>
                  <a:pt x="81813" y="720293"/>
                </a:lnTo>
                <a:lnTo>
                  <a:pt x="89750" y="715886"/>
                </a:lnTo>
                <a:lnTo>
                  <a:pt x="95631" y="710869"/>
                </a:lnTo>
                <a:lnTo>
                  <a:pt x="96901" y="709790"/>
                </a:lnTo>
                <a:lnTo>
                  <a:pt x="356235" y="399148"/>
                </a:lnTo>
                <a:lnTo>
                  <a:pt x="395401" y="352234"/>
                </a:lnTo>
                <a:lnTo>
                  <a:pt x="525970" y="329234"/>
                </a:lnTo>
                <a:lnTo>
                  <a:pt x="526173" y="329082"/>
                </a:lnTo>
                <a:lnTo>
                  <a:pt x="530834" y="323418"/>
                </a:lnTo>
                <a:lnTo>
                  <a:pt x="530961" y="323176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0" y="756005"/>
            <a:ext cx="10692130" cy="6042660"/>
          </a:xfrm>
          <a:custGeom>
            <a:avLst/>
            <a:gdLst/>
            <a:ahLst/>
            <a:cxnLst/>
            <a:rect l="l" t="t" r="r" b="b"/>
            <a:pathLst>
              <a:path w="10692130" h="6042659">
                <a:moveTo>
                  <a:pt x="0" y="6042355"/>
                </a:moveTo>
                <a:lnTo>
                  <a:pt x="10692003" y="6042355"/>
                </a:lnTo>
                <a:lnTo>
                  <a:pt x="10692003" y="0"/>
                </a:lnTo>
                <a:lnTo>
                  <a:pt x="0" y="0"/>
                </a:lnTo>
                <a:lnTo>
                  <a:pt x="0" y="6042355"/>
                </a:lnTo>
                <a:close/>
              </a:path>
            </a:pathLst>
          </a:custGeom>
          <a:solidFill>
            <a:srgbClr val="FFFFFF">
              <a:alpha val="8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0" y="6798360"/>
            <a:ext cx="10692130" cy="186055"/>
          </a:xfrm>
          <a:custGeom>
            <a:avLst/>
            <a:gdLst/>
            <a:ahLst/>
            <a:cxnLst/>
            <a:rect l="l" t="t" r="r" b="b"/>
            <a:pathLst>
              <a:path w="10692130" h="186054">
                <a:moveTo>
                  <a:pt x="0" y="185635"/>
                </a:moveTo>
                <a:lnTo>
                  <a:pt x="10692003" y="185635"/>
                </a:lnTo>
                <a:lnTo>
                  <a:pt x="10692003" y="0"/>
                </a:lnTo>
                <a:lnTo>
                  <a:pt x="0" y="0"/>
                </a:lnTo>
                <a:lnTo>
                  <a:pt x="0" y="1856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67103" y="1336428"/>
            <a:ext cx="7759192" cy="2311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7300" y="7114402"/>
            <a:ext cx="2614930" cy="312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-95" dirty="0"/>
              <a:t>EAR</a:t>
            </a:r>
            <a:r>
              <a:rPr spc="-340" dirty="0"/>
              <a:t>L</a:t>
            </a:r>
            <a:r>
              <a:rPr spc="-125" dirty="0"/>
              <a:t>Y</a:t>
            </a:r>
            <a:r>
              <a:rPr spc="-70" dirty="0"/>
              <a:t> </a:t>
            </a:r>
            <a:r>
              <a:rPr spc="-90" dirty="0"/>
              <a:t>YEA</a:t>
            </a:r>
            <a:r>
              <a:rPr spc="-114" dirty="0"/>
              <a:t>R</a:t>
            </a:r>
            <a:r>
              <a:rPr spc="-25" dirty="0"/>
              <a:t>S</a:t>
            </a:r>
            <a:r>
              <a:rPr spc="-70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60000" y="7127102"/>
            <a:ext cx="5151755" cy="287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>
              <a:lnSpc>
                <a:spcPts val="2155"/>
              </a:lnSpc>
            </a:pPr>
            <a:r>
              <a:rPr spc="-90" dirty="0"/>
              <a:t>EAR</a:t>
            </a:r>
            <a:r>
              <a:rPr spc="-355" dirty="0"/>
              <a:t>L</a:t>
            </a:r>
            <a:r>
              <a:rPr spc="-125" dirty="0"/>
              <a:t>Y</a:t>
            </a:r>
            <a:r>
              <a:rPr spc="-70" dirty="0"/>
              <a:t> </a:t>
            </a:r>
            <a:r>
              <a:rPr spc="-90" dirty="0"/>
              <a:t>YEA</a:t>
            </a:r>
            <a:r>
              <a:rPr spc="-114" dirty="0"/>
              <a:t>R</a:t>
            </a:r>
            <a:r>
              <a:rPr spc="-25" dirty="0"/>
              <a:t>S</a:t>
            </a:r>
            <a:r>
              <a:rPr spc="-70" dirty="0"/>
              <a:t> </a:t>
            </a:r>
            <a:r>
              <a:rPr spc="-5" dirty="0"/>
              <a:t>KS</a:t>
            </a:r>
            <a:r>
              <a:rPr spc="-50" dirty="0"/>
              <a:t>1</a:t>
            </a:r>
            <a:r>
              <a:rPr spc="-70" dirty="0"/>
              <a:t> </a:t>
            </a:r>
            <a:r>
              <a:rPr spc="-170" dirty="0"/>
              <a:t>F</a:t>
            </a:r>
            <a:r>
              <a:rPr spc="20" dirty="0"/>
              <a:t>oundatio</a:t>
            </a:r>
            <a:r>
              <a:rPr spc="-40" dirty="0"/>
              <a:t>n</a:t>
            </a:r>
            <a:r>
              <a:rPr spc="-70" dirty="0"/>
              <a:t> </a:t>
            </a:r>
            <a:r>
              <a:rPr spc="-15" dirty="0"/>
              <a:t>S</a:t>
            </a:r>
            <a:r>
              <a:rPr spc="50" dirty="0"/>
              <a:t>tag</a:t>
            </a:r>
            <a:r>
              <a:rPr spc="-5" dirty="0"/>
              <a:t>e</a:t>
            </a:r>
            <a:r>
              <a:rPr spc="-70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dentalhealth.org/" TargetMode="Externa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hyperlink" Target="http://www.dentalhealth.org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hyperlink" Target="http://www.dentalhealth.org/" TargetMode="External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hyperlink" Target="http://www.dentalhealth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31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dentalhealth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dentalhealth.org/" TargetMode="Externa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dentalhealth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entalhealth.org/" TargetMode="Externa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dentalhealth.org/" TargetMode="Externa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dentalhealth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396480"/>
            <a:chOff x="0" y="0"/>
            <a:chExt cx="10692130" cy="7396480"/>
          </a:xfrm>
        </p:grpSpPr>
        <p:pic>
          <p:nvPicPr>
            <p:cNvPr id="3" name="object 3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2"/>
              <a:ext cx="10692002" cy="6791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020957" y="0"/>
              <a:ext cx="2799715" cy="7040245"/>
            </a:xfrm>
            <a:custGeom>
              <a:avLst/>
              <a:gdLst/>
              <a:ahLst/>
              <a:cxnLst/>
              <a:rect l="l" t="t" r="r" b="b"/>
              <a:pathLst>
                <a:path w="2799714" h="7040245">
                  <a:moveTo>
                    <a:pt x="561301" y="12"/>
                  </a:moveTo>
                  <a:lnTo>
                    <a:pt x="543293" y="12"/>
                  </a:lnTo>
                  <a:lnTo>
                    <a:pt x="445541" y="97282"/>
                  </a:lnTo>
                  <a:lnTo>
                    <a:pt x="441807" y="97282"/>
                  </a:lnTo>
                  <a:lnTo>
                    <a:pt x="441807" y="109982"/>
                  </a:lnTo>
                  <a:lnTo>
                    <a:pt x="441807" y="222821"/>
                  </a:lnTo>
                  <a:lnTo>
                    <a:pt x="250825" y="222821"/>
                  </a:lnTo>
                  <a:lnTo>
                    <a:pt x="250825" y="120865"/>
                  </a:lnTo>
                  <a:lnTo>
                    <a:pt x="250825" y="117233"/>
                  </a:lnTo>
                  <a:lnTo>
                    <a:pt x="275678" y="110121"/>
                  </a:lnTo>
                  <a:lnTo>
                    <a:pt x="276098" y="109982"/>
                  </a:lnTo>
                  <a:lnTo>
                    <a:pt x="441807" y="109982"/>
                  </a:lnTo>
                  <a:lnTo>
                    <a:pt x="441807" y="97282"/>
                  </a:lnTo>
                  <a:lnTo>
                    <a:pt x="272554" y="97282"/>
                  </a:lnTo>
                  <a:lnTo>
                    <a:pt x="271272" y="97726"/>
                  </a:lnTo>
                  <a:lnTo>
                    <a:pt x="270230" y="98475"/>
                  </a:lnTo>
                  <a:lnTo>
                    <a:pt x="42837" y="163550"/>
                  </a:lnTo>
                  <a:lnTo>
                    <a:pt x="13690" y="131267"/>
                  </a:lnTo>
                  <a:lnTo>
                    <a:pt x="12928" y="120357"/>
                  </a:lnTo>
                  <a:lnTo>
                    <a:pt x="16154" y="110337"/>
                  </a:lnTo>
                  <a:lnTo>
                    <a:pt x="22783" y="102298"/>
                  </a:lnTo>
                  <a:lnTo>
                    <a:pt x="32219" y="97332"/>
                  </a:lnTo>
                  <a:lnTo>
                    <a:pt x="274866" y="23685"/>
                  </a:lnTo>
                  <a:lnTo>
                    <a:pt x="432536" y="23685"/>
                  </a:lnTo>
                  <a:lnTo>
                    <a:pt x="434162" y="22999"/>
                  </a:lnTo>
                  <a:lnTo>
                    <a:pt x="438835" y="18199"/>
                  </a:lnTo>
                  <a:lnTo>
                    <a:pt x="456565" y="12"/>
                  </a:lnTo>
                  <a:lnTo>
                    <a:pt x="438835" y="12"/>
                  </a:lnTo>
                  <a:lnTo>
                    <a:pt x="428142" y="10985"/>
                  </a:lnTo>
                  <a:lnTo>
                    <a:pt x="273304" y="10985"/>
                  </a:lnTo>
                  <a:lnTo>
                    <a:pt x="272694" y="11087"/>
                  </a:lnTo>
                  <a:lnTo>
                    <a:pt x="249212" y="18199"/>
                  </a:lnTo>
                  <a:lnTo>
                    <a:pt x="249212" y="12"/>
                  </a:lnTo>
                  <a:lnTo>
                    <a:pt x="236512" y="12"/>
                  </a:lnTo>
                  <a:lnTo>
                    <a:pt x="236512" y="22059"/>
                  </a:lnTo>
                  <a:lnTo>
                    <a:pt x="28676" y="85140"/>
                  </a:lnTo>
                  <a:lnTo>
                    <a:pt x="14833" y="92405"/>
                  </a:lnTo>
                  <a:lnTo>
                    <a:pt x="5092" y="104127"/>
                  </a:lnTo>
                  <a:lnTo>
                    <a:pt x="330" y="118732"/>
                  </a:lnTo>
                  <a:lnTo>
                    <a:pt x="1435" y="134594"/>
                  </a:lnTo>
                  <a:lnTo>
                    <a:pt x="23431" y="170307"/>
                  </a:lnTo>
                  <a:lnTo>
                    <a:pt x="35839" y="175348"/>
                  </a:lnTo>
                  <a:lnTo>
                    <a:pt x="45935" y="175348"/>
                  </a:lnTo>
                  <a:lnTo>
                    <a:pt x="49491" y="174853"/>
                  </a:lnTo>
                  <a:lnTo>
                    <a:pt x="88988" y="163550"/>
                  </a:lnTo>
                  <a:lnTo>
                    <a:pt x="238125" y="120865"/>
                  </a:lnTo>
                  <a:lnTo>
                    <a:pt x="238125" y="232676"/>
                  </a:lnTo>
                  <a:lnTo>
                    <a:pt x="240969" y="235521"/>
                  </a:lnTo>
                  <a:lnTo>
                    <a:pt x="451662" y="235521"/>
                  </a:lnTo>
                  <a:lnTo>
                    <a:pt x="454507" y="232676"/>
                  </a:lnTo>
                  <a:lnTo>
                    <a:pt x="454507" y="222821"/>
                  </a:lnTo>
                  <a:lnTo>
                    <a:pt x="454507" y="109982"/>
                  </a:lnTo>
                  <a:lnTo>
                    <a:pt x="454507" y="106273"/>
                  </a:lnTo>
                  <a:lnTo>
                    <a:pt x="561301" y="12"/>
                  </a:lnTo>
                  <a:close/>
                </a:path>
                <a:path w="2799714" h="7040245">
                  <a:moveTo>
                    <a:pt x="723582" y="6267843"/>
                  </a:moveTo>
                  <a:lnTo>
                    <a:pt x="718820" y="6253251"/>
                  </a:lnTo>
                  <a:lnTo>
                    <a:pt x="710996" y="6243828"/>
                  </a:lnTo>
                  <a:lnTo>
                    <a:pt x="710996" y="6269482"/>
                  </a:lnTo>
                  <a:lnTo>
                    <a:pt x="710222" y="6280391"/>
                  </a:lnTo>
                  <a:lnTo>
                    <a:pt x="705205" y="6298857"/>
                  </a:lnTo>
                  <a:lnTo>
                    <a:pt x="700620" y="6304775"/>
                  </a:lnTo>
                  <a:lnTo>
                    <a:pt x="688136" y="6311836"/>
                  </a:lnTo>
                  <a:lnTo>
                    <a:pt x="681075" y="6312674"/>
                  </a:lnTo>
                  <a:lnTo>
                    <a:pt x="531926" y="6269990"/>
                  </a:lnTo>
                  <a:lnTo>
                    <a:pt x="493890" y="6259106"/>
                  </a:lnTo>
                  <a:lnTo>
                    <a:pt x="473087" y="6253162"/>
                  </a:lnTo>
                  <a:lnTo>
                    <a:pt x="473087" y="6266358"/>
                  </a:lnTo>
                  <a:lnTo>
                    <a:pt x="473087" y="6371945"/>
                  </a:lnTo>
                  <a:lnTo>
                    <a:pt x="282105" y="6371945"/>
                  </a:lnTo>
                  <a:lnTo>
                    <a:pt x="282105" y="6259106"/>
                  </a:lnTo>
                  <a:lnTo>
                    <a:pt x="447814" y="6259106"/>
                  </a:lnTo>
                  <a:lnTo>
                    <a:pt x="448233" y="6259246"/>
                  </a:lnTo>
                  <a:lnTo>
                    <a:pt x="473087" y="6266358"/>
                  </a:lnTo>
                  <a:lnTo>
                    <a:pt x="473087" y="6253162"/>
                  </a:lnTo>
                  <a:lnTo>
                    <a:pt x="453682" y="6247600"/>
                  </a:lnTo>
                  <a:lnTo>
                    <a:pt x="452640" y="6246850"/>
                  </a:lnTo>
                  <a:lnTo>
                    <a:pt x="451358" y="6246406"/>
                  </a:lnTo>
                  <a:lnTo>
                    <a:pt x="278371" y="6246406"/>
                  </a:lnTo>
                  <a:lnTo>
                    <a:pt x="22174" y="5991453"/>
                  </a:lnTo>
                  <a:lnTo>
                    <a:pt x="15036" y="5980392"/>
                  </a:lnTo>
                  <a:lnTo>
                    <a:pt x="12661" y="5967806"/>
                  </a:lnTo>
                  <a:lnTo>
                    <a:pt x="15036" y="5955208"/>
                  </a:lnTo>
                  <a:lnTo>
                    <a:pt x="22174" y="5944146"/>
                  </a:lnTo>
                  <a:lnTo>
                    <a:pt x="32715" y="5937135"/>
                  </a:lnTo>
                  <a:lnTo>
                    <a:pt x="44970" y="5934799"/>
                  </a:lnTo>
                  <a:lnTo>
                    <a:pt x="57238" y="5937135"/>
                  </a:lnTo>
                  <a:lnTo>
                    <a:pt x="67767" y="5944146"/>
                  </a:lnTo>
                  <a:lnTo>
                    <a:pt x="289750" y="6172124"/>
                  </a:lnTo>
                  <a:lnTo>
                    <a:pt x="291376" y="6172809"/>
                  </a:lnTo>
                  <a:lnTo>
                    <a:pt x="449046" y="6172809"/>
                  </a:lnTo>
                  <a:lnTo>
                    <a:pt x="691654" y="6246457"/>
                  </a:lnTo>
                  <a:lnTo>
                    <a:pt x="701128" y="6251410"/>
                  </a:lnTo>
                  <a:lnTo>
                    <a:pt x="707758" y="6259461"/>
                  </a:lnTo>
                  <a:lnTo>
                    <a:pt x="710996" y="6269482"/>
                  </a:lnTo>
                  <a:lnTo>
                    <a:pt x="710996" y="6243828"/>
                  </a:lnTo>
                  <a:lnTo>
                    <a:pt x="709079" y="6241516"/>
                  </a:lnTo>
                  <a:lnTo>
                    <a:pt x="695236" y="6234265"/>
                  </a:lnTo>
                  <a:lnTo>
                    <a:pt x="487400" y="6171184"/>
                  </a:lnTo>
                  <a:lnTo>
                    <a:pt x="487400" y="6167323"/>
                  </a:lnTo>
                  <a:lnTo>
                    <a:pt x="487400" y="6015736"/>
                  </a:lnTo>
                  <a:lnTo>
                    <a:pt x="704189" y="6015736"/>
                  </a:lnTo>
                  <a:lnTo>
                    <a:pt x="707034" y="6012891"/>
                  </a:lnTo>
                  <a:lnTo>
                    <a:pt x="707034" y="6005868"/>
                  </a:lnTo>
                  <a:lnTo>
                    <a:pt x="704189" y="6003036"/>
                  </a:lnTo>
                  <a:lnTo>
                    <a:pt x="487400" y="6003036"/>
                  </a:lnTo>
                  <a:lnTo>
                    <a:pt x="487400" y="5801741"/>
                  </a:lnTo>
                  <a:lnTo>
                    <a:pt x="470217" y="5760555"/>
                  </a:lnTo>
                  <a:lnTo>
                    <a:pt x="428802" y="5743460"/>
                  </a:lnTo>
                  <a:lnTo>
                    <a:pt x="312000" y="5743460"/>
                  </a:lnTo>
                  <a:lnTo>
                    <a:pt x="300443" y="5736971"/>
                  </a:lnTo>
                  <a:lnTo>
                    <a:pt x="285089" y="5728335"/>
                  </a:lnTo>
                  <a:lnTo>
                    <a:pt x="255358" y="5724461"/>
                  </a:lnTo>
                  <a:lnTo>
                    <a:pt x="226263" y="5731713"/>
                  </a:lnTo>
                  <a:lnTo>
                    <a:pt x="201231" y="5749963"/>
                  </a:lnTo>
                  <a:lnTo>
                    <a:pt x="200075" y="5751207"/>
                  </a:lnTo>
                  <a:lnTo>
                    <a:pt x="199478" y="5752858"/>
                  </a:lnTo>
                  <a:lnTo>
                    <a:pt x="199618" y="5756237"/>
                  </a:lnTo>
                  <a:lnTo>
                    <a:pt x="200367" y="5757824"/>
                  </a:lnTo>
                  <a:lnTo>
                    <a:pt x="311162" y="5858840"/>
                  </a:lnTo>
                  <a:lnTo>
                    <a:pt x="312699" y="5859386"/>
                  </a:lnTo>
                  <a:lnTo>
                    <a:pt x="315937" y="5859386"/>
                  </a:lnTo>
                  <a:lnTo>
                    <a:pt x="317639" y="5858688"/>
                  </a:lnTo>
                  <a:lnTo>
                    <a:pt x="318897" y="5857329"/>
                  </a:lnTo>
                  <a:lnTo>
                    <a:pt x="328383" y="5844794"/>
                  </a:lnTo>
                  <a:lnTo>
                    <a:pt x="328815" y="5843892"/>
                  </a:lnTo>
                  <a:lnTo>
                    <a:pt x="335114" y="5830875"/>
                  </a:lnTo>
                  <a:lnTo>
                    <a:pt x="338975" y="5815901"/>
                  </a:lnTo>
                  <a:lnTo>
                    <a:pt x="339839" y="5800229"/>
                  </a:lnTo>
                  <a:lnTo>
                    <a:pt x="338416" y="5788304"/>
                  </a:lnTo>
                  <a:lnTo>
                    <a:pt x="335267" y="5776887"/>
                  </a:lnTo>
                  <a:lnTo>
                    <a:pt x="330441" y="5766117"/>
                  </a:lnTo>
                  <a:lnTo>
                    <a:pt x="327113" y="5760948"/>
                  </a:lnTo>
                  <a:lnTo>
                    <a:pt x="327113" y="5801741"/>
                  </a:lnTo>
                  <a:lnTo>
                    <a:pt x="326656" y="5812396"/>
                  </a:lnTo>
                  <a:lnTo>
                    <a:pt x="324180" y="5823585"/>
                  </a:lnTo>
                  <a:lnTo>
                    <a:pt x="319811" y="5834151"/>
                  </a:lnTo>
                  <a:lnTo>
                    <a:pt x="313613" y="5843892"/>
                  </a:lnTo>
                  <a:lnTo>
                    <a:pt x="215125" y="5754090"/>
                  </a:lnTo>
                  <a:lnTo>
                    <a:pt x="236334" y="5741251"/>
                  </a:lnTo>
                  <a:lnTo>
                    <a:pt x="260172" y="5736971"/>
                  </a:lnTo>
                  <a:lnTo>
                    <a:pt x="284073" y="5741352"/>
                  </a:lnTo>
                  <a:lnTo>
                    <a:pt x="320979" y="5775490"/>
                  </a:lnTo>
                  <a:lnTo>
                    <a:pt x="327113" y="5801741"/>
                  </a:lnTo>
                  <a:lnTo>
                    <a:pt x="327113" y="5760948"/>
                  </a:lnTo>
                  <a:lnTo>
                    <a:pt x="324040" y="5756160"/>
                  </a:lnTo>
                  <a:lnTo>
                    <a:pt x="428802" y="5756160"/>
                  </a:lnTo>
                  <a:lnTo>
                    <a:pt x="446659" y="5759742"/>
                  </a:lnTo>
                  <a:lnTo>
                    <a:pt x="461238" y="5769521"/>
                  </a:lnTo>
                  <a:lnTo>
                    <a:pt x="471093" y="5784012"/>
                  </a:lnTo>
                  <a:lnTo>
                    <a:pt x="474700" y="5801741"/>
                  </a:lnTo>
                  <a:lnTo>
                    <a:pt x="474700" y="6167323"/>
                  </a:lnTo>
                  <a:lnTo>
                    <a:pt x="451218" y="6160211"/>
                  </a:lnTo>
                  <a:lnTo>
                    <a:pt x="450608" y="6160109"/>
                  </a:lnTo>
                  <a:lnTo>
                    <a:pt x="295770" y="6160109"/>
                  </a:lnTo>
                  <a:lnTo>
                    <a:pt x="76873" y="5935294"/>
                  </a:lnTo>
                  <a:lnTo>
                    <a:pt x="76136" y="5934799"/>
                  </a:lnTo>
                  <a:lnTo>
                    <a:pt x="62128" y="5925490"/>
                  </a:lnTo>
                  <a:lnTo>
                    <a:pt x="44970" y="5922226"/>
                  </a:lnTo>
                  <a:lnTo>
                    <a:pt x="27813" y="5925490"/>
                  </a:lnTo>
                  <a:lnTo>
                    <a:pt x="13068" y="5935294"/>
                  </a:lnTo>
                  <a:lnTo>
                    <a:pt x="3263" y="5950496"/>
                  </a:lnTo>
                  <a:lnTo>
                    <a:pt x="0" y="5967819"/>
                  </a:lnTo>
                  <a:lnTo>
                    <a:pt x="3289" y="5985141"/>
                  </a:lnTo>
                  <a:lnTo>
                    <a:pt x="13144" y="6000394"/>
                  </a:lnTo>
                  <a:lnTo>
                    <a:pt x="269405" y="6255397"/>
                  </a:lnTo>
                  <a:lnTo>
                    <a:pt x="269405" y="6381801"/>
                  </a:lnTo>
                  <a:lnTo>
                    <a:pt x="272249" y="6384645"/>
                  </a:lnTo>
                  <a:lnTo>
                    <a:pt x="482942" y="6384645"/>
                  </a:lnTo>
                  <a:lnTo>
                    <a:pt x="485787" y="6381801"/>
                  </a:lnTo>
                  <a:lnTo>
                    <a:pt x="485787" y="6371945"/>
                  </a:lnTo>
                  <a:lnTo>
                    <a:pt x="485787" y="6269990"/>
                  </a:lnTo>
                  <a:lnTo>
                    <a:pt x="674420" y="6323978"/>
                  </a:lnTo>
                  <a:lnTo>
                    <a:pt x="677976" y="6324473"/>
                  </a:lnTo>
                  <a:lnTo>
                    <a:pt x="688073" y="6324473"/>
                  </a:lnTo>
                  <a:lnTo>
                    <a:pt x="719416" y="6295009"/>
                  </a:lnTo>
                  <a:lnTo>
                    <a:pt x="722477" y="6283718"/>
                  </a:lnTo>
                  <a:lnTo>
                    <a:pt x="723582" y="6267843"/>
                  </a:lnTo>
                  <a:close/>
                </a:path>
                <a:path w="2799714" h="7040245">
                  <a:moveTo>
                    <a:pt x="723582" y="3808196"/>
                  </a:moveTo>
                  <a:lnTo>
                    <a:pt x="718820" y="3793604"/>
                  </a:lnTo>
                  <a:lnTo>
                    <a:pt x="710996" y="3784181"/>
                  </a:lnTo>
                  <a:lnTo>
                    <a:pt x="710996" y="3809835"/>
                  </a:lnTo>
                  <a:lnTo>
                    <a:pt x="710222" y="3820744"/>
                  </a:lnTo>
                  <a:lnTo>
                    <a:pt x="705205" y="3839210"/>
                  </a:lnTo>
                  <a:lnTo>
                    <a:pt x="700620" y="3845128"/>
                  </a:lnTo>
                  <a:lnTo>
                    <a:pt x="688136" y="3852189"/>
                  </a:lnTo>
                  <a:lnTo>
                    <a:pt x="681075" y="3853027"/>
                  </a:lnTo>
                  <a:lnTo>
                    <a:pt x="531926" y="3810343"/>
                  </a:lnTo>
                  <a:lnTo>
                    <a:pt x="493890" y="3799459"/>
                  </a:lnTo>
                  <a:lnTo>
                    <a:pt x="473087" y="3793515"/>
                  </a:lnTo>
                  <a:lnTo>
                    <a:pt x="473087" y="3806710"/>
                  </a:lnTo>
                  <a:lnTo>
                    <a:pt x="473087" y="3912298"/>
                  </a:lnTo>
                  <a:lnTo>
                    <a:pt x="282105" y="3912298"/>
                  </a:lnTo>
                  <a:lnTo>
                    <a:pt x="282105" y="3799459"/>
                  </a:lnTo>
                  <a:lnTo>
                    <a:pt x="447814" y="3799459"/>
                  </a:lnTo>
                  <a:lnTo>
                    <a:pt x="448233" y="3799598"/>
                  </a:lnTo>
                  <a:lnTo>
                    <a:pt x="473087" y="3806710"/>
                  </a:lnTo>
                  <a:lnTo>
                    <a:pt x="473087" y="3793515"/>
                  </a:lnTo>
                  <a:lnTo>
                    <a:pt x="453682" y="3787952"/>
                  </a:lnTo>
                  <a:lnTo>
                    <a:pt x="452640" y="3787203"/>
                  </a:lnTo>
                  <a:lnTo>
                    <a:pt x="451358" y="3786759"/>
                  </a:lnTo>
                  <a:lnTo>
                    <a:pt x="278371" y="3786759"/>
                  </a:lnTo>
                  <a:lnTo>
                    <a:pt x="22174" y="3531819"/>
                  </a:lnTo>
                  <a:lnTo>
                    <a:pt x="15036" y="3520757"/>
                  </a:lnTo>
                  <a:lnTo>
                    <a:pt x="12661" y="3508159"/>
                  </a:lnTo>
                  <a:lnTo>
                    <a:pt x="15036" y="3495560"/>
                  </a:lnTo>
                  <a:lnTo>
                    <a:pt x="22174" y="3484499"/>
                  </a:lnTo>
                  <a:lnTo>
                    <a:pt x="32715" y="3477488"/>
                  </a:lnTo>
                  <a:lnTo>
                    <a:pt x="44970" y="3475151"/>
                  </a:lnTo>
                  <a:lnTo>
                    <a:pt x="57238" y="3477488"/>
                  </a:lnTo>
                  <a:lnTo>
                    <a:pt x="67767" y="3484499"/>
                  </a:lnTo>
                  <a:lnTo>
                    <a:pt x="289750" y="3712476"/>
                  </a:lnTo>
                  <a:lnTo>
                    <a:pt x="291376" y="3713162"/>
                  </a:lnTo>
                  <a:lnTo>
                    <a:pt x="449046" y="3713162"/>
                  </a:lnTo>
                  <a:lnTo>
                    <a:pt x="691654" y="3786809"/>
                  </a:lnTo>
                  <a:lnTo>
                    <a:pt x="701128" y="3791762"/>
                  </a:lnTo>
                  <a:lnTo>
                    <a:pt x="707758" y="3799802"/>
                  </a:lnTo>
                  <a:lnTo>
                    <a:pt x="710996" y="3809835"/>
                  </a:lnTo>
                  <a:lnTo>
                    <a:pt x="710996" y="3784181"/>
                  </a:lnTo>
                  <a:lnTo>
                    <a:pt x="709079" y="3781869"/>
                  </a:lnTo>
                  <a:lnTo>
                    <a:pt x="695236" y="3774617"/>
                  </a:lnTo>
                  <a:lnTo>
                    <a:pt x="487400" y="3711537"/>
                  </a:lnTo>
                  <a:lnTo>
                    <a:pt x="487400" y="3707676"/>
                  </a:lnTo>
                  <a:lnTo>
                    <a:pt x="487400" y="3556089"/>
                  </a:lnTo>
                  <a:lnTo>
                    <a:pt x="704189" y="3556089"/>
                  </a:lnTo>
                  <a:lnTo>
                    <a:pt x="707034" y="3553244"/>
                  </a:lnTo>
                  <a:lnTo>
                    <a:pt x="707034" y="3546221"/>
                  </a:lnTo>
                  <a:lnTo>
                    <a:pt x="704189" y="3543389"/>
                  </a:lnTo>
                  <a:lnTo>
                    <a:pt x="487400" y="3543389"/>
                  </a:lnTo>
                  <a:lnTo>
                    <a:pt x="487400" y="3342094"/>
                  </a:lnTo>
                  <a:lnTo>
                    <a:pt x="470217" y="3300907"/>
                  </a:lnTo>
                  <a:lnTo>
                    <a:pt x="428802" y="3283813"/>
                  </a:lnTo>
                  <a:lnTo>
                    <a:pt x="312000" y="3283813"/>
                  </a:lnTo>
                  <a:lnTo>
                    <a:pt x="300443" y="3277324"/>
                  </a:lnTo>
                  <a:lnTo>
                    <a:pt x="285089" y="3268688"/>
                  </a:lnTo>
                  <a:lnTo>
                    <a:pt x="255358" y="3264814"/>
                  </a:lnTo>
                  <a:lnTo>
                    <a:pt x="226263" y="3272066"/>
                  </a:lnTo>
                  <a:lnTo>
                    <a:pt x="201231" y="3290316"/>
                  </a:lnTo>
                  <a:lnTo>
                    <a:pt x="200075" y="3291560"/>
                  </a:lnTo>
                  <a:lnTo>
                    <a:pt x="199478" y="3293211"/>
                  </a:lnTo>
                  <a:lnTo>
                    <a:pt x="199618" y="3296589"/>
                  </a:lnTo>
                  <a:lnTo>
                    <a:pt x="200367" y="3298177"/>
                  </a:lnTo>
                  <a:lnTo>
                    <a:pt x="311162" y="3399193"/>
                  </a:lnTo>
                  <a:lnTo>
                    <a:pt x="312699" y="3399739"/>
                  </a:lnTo>
                  <a:lnTo>
                    <a:pt x="315937" y="3399739"/>
                  </a:lnTo>
                  <a:lnTo>
                    <a:pt x="317639" y="3399040"/>
                  </a:lnTo>
                  <a:lnTo>
                    <a:pt x="318897" y="3397681"/>
                  </a:lnTo>
                  <a:lnTo>
                    <a:pt x="328383" y="3385147"/>
                  </a:lnTo>
                  <a:lnTo>
                    <a:pt x="328815" y="3384245"/>
                  </a:lnTo>
                  <a:lnTo>
                    <a:pt x="335114" y="3371215"/>
                  </a:lnTo>
                  <a:lnTo>
                    <a:pt x="338975" y="3356241"/>
                  </a:lnTo>
                  <a:lnTo>
                    <a:pt x="339839" y="3340582"/>
                  </a:lnTo>
                  <a:lnTo>
                    <a:pt x="338416" y="3328657"/>
                  </a:lnTo>
                  <a:lnTo>
                    <a:pt x="335267" y="3317240"/>
                  </a:lnTo>
                  <a:lnTo>
                    <a:pt x="330441" y="3306470"/>
                  </a:lnTo>
                  <a:lnTo>
                    <a:pt x="327113" y="3301301"/>
                  </a:lnTo>
                  <a:lnTo>
                    <a:pt x="327113" y="3342094"/>
                  </a:lnTo>
                  <a:lnTo>
                    <a:pt x="326656" y="3352749"/>
                  </a:lnTo>
                  <a:lnTo>
                    <a:pt x="324180" y="3363938"/>
                  </a:lnTo>
                  <a:lnTo>
                    <a:pt x="319811" y="3374504"/>
                  </a:lnTo>
                  <a:lnTo>
                    <a:pt x="313613" y="3384245"/>
                  </a:lnTo>
                  <a:lnTo>
                    <a:pt x="215125" y="3294443"/>
                  </a:lnTo>
                  <a:lnTo>
                    <a:pt x="236334" y="3281603"/>
                  </a:lnTo>
                  <a:lnTo>
                    <a:pt x="260172" y="3277324"/>
                  </a:lnTo>
                  <a:lnTo>
                    <a:pt x="284073" y="3281705"/>
                  </a:lnTo>
                  <a:lnTo>
                    <a:pt x="320979" y="3315830"/>
                  </a:lnTo>
                  <a:lnTo>
                    <a:pt x="327113" y="3342094"/>
                  </a:lnTo>
                  <a:lnTo>
                    <a:pt x="327113" y="3301301"/>
                  </a:lnTo>
                  <a:lnTo>
                    <a:pt x="324040" y="3296513"/>
                  </a:lnTo>
                  <a:lnTo>
                    <a:pt x="428802" y="3296513"/>
                  </a:lnTo>
                  <a:lnTo>
                    <a:pt x="446659" y="3300095"/>
                  </a:lnTo>
                  <a:lnTo>
                    <a:pt x="461238" y="3309874"/>
                  </a:lnTo>
                  <a:lnTo>
                    <a:pt x="471093" y="3324364"/>
                  </a:lnTo>
                  <a:lnTo>
                    <a:pt x="474700" y="3342094"/>
                  </a:lnTo>
                  <a:lnTo>
                    <a:pt x="474700" y="3707676"/>
                  </a:lnTo>
                  <a:lnTo>
                    <a:pt x="451218" y="3700564"/>
                  </a:lnTo>
                  <a:lnTo>
                    <a:pt x="450608" y="3700462"/>
                  </a:lnTo>
                  <a:lnTo>
                    <a:pt x="295770" y="3700462"/>
                  </a:lnTo>
                  <a:lnTo>
                    <a:pt x="76873" y="3475647"/>
                  </a:lnTo>
                  <a:lnTo>
                    <a:pt x="76136" y="3475151"/>
                  </a:lnTo>
                  <a:lnTo>
                    <a:pt x="62128" y="3465842"/>
                  </a:lnTo>
                  <a:lnTo>
                    <a:pt x="44970" y="3462578"/>
                  </a:lnTo>
                  <a:lnTo>
                    <a:pt x="27813" y="3465842"/>
                  </a:lnTo>
                  <a:lnTo>
                    <a:pt x="13068" y="3475647"/>
                  </a:lnTo>
                  <a:lnTo>
                    <a:pt x="3263" y="3490849"/>
                  </a:lnTo>
                  <a:lnTo>
                    <a:pt x="0" y="3508171"/>
                  </a:lnTo>
                  <a:lnTo>
                    <a:pt x="3289" y="3525494"/>
                  </a:lnTo>
                  <a:lnTo>
                    <a:pt x="13144" y="3540747"/>
                  </a:lnTo>
                  <a:lnTo>
                    <a:pt x="269405" y="3795750"/>
                  </a:lnTo>
                  <a:lnTo>
                    <a:pt x="269405" y="3922153"/>
                  </a:lnTo>
                  <a:lnTo>
                    <a:pt x="272249" y="3924998"/>
                  </a:lnTo>
                  <a:lnTo>
                    <a:pt x="482942" y="3924998"/>
                  </a:lnTo>
                  <a:lnTo>
                    <a:pt x="485787" y="3922153"/>
                  </a:lnTo>
                  <a:lnTo>
                    <a:pt x="485787" y="3912298"/>
                  </a:lnTo>
                  <a:lnTo>
                    <a:pt x="485787" y="3810343"/>
                  </a:lnTo>
                  <a:lnTo>
                    <a:pt x="674420" y="3864330"/>
                  </a:lnTo>
                  <a:lnTo>
                    <a:pt x="677976" y="3864826"/>
                  </a:lnTo>
                  <a:lnTo>
                    <a:pt x="688073" y="3864826"/>
                  </a:lnTo>
                  <a:lnTo>
                    <a:pt x="719416" y="3835362"/>
                  </a:lnTo>
                  <a:lnTo>
                    <a:pt x="722477" y="3824071"/>
                  </a:lnTo>
                  <a:lnTo>
                    <a:pt x="723582" y="3808196"/>
                  </a:lnTo>
                  <a:close/>
                </a:path>
                <a:path w="2799714" h="7040245">
                  <a:moveTo>
                    <a:pt x="723582" y="1348549"/>
                  </a:moveTo>
                  <a:lnTo>
                    <a:pt x="718820" y="1333944"/>
                  </a:lnTo>
                  <a:lnTo>
                    <a:pt x="710996" y="1324533"/>
                  </a:lnTo>
                  <a:lnTo>
                    <a:pt x="710996" y="1350187"/>
                  </a:lnTo>
                  <a:lnTo>
                    <a:pt x="710222" y="1361097"/>
                  </a:lnTo>
                  <a:lnTo>
                    <a:pt x="705205" y="1379562"/>
                  </a:lnTo>
                  <a:lnTo>
                    <a:pt x="700620" y="1385481"/>
                  </a:lnTo>
                  <a:lnTo>
                    <a:pt x="688136" y="1392542"/>
                  </a:lnTo>
                  <a:lnTo>
                    <a:pt x="681075" y="1393380"/>
                  </a:lnTo>
                  <a:lnTo>
                    <a:pt x="531926" y="1350695"/>
                  </a:lnTo>
                  <a:lnTo>
                    <a:pt x="493890" y="1339811"/>
                  </a:lnTo>
                  <a:lnTo>
                    <a:pt x="473087" y="1333868"/>
                  </a:lnTo>
                  <a:lnTo>
                    <a:pt x="473087" y="1347063"/>
                  </a:lnTo>
                  <a:lnTo>
                    <a:pt x="473087" y="1452651"/>
                  </a:lnTo>
                  <a:lnTo>
                    <a:pt x="282105" y="1452651"/>
                  </a:lnTo>
                  <a:lnTo>
                    <a:pt x="282105" y="1339811"/>
                  </a:lnTo>
                  <a:lnTo>
                    <a:pt x="447814" y="1339811"/>
                  </a:lnTo>
                  <a:lnTo>
                    <a:pt x="448233" y="1339951"/>
                  </a:lnTo>
                  <a:lnTo>
                    <a:pt x="473087" y="1347063"/>
                  </a:lnTo>
                  <a:lnTo>
                    <a:pt x="473087" y="1333868"/>
                  </a:lnTo>
                  <a:lnTo>
                    <a:pt x="453682" y="1328305"/>
                  </a:lnTo>
                  <a:lnTo>
                    <a:pt x="452640" y="1327556"/>
                  </a:lnTo>
                  <a:lnTo>
                    <a:pt x="451358" y="1327111"/>
                  </a:lnTo>
                  <a:lnTo>
                    <a:pt x="278371" y="1327111"/>
                  </a:lnTo>
                  <a:lnTo>
                    <a:pt x="22174" y="1072159"/>
                  </a:lnTo>
                  <a:lnTo>
                    <a:pt x="15036" y="1061097"/>
                  </a:lnTo>
                  <a:lnTo>
                    <a:pt x="12661" y="1048512"/>
                  </a:lnTo>
                  <a:lnTo>
                    <a:pt x="15036" y="1035913"/>
                  </a:lnTo>
                  <a:lnTo>
                    <a:pt x="22174" y="1024851"/>
                  </a:lnTo>
                  <a:lnTo>
                    <a:pt x="32715" y="1017841"/>
                  </a:lnTo>
                  <a:lnTo>
                    <a:pt x="44970" y="1015504"/>
                  </a:lnTo>
                  <a:lnTo>
                    <a:pt x="57238" y="1017841"/>
                  </a:lnTo>
                  <a:lnTo>
                    <a:pt x="67767" y="1024851"/>
                  </a:lnTo>
                  <a:lnTo>
                    <a:pt x="289750" y="1252829"/>
                  </a:lnTo>
                  <a:lnTo>
                    <a:pt x="291376" y="1253515"/>
                  </a:lnTo>
                  <a:lnTo>
                    <a:pt x="449046" y="1253515"/>
                  </a:lnTo>
                  <a:lnTo>
                    <a:pt x="691654" y="1327162"/>
                  </a:lnTo>
                  <a:lnTo>
                    <a:pt x="701128" y="1332115"/>
                  </a:lnTo>
                  <a:lnTo>
                    <a:pt x="707758" y="1340154"/>
                  </a:lnTo>
                  <a:lnTo>
                    <a:pt x="710996" y="1350187"/>
                  </a:lnTo>
                  <a:lnTo>
                    <a:pt x="710996" y="1324533"/>
                  </a:lnTo>
                  <a:lnTo>
                    <a:pt x="709079" y="1322222"/>
                  </a:lnTo>
                  <a:lnTo>
                    <a:pt x="695236" y="1314970"/>
                  </a:lnTo>
                  <a:lnTo>
                    <a:pt x="487400" y="1251889"/>
                  </a:lnTo>
                  <a:lnTo>
                    <a:pt x="487400" y="1248029"/>
                  </a:lnTo>
                  <a:lnTo>
                    <a:pt x="487400" y="1096441"/>
                  </a:lnTo>
                  <a:lnTo>
                    <a:pt x="704189" y="1096441"/>
                  </a:lnTo>
                  <a:lnTo>
                    <a:pt x="707034" y="1093597"/>
                  </a:lnTo>
                  <a:lnTo>
                    <a:pt x="707034" y="1086573"/>
                  </a:lnTo>
                  <a:lnTo>
                    <a:pt x="704189" y="1083741"/>
                  </a:lnTo>
                  <a:lnTo>
                    <a:pt x="487400" y="1083741"/>
                  </a:lnTo>
                  <a:lnTo>
                    <a:pt x="487400" y="882446"/>
                  </a:lnTo>
                  <a:lnTo>
                    <a:pt x="482790" y="859777"/>
                  </a:lnTo>
                  <a:lnTo>
                    <a:pt x="470217" y="841248"/>
                  </a:lnTo>
                  <a:lnTo>
                    <a:pt x="463677" y="836866"/>
                  </a:lnTo>
                  <a:lnTo>
                    <a:pt x="451586" y="828751"/>
                  </a:lnTo>
                  <a:lnTo>
                    <a:pt x="428802" y="824166"/>
                  </a:lnTo>
                  <a:lnTo>
                    <a:pt x="312000" y="824166"/>
                  </a:lnTo>
                  <a:lnTo>
                    <a:pt x="300443" y="817676"/>
                  </a:lnTo>
                  <a:lnTo>
                    <a:pt x="285089" y="809040"/>
                  </a:lnTo>
                  <a:lnTo>
                    <a:pt x="255358" y="805167"/>
                  </a:lnTo>
                  <a:lnTo>
                    <a:pt x="226263" y="812419"/>
                  </a:lnTo>
                  <a:lnTo>
                    <a:pt x="201231" y="830668"/>
                  </a:lnTo>
                  <a:lnTo>
                    <a:pt x="200075" y="831913"/>
                  </a:lnTo>
                  <a:lnTo>
                    <a:pt x="199478" y="833564"/>
                  </a:lnTo>
                  <a:lnTo>
                    <a:pt x="199618" y="836942"/>
                  </a:lnTo>
                  <a:lnTo>
                    <a:pt x="200367" y="838530"/>
                  </a:lnTo>
                  <a:lnTo>
                    <a:pt x="311162" y="939546"/>
                  </a:lnTo>
                  <a:lnTo>
                    <a:pt x="312699" y="940092"/>
                  </a:lnTo>
                  <a:lnTo>
                    <a:pt x="315937" y="940092"/>
                  </a:lnTo>
                  <a:lnTo>
                    <a:pt x="317639" y="939393"/>
                  </a:lnTo>
                  <a:lnTo>
                    <a:pt x="318897" y="938034"/>
                  </a:lnTo>
                  <a:lnTo>
                    <a:pt x="328383" y="925499"/>
                  </a:lnTo>
                  <a:lnTo>
                    <a:pt x="328815" y="924598"/>
                  </a:lnTo>
                  <a:lnTo>
                    <a:pt x="335114" y="911567"/>
                  </a:lnTo>
                  <a:lnTo>
                    <a:pt x="338975" y="896594"/>
                  </a:lnTo>
                  <a:lnTo>
                    <a:pt x="339839" y="880935"/>
                  </a:lnTo>
                  <a:lnTo>
                    <a:pt x="338416" y="868997"/>
                  </a:lnTo>
                  <a:lnTo>
                    <a:pt x="335267" y="857580"/>
                  </a:lnTo>
                  <a:lnTo>
                    <a:pt x="330441" y="846823"/>
                  </a:lnTo>
                  <a:lnTo>
                    <a:pt x="327113" y="841654"/>
                  </a:lnTo>
                  <a:lnTo>
                    <a:pt x="327113" y="882446"/>
                  </a:lnTo>
                  <a:lnTo>
                    <a:pt x="326656" y="893089"/>
                  </a:lnTo>
                  <a:lnTo>
                    <a:pt x="324180" y="904290"/>
                  </a:lnTo>
                  <a:lnTo>
                    <a:pt x="319811" y="914857"/>
                  </a:lnTo>
                  <a:lnTo>
                    <a:pt x="313613" y="924598"/>
                  </a:lnTo>
                  <a:lnTo>
                    <a:pt x="215125" y="834796"/>
                  </a:lnTo>
                  <a:lnTo>
                    <a:pt x="236334" y="821956"/>
                  </a:lnTo>
                  <a:lnTo>
                    <a:pt x="260172" y="817676"/>
                  </a:lnTo>
                  <a:lnTo>
                    <a:pt x="284073" y="822058"/>
                  </a:lnTo>
                  <a:lnTo>
                    <a:pt x="320979" y="856183"/>
                  </a:lnTo>
                  <a:lnTo>
                    <a:pt x="327113" y="882446"/>
                  </a:lnTo>
                  <a:lnTo>
                    <a:pt x="327113" y="841654"/>
                  </a:lnTo>
                  <a:lnTo>
                    <a:pt x="324040" y="836866"/>
                  </a:lnTo>
                  <a:lnTo>
                    <a:pt x="428802" y="836866"/>
                  </a:lnTo>
                  <a:lnTo>
                    <a:pt x="446659" y="840447"/>
                  </a:lnTo>
                  <a:lnTo>
                    <a:pt x="461238" y="850226"/>
                  </a:lnTo>
                  <a:lnTo>
                    <a:pt x="471093" y="864717"/>
                  </a:lnTo>
                  <a:lnTo>
                    <a:pt x="474700" y="882446"/>
                  </a:lnTo>
                  <a:lnTo>
                    <a:pt x="474700" y="1248029"/>
                  </a:lnTo>
                  <a:lnTo>
                    <a:pt x="451218" y="1240917"/>
                  </a:lnTo>
                  <a:lnTo>
                    <a:pt x="450608" y="1240815"/>
                  </a:lnTo>
                  <a:lnTo>
                    <a:pt x="295770" y="1240815"/>
                  </a:lnTo>
                  <a:lnTo>
                    <a:pt x="76873" y="1016000"/>
                  </a:lnTo>
                  <a:lnTo>
                    <a:pt x="76136" y="1015504"/>
                  </a:lnTo>
                  <a:lnTo>
                    <a:pt x="62128" y="1006195"/>
                  </a:lnTo>
                  <a:lnTo>
                    <a:pt x="44970" y="1002931"/>
                  </a:lnTo>
                  <a:lnTo>
                    <a:pt x="27813" y="1006195"/>
                  </a:lnTo>
                  <a:lnTo>
                    <a:pt x="13068" y="1016000"/>
                  </a:lnTo>
                  <a:lnTo>
                    <a:pt x="3263" y="1031201"/>
                  </a:lnTo>
                  <a:lnTo>
                    <a:pt x="0" y="1048512"/>
                  </a:lnTo>
                  <a:lnTo>
                    <a:pt x="3289" y="1065847"/>
                  </a:lnTo>
                  <a:lnTo>
                    <a:pt x="13144" y="1081100"/>
                  </a:lnTo>
                  <a:lnTo>
                    <a:pt x="269405" y="1336103"/>
                  </a:lnTo>
                  <a:lnTo>
                    <a:pt x="269405" y="1462506"/>
                  </a:lnTo>
                  <a:lnTo>
                    <a:pt x="272249" y="1465351"/>
                  </a:lnTo>
                  <a:lnTo>
                    <a:pt x="482942" y="1465351"/>
                  </a:lnTo>
                  <a:lnTo>
                    <a:pt x="485787" y="1462506"/>
                  </a:lnTo>
                  <a:lnTo>
                    <a:pt x="485787" y="1452651"/>
                  </a:lnTo>
                  <a:lnTo>
                    <a:pt x="485787" y="1350695"/>
                  </a:lnTo>
                  <a:lnTo>
                    <a:pt x="674420" y="1404683"/>
                  </a:lnTo>
                  <a:lnTo>
                    <a:pt x="677976" y="1405178"/>
                  </a:lnTo>
                  <a:lnTo>
                    <a:pt x="688073" y="1405178"/>
                  </a:lnTo>
                  <a:lnTo>
                    <a:pt x="719416" y="1375714"/>
                  </a:lnTo>
                  <a:lnTo>
                    <a:pt x="722477" y="1364424"/>
                  </a:lnTo>
                  <a:lnTo>
                    <a:pt x="723582" y="1348549"/>
                  </a:lnTo>
                  <a:close/>
                </a:path>
                <a:path w="2799714" h="7040245">
                  <a:moveTo>
                    <a:pt x="723912" y="4737976"/>
                  </a:moveTo>
                  <a:lnTo>
                    <a:pt x="720661" y="4720679"/>
                  </a:lnTo>
                  <a:lnTo>
                    <a:pt x="711250" y="4706099"/>
                  </a:lnTo>
                  <a:lnTo>
                    <a:pt x="711250" y="4737989"/>
                  </a:lnTo>
                  <a:lnTo>
                    <a:pt x="708875" y="4750574"/>
                  </a:lnTo>
                  <a:lnTo>
                    <a:pt x="701738" y="4761623"/>
                  </a:lnTo>
                  <a:lnTo>
                    <a:pt x="445541" y="5016576"/>
                  </a:lnTo>
                  <a:lnTo>
                    <a:pt x="441807" y="5016576"/>
                  </a:lnTo>
                  <a:lnTo>
                    <a:pt x="441807" y="5029276"/>
                  </a:lnTo>
                  <a:lnTo>
                    <a:pt x="441807" y="5142115"/>
                  </a:lnTo>
                  <a:lnTo>
                    <a:pt x="250825" y="5142115"/>
                  </a:lnTo>
                  <a:lnTo>
                    <a:pt x="250825" y="5040160"/>
                  </a:lnTo>
                  <a:lnTo>
                    <a:pt x="250825" y="5036528"/>
                  </a:lnTo>
                  <a:lnTo>
                    <a:pt x="275678" y="5029416"/>
                  </a:lnTo>
                  <a:lnTo>
                    <a:pt x="276098" y="5029276"/>
                  </a:lnTo>
                  <a:lnTo>
                    <a:pt x="441807" y="5029276"/>
                  </a:lnTo>
                  <a:lnTo>
                    <a:pt x="441807" y="5016576"/>
                  </a:lnTo>
                  <a:lnTo>
                    <a:pt x="272554" y="5016576"/>
                  </a:lnTo>
                  <a:lnTo>
                    <a:pt x="271272" y="5017020"/>
                  </a:lnTo>
                  <a:lnTo>
                    <a:pt x="270230" y="5017770"/>
                  </a:lnTo>
                  <a:lnTo>
                    <a:pt x="42837" y="5082845"/>
                  </a:lnTo>
                  <a:lnTo>
                    <a:pt x="13690" y="5050561"/>
                  </a:lnTo>
                  <a:lnTo>
                    <a:pt x="12928" y="5039652"/>
                  </a:lnTo>
                  <a:lnTo>
                    <a:pt x="16154" y="5029632"/>
                  </a:lnTo>
                  <a:lnTo>
                    <a:pt x="22783" y="5021592"/>
                  </a:lnTo>
                  <a:lnTo>
                    <a:pt x="32219" y="5016627"/>
                  </a:lnTo>
                  <a:lnTo>
                    <a:pt x="274866" y="4942979"/>
                  </a:lnTo>
                  <a:lnTo>
                    <a:pt x="432536" y="4942979"/>
                  </a:lnTo>
                  <a:lnTo>
                    <a:pt x="434162" y="4942294"/>
                  </a:lnTo>
                  <a:lnTo>
                    <a:pt x="438835" y="4937493"/>
                  </a:lnTo>
                  <a:lnTo>
                    <a:pt x="656145" y="4714316"/>
                  </a:lnTo>
                  <a:lnTo>
                    <a:pt x="666686" y="4707318"/>
                  </a:lnTo>
                  <a:lnTo>
                    <a:pt x="678942" y="4704981"/>
                  </a:lnTo>
                  <a:lnTo>
                    <a:pt x="691210" y="4707318"/>
                  </a:lnTo>
                  <a:lnTo>
                    <a:pt x="701738" y="4714316"/>
                  </a:lnTo>
                  <a:lnTo>
                    <a:pt x="708875" y="4725378"/>
                  </a:lnTo>
                  <a:lnTo>
                    <a:pt x="711250" y="4737989"/>
                  </a:lnTo>
                  <a:lnTo>
                    <a:pt x="711250" y="4706099"/>
                  </a:lnTo>
                  <a:lnTo>
                    <a:pt x="710844" y="4705464"/>
                  </a:lnTo>
                  <a:lnTo>
                    <a:pt x="710107" y="4704981"/>
                  </a:lnTo>
                  <a:lnTo>
                    <a:pt x="696112" y="4695672"/>
                  </a:lnTo>
                  <a:lnTo>
                    <a:pt x="678942" y="4692396"/>
                  </a:lnTo>
                  <a:lnTo>
                    <a:pt x="661784" y="4695672"/>
                  </a:lnTo>
                  <a:lnTo>
                    <a:pt x="647039" y="4705464"/>
                  </a:lnTo>
                  <a:lnTo>
                    <a:pt x="428142" y="4930279"/>
                  </a:lnTo>
                  <a:lnTo>
                    <a:pt x="273304" y="4930279"/>
                  </a:lnTo>
                  <a:lnTo>
                    <a:pt x="272694" y="4930381"/>
                  </a:lnTo>
                  <a:lnTo>
                    <a:pt x="249212" y="4937493"/>
                  </a:lnTo>
                  <a:lnTo>
                    <a:pt x="249212" y="4571911"/>
                  </a:lnTo>
                  <a:lnTo>
                    <a:pt x="252831" y="4554194"/>
                  </a:lnTo>
                  <a:lnTo>
                    <a:pt x="262674" y="4539704"/>
                  </a:lnTo>
                  <a:lnTo>
                    <a:pt x="277266" y="4529925"/>
                  </a:lnTo>
                  <a:lnTo>
                    <a:pt x="295109" y="4526331"/>
                  </a:lnTo>
                  <a:lnTo>
                    <a:pt x="399872" y="4526331"/>
                  </a:lnTo>
                  <a:lnTo>
                    <a:pt x="393471" y="4536300"/>
                  </a:lnTo>
                  <a:lnTo>
                    <a:pt x="388658" y="4547057"/>
                  </a:lnTo>
                  <a:lnTo>
                    <a:pt x="385495" y="4558474"/>
                  </a:lnTo>
                  <a:lnTo>
                    <a:pt x="384073" y="4570400"/>
                  </a:lnTo>
                  <a:lnTo>
                    <a:pt x="384937" y="4586071"/>
                  </a:lnTo>
                  <a:lnTo>
                    <a:pt x="405015" y="4627499"/>
                  </a:lnTo>
                  <a:lnTo>
                    <a:pt x="407974" y="4629556"/>
                  </a:lnTo>
                  <a:lnTo>
                    <a:pt x="411213" y="4629556"/>
                  </a:lnTo>
                  <a:lnTo>
                    <a:pt x="523544" y="4527994"/>
                  </a:lnTo>
                  <a:lnTo>
                    <a:pt x="524433" y="4523029"/>
                  </a:lnTo>
                  <a:lnTo>
                    <a:pt x="523836" y="4521378"/>
                  </a:lnTo>
                  <a:lnTo>
                    <a:pt x="522681" y="4520133"/>
                  </a:lnTo>
                  <a:lnTo>
                    <a:pt x="508787" y="4510011"/>
                  </a:lnTo>
                  <a:lnTo>
                    <a:pt x="508787" y="4524260"/>
                  </a:lnTo>
                  <a:lnTo>
                    <a:pt x="410298" y="4614062"/>
                  </a:lnTo>
                  <a:lnTo>
                    <a:pt x="404101" y="4604334"/>
                  </a:lnTo>
                  <a:lnTo>
                    <a:pt x="399732" y="4593768"/>
                  </a:lnTo>
                  <a:lnTo>
                    <a:pt x="397256" y="4582566"/>
                  </a:lnTo>
                  <a:lnTo>
                    <a:pt x="396811" y="4571911"/>
                  </a:lnTo>
                  <a:lnTo>
                    <a:pt x="396836" y="4570400"/>
                  </a:lnTo>
                  <a:lnTo>
                    <a:pt x="398627" y="4557903"/>
                  </a:lnTo>
                  <a:lnTo>
                    <a:pt x="402945" y="4545660"/>
                  </a:lnTo>
                  <a:lnTo>
                    <a:pt x="409600" y="4534497"/>
                  </a:lnTo>
                  <a:lnTo>
                    <a:pt x="416966" y="4526331"/>
                  </a:lnTo>
                  <a:lnTo>
                    <a:pt x="418452" y="4524680"/>
                  </a:lnTo>
                  <a:lnTo>
                    <a:pt x="439851" y="4511522"/>
                  </a:lnTo>
                  <a:lnTo>
                    <a:pt x="463753" y="4507141"/>
                  </a:lnTo>
                  <a:lnTo>
                    <a:pt x="487578" y="4511433"/>
                  </a:lnTo>
                  <a:lnTo>
                    <a:pt x="508787" y="4524260"/>
                  </a:lnTo>
                  <a:lnTo>
                    <a:pt x="508787" y="4510011"/>
                  </a:lnTo>
                  <a:lnTo>
                    <a:pt x="504850" y="4507141"/>
                  </a:lnTo>
                  <a:lnTo>
                    <a:pt x="497649" y="4501896"/>
                  </a:lnTo>
                  <a:lnTo>
                    <a:pt x="468553" y="4494644"/>
                  </a:lnTo>
                  <a:lnTo>
                    <a:pt x="438835" y="4498518"/>
                  </a:lnTo>
                  <a:lnTo>
                    <a:pt x="411911" y="4513631"/>
                  </a:lnTo>
                  <a:lnTo>
                    <a:pt x="295109" y="4513631"/>
                  </a:lnTo>
                  <a:lnTo>
                    <a:pt x="272326" y="4518228"/>
                  </a:lnTo>
                  <a:lnTo>
                    <a:pt x="253695" y="4530725"/>
                  </a:lnTo>
                  <a:lnTo>
                    <a:pt x="241122" y="4549254"/>
                  </a:lnTo>
                  <a:lnTo>
                    <a:pt x="236512" y="4571911"/>
                  </a:lnTo>
                  <a:lnTo>
                    <a:pt x="236512" y="4773206"/>
                  </a:lnTo>
                  <a:lnTo>
                    <a:pt x="19723" y="4773206"/>
                  </a:lnTo>
                  <a:lnTo>
                    <a:pt x="16878" y="4776038"/>
                  </a:lnTo>
                  <a:lnTo>
                    <a:pt x="16878" y="4783061"/>
                  </a:lnTo>
                  <a:lnTo>
                    <a:pt x="19723" y="4785906"/>
                  </a:lnTo>
                  <a:lnTo>
                    <a:pt x="236512" y="4785906"/>
                  </a:lnTo>
                  <a:lnTo>
                    <a:pt x="236512" y="4941354"/>
                  </a:lnTo>
                  <a:lnTo>
                    <a:pt x="28676" y="5004435"/>
                  </a:lnTo>
                  <a:lnTo>
                    <a:pt x="14833" y="5011699"/>
                  </a:lnTo>
                  <a:lnTo>
                    <a:pt x="5092" y="5023421"/>
                  </a:lnTo>
                  <a:lnTo>
                    <a:pt x="330" y="5038026"/>
                  </a:lnTo>
                  <a:lnTo>
                    <a:pt x="1435" y="5053889"/>
                  </a:lnTo>
                  <a:lnTo>
                    <a:pt x="23431" y="5089601"/>
                  </a:lnTo>
                  <a:lnTo>
                    <a:pt x="35839" y="5094643"/>
                  </a:lnTo>
                  <a:lnTo>
                    <a:pt x="45935" y="5094643"/>
                  </a:lnTo>
                  <a:lnTo>
                    <a:pt x="49491" y="5094148"/>
                  </a:lnTo>
                  <a:lnTo>
                    <a:pt x="88988" y="5082845"/>
                  </a:lnTo>
                  <a:lnTo>
                    <a:pt x="238125" y="5040160"/>
                  </a:lnTo>
                  <a:lnTo>
                    <a:pt x="238125" y="5151971"/>
                  </a:lnTo>
                  <a:lnTo>
                    <a:pt x="240969" y="5154815"/>
                  </a:lnTo>
                  <a:lnTo>
                    <a:pt x="451662" y="5154815"/>
                  </a:lnTo>
                  <a:lnTo>
                    <a:pt x="454507" y="5151971"/>
                  </a:lnTo>
                  <a:lnTo>
                    <a:pt x="454507" y="5142115"/>
                  </a:lnTo>
                  <a:lnTo>
                    <a:pt x="454507" y="5029276"/>
                  </a:lnTo>
                  <a:lnTo>
                    <a:pt x="454507" y="5025568"/>
                  </a:lnTo>
                  <a:lnTo>
                    <a:pt x="710768" y="4770564"/>
                  </a:lnTo>
                  <a:lnTo>
                    <a:pt x="720623" y="4755324"/>
                  </a:lnTo>
                  <a:lnTo>
                    <a:pt x="723912" y="4737976"/>
                  </a:lnTo>
                  <a:close/>
                </a:path>
                <a:path w="2799714" h="7040245">
                  <a:moveTo>
                    <a:pt x="723912" y="2278329"/>
                  </a:moveTo>
                  <a:lnTo>
                    <a:pt x="720661" y="2261031"/>
                  </a:lnTo>
                  <a:lnTo>
                    <a:pt x="711250" y="2246452"/>
                  </a:lnTo>
                  <a:lnTo>
                    <a:pt x="711250" y="2278342"/>
                  </a:lnTo>
                  <a:lnTo>
                    <a:pt x="708875" y="2290927"/>
                  </a:lnTo>
                  <a:lnTo>
                    <a:pt x="701738" y="2301976"/>
                  </a:lnTo>
                  <a:lnTo>
                    <a:pt x="445541" y="2556929"/>
                  </a:lnTo>
                  <a:lnTo>
                    <a:pt x="441807" y="2556929"/>
                  </a:lnTo>
                  <a:lnTo>
                    <a:pt x="441807" y="2569629"/>
                  </a:lnTo>
                  <a:lnTo>
                    <a:pt x="441807" y="2682468"/>
                  </a:lnTo>
                  <a:lnTo>
                    <a:pt x="250825" y="2682468"/>
                  </a:lnTo>
                  <a:lnTo>
                    <a:pt x="250825" y="2580513"/>
                  </a:lnTo>
                  <a:lnTo>
                    <a:pt x="250825" y="2576880"/>
                  </a:lnTo>
                  <a:lnTo>
                    <a:pt x="275678" y="2569768"/>
                  </a:lnTo>
                  <a:lnTo>
                    <a:pt x="276098" y="2569629"/>
                  </a:lnTo>
                  <a:lnTo>
                    <a:pt x="441807" y="2569629"/>
                  </a:lnTo>
                  <a:lnTo>
                    <a:pt x="441807" y="2556929"/>
                  </a:lnTo>
                  <a:lnTo>
                    <a:pt x="272554" y="2556929"/>
                  </a:lnTo>
                  <a:lnTo>
                    <a:pt x="271272" y="2557373"/>
                  </a:lnTo>
                  <a:lnTo>
                    <a:pt x="270230" y="2558123"/>
                  </a:lnTo>
                  <a:lnTo>
                    <a:pt x="42837" y="2623197"/>
                  </a:lnTo>
                  <a:lnTo>
                    <a:pt x="13690" y="2590914"/>
                  </a:lnTo>
                  <a:lnTo>
                    <a:pt x="12928" y="2580005"/>
                  </a:lnTo>
                  <a:lnTo>
                    <a:pt x="16154" y="2569984"/>
                  </a:lnTo>
                  <a:lnTo>
                    <a:pt x="22783" y="2561945"/>
                  </a:lnTo>
                  <a:lnTo>
                    <a:pt x="32219" y="2556980"/>
                  </a:lnTo>
                  <a:lnTo>
                    <a:pt x="274866" y="2483332"/>
                  </a:lnTo>
                  <a:lnTo>
                    <a:pt x="432536" y="2483332"/>
                  </a:lnTo>
                  <a:lnTo>
                    <a:pt x="434162" y="2482646"/>
                  </a:lnTo>
                  <a:lnTo>
                    <a:pt x="438835" y="2477846"/>
                  </a:lnTo>
                  <a:lnTo>
                    <a:pt x="656145" y="2254669"/>
                  </a:lnTo>
                  <a:lnTo>
                    <a:pt x="666686" y="2247658"/>
                  </a:lnTo>
                  <a:lnTo>
                    <a:pt x="678942" y="2245334"/>
                  </a:lnTo>
                  <a:lnTo>
                    <a:pt x="691210" y="2247658"/>
                  </a:lnTo>
                  <a:lnTo>
                    <a:pt x="701738" y="2254669"/>
                  </a:lnTo>
                  <a:lnTo>
                    <a:pt x="708875" y="2265730"/>
                  </a:lnTo>
                  <a:lnTo>
                    <a:pt x="711250" y="2278342"/>
                  </a:lnTo>
                  <a:lnTo>
                    <a:pt x="711250" y="2246452"/>
                  </a:lnTo>
                  <a:lnTo>
                    <a:pt x="710844" y="2245817"/>
                  </a:lnTo>
                  <a:lnTo>
                    <a:pt x="710107" y="2245334"/>
                  </a:lnTo>
                  <a:lnTo>
                    <a:pt x="696112" y="2236025"/>
                  </a:lnTo>
                  <a:lnTo>
                    <a:pt x="678942" y="2232749"/>
                  </a:lnTo>
                  <a:lnTo>
                    <a:pt x="661784" y="2236025"/>
                  </a:lnTo>
                  <a:lnTo>
                    <a:pt x="647039" y="2245817"/>
                  </a:lnTo>
                  <a:lnTo>
                    <a:pt x="428142" y="2470632"/>
                  </a:lnTo>
                  <a:lnTo>
                    <a:pt x="273304" y="2470632"/>
                  </a:lnTo>
                  <a:lnTo>
                    <a:pt x="272694" y="2470734"/>
                  </a:lnTo>
                  <a:lnTo>
                    <a:pt x="249212" y="2477846"/>
                  </a:lnTo>
                  <a:lnTo>
                    <a:pt x="249212" y="2112264"/>
                  </a:lnTo>
                  <a:lnTo>
                    <a:pt x="252831" y="2094547"/>
                  </a:lnTo>
                  <a:lnTo>
                    <a:pt x="262674" y="2080056"/>
                  </a:lnTo>
                  <a:lnTo>
                    <a:pt x="277266" y="2070277"/>
                  </a:lnTo>
                  <a:lnTo>
                    <a:pt x="295109" y="2066683"/>
                  </a:lnTo>
                  <a:lnTo>
                    <a:pt x="399872" y="2066683"/>
                  </a:lnTo>
                  <a:lnTo>
                    <a:pt x="393471" y="2076653"/>
                  </a:lnTo>
                  <a:lnTo>
                    <a:pt x="388658" y="2087410"/>
                  </a:lnTo>
                  <a:lnTo>
                    <a:pt x="385495" y="2098827"/>
                  </a:lnTo>
                  <a:lnTo>
                    <a:pt x="384073" y="2110752"/>
                  </a:lnTo>
                  <a:lnTo>
                    <a:pt x="384937" y="2126424"/>
                  </a:lnTo>
                  <a:lnTo>
                    <a:pt x="405015" y="2167852"/>
                  </a:lnTo>
                  <a:lnTo>
                    <a:pt x="407974" y="2169909"/>
                  </a:lnTo>
                  <a:lnTo>
                    <a:pt x="411213" y="2169909"/>
                  </a:lnTo>
                  <a:lnTo>
                    <a:pt x="523544" y="2068347"/>
                  </a:lnTo>
                  <a:lnTo>
                    <a:pt x="524433" y="2063381"/>
                  </a:lnTo>
                  <a:lnTo>
                    <a:pt x="523836" y="2061730"/>
                  </a:lnTo>
                  <a:lnTo>
                    <a:pt x="522681" y="2060486"/>
                  </a:lnTo>
                  <a:lnTo>
                    <a:pt x="508787" y="2050364"/>
                  </a:lnTo>
                  <a:lnTo>
                    <a:pt x="508787" y="2064613"/>
                  </a:lnTo>
                  <a:lnTo>
                    <a:pt x="410298" y="2154415"/>
                  </a:lnTo>
                  <a:lnTo>
                    <a:pt x="404101" y="2144674"/>
                  </a:lnTo>
                  <a:lnTo>
                    <a:pt x="399732" y="2134108"/>
                  </a:lnTo>
                  <a:lnTo>
                    <a:pt x="397256" y="2122919"/>
                  </a:lnTo>
                  <a:lnTo>
                    <a:pt x="396811" y="2112264"/>
                  </a:lnTo>
                  <a:lnTo>
                    <a:pt x="396836" y="2110752"/>
                  </a:lnTo>
                  <a:lnTo>
                    <a:pt x="398627" y="2098255"/>
                  </a:lnTo>
                  <a:lnTo>
                    <a:pt x="402945" y="2086013"/>
                  </a:lnTo>
                  <a:lnTo>
                    <a:pt x="409600" y="2074837"/>
                  </a:lnTo>
                  <a:lnTo>
                    <a:pt x="416966" y="2066683"/>
                  </a:lnTo>
                  <a:lnTo>
                    <a:pt x="418452" y="2065032"/>
                  </a:lnTo>
                  <a:lnTo>
                    <a:pt x="439851" y="2051875"/>
                  </a:lnTo>
                  <a:lnTo>
                    <a:pt x="463753" y="2047494"/>
                  </a:lnTo>
                  <a:lnTo>
                    <a:pt x="487578" y="2051773"/>
                  </a:lnTo>
                  <a:lnTo>
                    <a:pt x="508787" y="2064613"/>
                  </a:lnTo>
                  <a:lnTo>
                    <a:pt x="508787" y="2050364"/>
                  </a:lnTo>
                  <a:lnTo>
                    <a:pt x="504850" y="2047494"/>
                  </a:lnTo>
                  <a:lnTo>
                    <a:pt x="497649" y="2042248"/>
                  </a:lnTo>
                  <a:lnTo>
                    <a:pt x="468553" y="2034997"/>
                  </a:lnTo>
                  <a:lnTo>
                    <a:pt x="438835" y="2038858"/>
                  </a:lnTo>
                  <a:lnTo>
                    <a:pt x="411911" y="2053983"/>
                  </a:lnTo>
                  <a:lnTo>
                    <a:pt x="295109" y="2053983"/>
                  </a:lnTo>
                  <a:lnTo>
                    <a:pt x="272326" y="2058581"/>
                  </a:lnTo>
                  <a:lnTo>
                    <a:pt x="253695" y="2071077"/>
                  </a:lnTo>
                  <a:lnTo>
                    <a:pt x="241122" y="2089607"/>
                  </a:lnTo>
                  <a:lnTo>
                    <a:pt x="236512" y="2112264"/>
                  </a:lnTo>
                  <a:lnTo>
                    <a:pt x="236512" y="2313559"/>
                  </a:lnTo>
                  <a:lnTo>
                    <a:pt x="19723" y="2313559"/>
                  </a:lnTo>
                  <a:lnTo>
                    <a:pt x="16878" y="2316391"/>
                  </a:lnTo>
                  <a:lnTo>
                    <a:pt x="16878" y="2323414"/>
                  </a:lnTo>
                  <a:lnTo>
                    <a:pt x="19723" y="2326259"/>
                  </a:lnTo>
                  <a:lnTo>
                    <a:pt x="236512" y="2326259"/>
                  </a:lnTo>
                  <a:lnTo>
                    <a:pt x="236512" y="2481707"/>
                  </a:lnTo>
                  <a:lnTo>
                    <a:pt x="28676" y="2544788"/>
                  </a:lnTo>
                  <a:lnTo>
                    <a:pt x="14833" y="2552052"/>
                  </a:lnTo>
                  <a:lnTo>
                    <a:pt x="5092" y="2563774"/>
                  </a:lnTo>
                  <a:lnTo>
                    <a:pt x="330" y="2578379"/>
                  </a:lnTo>
                  <a:lnTo>
                    <a:pt x="1435" y="2594241"/>
                  </a:lnTo>
                  <a:lnTo>
                    <a:pt x="23431" y="2629954"/>
                  </a:lnTo>
                  <a:lnTo>
                    <a:pt x="35839" y="2634996"/>
                  </a:lnTo>
                  <a:lnTo>
                    <a:pt x="45935" y="2634996"/>
                  </a:lnTo>
                  <a:lnTo>
                    <a:pt x="49491" y="2634500"/>
                  </a:lnTo>
                  <a:lnTo>
                    <a:pt x="88988" y="2623197"/>
                  </a:lnTo>
                  <a:lnTo>
                    <a:pt x="238125" y="2580513"/>
                  </a:lnTo>
                  <a:lnTo>
                    <a:pt x="238125" y="2692323"/>
                  </a:lnTo>
                  <a:lnTo>
                    <a:pt x="240969" y="2695168"/>
                  </a:lnTo>
                  <a:lnTo>
                    <a:pt x="451662" y="2695168"/>
                  </a:lnTo>
                  <a:lnTo>
                    <a:pt x="454507" y="2692323"/>
                  </a:lnTo>
                  <a:lnTo>
                    <a:pt x="454507" y="2682468"/>
                  </a:lnTo>
                  <a:lnTo>
                    <a:pt x="454507" y="2569629"/>
                  </a:lnTo>
                  <a:lnTo>
                    <a:pt x="454507" y="2565920"/>
                  </a:lnTo>
                  <a:lnTo>
                    <a:pt x="710768" y="2310917"/>
                  </a:lnTo>
                  <a:lnTo>
                    <a:pt x="720623" y="2295677"/>
                  </a:lnTo>
                  <a:lnTo>
                    <a:pt x="723912" y="2278329"/>
                  </a:lnTo>
                  <a:close/>
                </a:path>
                <a:path w="2799714" h="7040245">
                  <a:moveTo>
                    <a:pt x="1575447" y="6883451"/>
                  </a:moveTo>
                  <a:lnTo>
                    <a:pt x="1572133" y="6865836"/>
                  </a:lnTo>
                  <a:lnTo>
                    <a:pt x="1562836" y="6851358"/>
                  </a:lnTo>
                  <a:lnTo>
                    <a:pt x="1562836" y="6883501"/>
                  </a:lnTo>
                  <a:lnTo>
                    <a:pt x="1560360" y="6896379"/>
                  </a:lnTo>
                  <a:lnTo>
                    <a:pt x="1553057" y="6907708"/>
                  </a:lnTo>
                  <a:lnTo>
                    <a:pt x="1542313" y="6914896"/>
                  </a:lnTo>
                  <a:lnTo>
                    <a:pt x="1529816" y="6917283"/>
                  </a:lnTo>
                  <a:lnTo>
                    <a:pt x="1517332" y="6914883"/>
                  </a:lnTo>
                  <a:lnTo>
                    <a:pt x="1506613" y="6907708"/>
                  </a:lnTo>
                  <a:lnTo>
                    <a:pt x="1254379" y="6605549"/>
                  </a:lnTo>
                  <a:lnTo>
                    <a:pt x="1553514" y="6859600"/>
                  </a:lnTo>
                  <a:lnTo>
                    <a:pt x="1560537" y="6870713"/>
                  </a:lnTo>
                  <a:lnTo>
                    <a:pt x="1562836" y="6883501"/>
                  </a:lnTo>
                  <a:lnTo>
                    <a:pt x="1562836" y="6851358"/>
                  </a:lnTo>
                  <a:lnTo>
                    <a:pt x="1562188" y="6850342"/>
                  </a:lnTo>
                  <a:lnTo>
                    <a:pt x="1273975" y="6605549"/>
                  </a:lnTo>
                  <a:lnTo>
                    <a:pt x="1206055" y="6547853"/>
                  </a:lnTo>
                  <a:lnTo>
                    <a:pt x="1205915" y="6547828"/>
                  </a:lnTo>
                  <a:lnTo>
                    <a:pt x="1205509" y="6547523"/>
                  </a:lnTo>
                  <a:lnTo>
                    <a:pt x="1204023" y="6546812"/>
                  </a:lnTo>
                  <a:lnTo>
                    <a:pt x="1203439" y="6546659"/>
                  </a:lnTo>
                  <a:lnTo>
                    <a:pt x="1203312" y="6546558"/>
                  </a:lnTo>
                  <a:lnTo>
                    <a:pt x="1075944" y="6524130"/>
                  </a:lnTo>
                  <a:lnTo>
                    <a:pt x="1079309" y="6382588"/>
                  </a:lnTo>
                  <a:lnTo>
                    <a:pt x="1076528" y="6379680"/>
                  </a:lnTo>
                  <a:lnTo>
                    <a:pt x="1073023" y="6379591"/>
                  </a:lnTo>
                  <a:lnTo>
                    <a:pt x="1068997" y="6379578"/>
                  </a:lnTo>
                  <a:lnTo>
                    <a:pt x="1066609" y="6382296"/>
                  </a:lnTo>
                  <a:lnTo>
                    <a:pt x="1063231" y="6524130"/>
                  </a:lnTo>
                  <a:lnTo>
                    <a:pt x="1063231" y="6529819"/>
                  </a:lnTo>
                  <a:lnTo>
                    <a:pt x="1067892" y="6535483"/>
                  </a:lnTo>
                  <a:lnTo>
                    <a:pt x="1068095" y="6535636"/>
                  </a:lnTo>
                  <a:lnTo>
                    <a:pt x="1198664" y="6558635"/>
                  </a:lnTo>
                  <a:lnTo>
                    <a:pt x="1497164" y="6916191"/>
                  </a:lnTo>
                  <a:lnTo>
                    <a:pt x="1504302" y="6922287"/>
                  </a:lnTo>
                  <a:lnTo>
                    <a:pt x="1512239" y="6926707"/>
                  </a:lnTo>
                  <a:lnTo>
                    <a:pt x="1520863" y="6929399"/>
                  </a:lnTo>
                  <a:lnTo>
                    <a:pt x="1529842" y="6930301"/>
                  </a:lnTo>
                  <a:lnTo>
                    <a:pt x="1538871" y="6929399"/>
                  </a:lnTo>
                  <a:lnTo>
                    <a:pt x="1572133" y="6901078"/>
                  </a:lnTo>
                  <a:lnTo>
                    <a:pt x="1575447" y="6883451"/>
                  </a:lnTo>
                  <a:close/>
                </a:path>
                <a:path w="2799714" h="7040245">
                  <a:moveTo>
                    <a:pt x="1575447" y="4365714"/>
                  </a:moveTo>
                  <a:lnTo>
                    <a:pt x="1572133" y="4348086"/>
                  </a:lnTo>
                  <a:lnTo>
                    <a:pt x="1562836" y="4333621"/>
                  </a:lnTo>
                  <a:lnTo>
                    <a:pt x="1562836" y="4365764"/>
                  </a:lnTo>
                  <a:lnTo>
                    <a:pt x="1560360" y="4378642"/>
                  </a:lnTo>
                  <a:lnTo>
                    <a:pt x="1553057" y="4389971"/>
                  </a:lnTo>
                  <a:lnTo>
                    <a:pt x="1542313" y="4397159"/>
                  </a:lnTo>
                  <a:lnTo>
                    <a:pt x="1529816" y="4399546"/>
                  </a:lnTo>
                  <a:lnTo>
                    <a:pt x="1517332" y="4397146"/>
                  </a:lnTo>
                  <a:lnTo>
                    <a:pt x="1506613" y="4389971"/>
                  </a:lnTo>
                  <a:lnTo>
                    <a:pt x="1254379" y="4087812"/>
                  </a:lnTo>
                  <a:lnTo>
                    <a:pt x="1553514" y="4341863"/>
                  </a:lnTo>
                  <a:lnTo>
                    <a:pt x="1560537" y="4352976"/>
                  </a:lnTo>
                  <a:lnTo>
                    <a:pt x="1562836" y="4365764"/>
                  </a:lnTo>
                  <a:lnTo>
                    <a:pt x="1562836" y="4333621"/>
                  </a:lnTo>
                  <a:lnTo>
                    <a:pt x="1562188" y="4332605"/>
                  </a:lnTo>
                  <a:lnTo>
                    <a:pt x="1273975" y="4087812"/>
                  </a:lnTo>
                  <a:lnTo>
                    <a:pt x="1206055" y="4030116"/>
                  </a:lnTo>
                  <a:lnTo>
                    <a:pt x="1205915" y="4030091"/>
                  </a:lnTo>
                  <a:lnTo>
                    <a:pt x="1205509" y="4029786"/>
                  </a:lnTo>
                  <a:lnTo>
                    <a:pt x="1204023" y="4029075"/>
                  </a:lnTo>
                  <a:lnTo>
                    <a:pt x="1203439" y="4028922"/>
                  </a:lnTo>
                  <a:lnTo>
                    <a:pt x="1203312" y="4028821"/>
                  </a:lnTo>
                  <a:lnTo>
                    <a:pt x="1075944" y="4006392"/>
                  </a:lnTo>
                  <a:lnTo>
                    <a:pt x="1079309" y="3864851"/>
                  </a:lnTo>
                  <a:lnTo>
                    <a:pt x="1076528" y="3861943"/>
                  </a:lnTo>
                  <a:lnTo>
                    <a:pt x="1073023" y="3861854"/>
                  </a:lnTo>
                  <a:lnTo>
                    <a:pt x="1068997" y="3861841"/>
                  </a:lnTo>
                  <a:lnTo>
                    <a:pt x="1066609" y="3864559"/>
                  </a:lnTo>
                  <a:lnTo>
                    <a:pt x="1063231" y="4006392"/>
                  </a:lnTo>
                  <a:lnTo>
                    <a:pt x="1063231" y="4012082"/>
                  </a:lnTo>
                  <a:lnTo>
                    <a:pt x="1067892" y="4017746"/>
                  </a:lnTo>
                  <a:lnTo>
                    <a:pt x="1068095" y="4017899"/>
                  </a:lnTo>
                  <a:lnTo>
                    <a:pt x="1198664" y="4040898"/>
                  </a:lnTo>
                  <a:lnTo>
                    <a:pt x="1497164" y="4398454"/>
                  </a:lnTo>
                  <a:lnTo>
                    <a:pt x="1504302" y="4404550"/>
                  </a:lnTo>
                  <a:lnTo>
                    <a:pt x="1512239" y="4408970"/>
                  </a:lnTo>
                  <a:lnTo>
                    <a:pt x="1520863" y="4411662"/>
                  </a:lnTo>
                  <a:lnTo>
                    <a:pt x="1529842" y="4412564"/>
                  </a:lnTo>
                  <a:lnTo>
                    <a:pt x="1538871" y="4411662"/>
                  </a:lnTo>
                  <a:lnTo>
                    <a:pt x="1572133" y="4383329"/>
                  </a:lnTo>
                  <a:lnTo>
                    <a:pt x="1575447" y="4365714"/>
                  </a:lnTo>
                  <a:close/>
                </a:path>
                <a:path w="2799714" h="7040245">
                  <a:moveTo>
                    <a:pt x="1575447" y="1847977"/>
                  </a:moveTo>
                  <a:lnTo>
                    <a:pt x="1572133" y="1830349"/>
                  </a:lnTo>
                  <a:lnTo>
                    <a:pt x="1562836" y="1815884"/>
                  </a:lnTo>
                  <a:lnTo>
                    <a:pt x="1562836" y="1848027"/>
                  </a:lnTo>
                  <a:lnTo>
                    <a:pt x="1560360" y="1860905"/>
                  </a:lnTo>
                  <a:lnTo>
                    <a:pt x="1553057" y="1872234"/>
                  </a:lnTo>
                  <a:lnTo>
                    <a:pt x="1542313" y="1879422"/>
                  </a:lnTo>
                  <a:lnTo>
                    <a:pt x="1529816" y="1881809"/>
                  </a:lnTo>
                  <a:lnTo>
                    <a:pt x="1517332" y="1879409"/>
                  </a:lnTo>
                  <a:lnTo>
                    <a:pt x="1506613" y="1872234"/>
                  </a:lnTo>
                  <a:lnTo>
                    <a:pt x="1254379" y="1570075"/>
                  </a:lnTo>
                  <a:lnTo>
                    <a:pt x="1553514" y="1824126"/>
                  </a:lnTo>
                  <a:lnTo>
                    <a:pt x="1560537" y="1835238"/>
                  </a:lnTo>
                  <a:lnTo>
                    <a:pt x="1562836" y="1848027"/>
                  </a:lnTo>
                  <a:lnTo>
                    <a:pt x="1562836" y="1815884"/>
                  </a:lnTo>
                  <a:lnTo>
                    <a:pt x="1562188" y="1814868"/>
                  </a:lnTo>
                  <a:lnTo>
                    <a:pt x="1273975" y="1570075"/>
                  </a:lnTo>
                  <a:lnTo>
                    <a:pt x="1206055" y="1512379"/>
                  </a:lnTo>
                  <a:lnTo>
                    <a:pt x="1205915" y="1512354"/>
                  </a:lnTo>
                  <a:lnTo>
                    <a:pt x="1205509" y="1512049"/>
                  </a:lnTo>
                  <a:lnTo>
                    <a:pt x="1204023" y="1511338"/>
                  </a:lnTo>
                  <a:lnTo>
                    <a:pt x="1203439" y="1511185"/>
                  </a:lnTo>
                  <a:lnTo>
                    <a:pt x="1203312" y="1511084"/>
                  </a:lnTo>
                  <a:lnTo>
                    <a:pt x="1075944" y="1488655"/>
                  </a:lnTo>
                  <a:lnTo>
                    <a:pt x="1079309" y="1347114"/>
                  </a:lnTo>
                  <a:lnTo>
                    <a:pt x="1076528" y="1344206"/>
                  </a:lnTo>
                  <a:lnTo>
                    <a:pt x="1073023" y="1344117"/>
                  </a:lnTo>
                  <a:lnTo>
                    <a:pt x="1068997" y="1344104"/>
                  </a:lnTo>
                  <a:lnTo>
                    <a:pt x="1066609" y="1346822"/>
                  </a:lnTo>
                  <a:lnTo>
                    <a:pt x="1063231" y="1488655"/>
                  </a:lnTo>
                  <a:lnTo>
                    <a:pt x="1063231" y="1494345"/>
                  </a:lnTo>
                  <a:lnTo>
                    <a:pt x="1067892" y="1500009"/>
                  </a:lnTo>
                  <a:lnTo>
                    <a:pt x="1068095" y="1500162"/>
                  </a:lnTo>
                  <a:lnTo>
                    <a:pt x="1198664" y="1523161"/>
                  </a:lnTo>
                  <a:lnTo>
                    <a:pt x="1497164" y="1880717"/>
                  </a:lnTo>
                  <a:lnTo>
                    <a:pt x="1504302" y="1886813"/>
                  </a:lnTo>
                  <a:lnTo>
                    <a:pt x="1512239" y="1891233"/>
                  </a:lnTo>
                  <a:lnTo>
                    <a:pt x="1520863" y="1893925"/>
                  </a:lnTo>
                  <a:lnTo>
                    <a:pt x="1529842" y="1894827"/>
                  </a:lnTo>
                  <a:lnTo>
                    <a:pt x="1538871" y="1893925"/>
                  </a:lnTo>
                  <a:lnTo>
                    <a:pt x="1572133" y="1865591"/>
                  </a:lnTo>
                  <a:lnTo>
                    <a:pt x="1575447" y="1847977"/>
                  </a:lnTo>
                  <a:close/>
                </a:path>
                <a:path w="2799714" h="7040245">
                  <a:moveTo>
                    <a:pt x="1624368" y="5065204"/>
                  </a:moveTo>
                  <a:lnTo>
                    <a:pt x="1615376" y="5019446"/>
                  </a:lnTo>
                  <a:lnTo>
                    <a:pt x="1611668" y="5013795"/>
                  </a:lnTo>
                  <a:lnTo>
                    <a:pt x="1611668" y="5065204"/>
                  </a:lnTo>
                  <a:lnTo>
                    <a:pt x="1603679" y="5106035"/>
                  </a:lnTo>
                  <a:lnTo>
                    <a:pt x="1581899" y="5139398"/>
                  </a:lnTo>
                  <a:lnTo>
                    <a:pt x="1549615" y="5161915"/>
                  </a:lnTo>
                  <a:lnTo>
                    <a:pt x="1510144" y="5170170"/>
                  </a:lnTo>
                  <a:lnTo>
                    <a:pt x="1470660" y="5161915"/>
                  </a:lnTo>
                  <a:lnTo>
                    <a:pt x="1461579" y="5155577"/>
                  </a:lnTo>
                  <a:lnTo>
                    <a:pt x="1438389" y="5139398"/>
                  </a:lnTo>
                  <a:lnTo>
                    <a:pt x="1416608" y="5106035"/>
                  </a:lnTo>
                  <a:lnTo>
                    <a:pt x="1408620" y="5065204"/>
                  </a:lnTo>
                  <a:lnTo>
                    <a:pt x="1416608" y="5024386"/>
                  </a:lnTo>
                  <a:lnTo>
                    <a:pt x="1438389" y="4991024"/>
                  </a:lnTo>
                  <a:lnTo>
                    <a:pt x="1470660" y="4968506"/>
                  </a:lnTo>
                  <a:lnTo>
                    <a:pt x="1510144" y="4960239"/>
                  </a:lnTo>
                  <a:lnTo>
                    <a:pt x="1549615" y="4968506"/>
                  </a:lnTo>
                  <a:lnTo>
                    <a:pt x="1581899" y="4991024"/>
                  </a:lnTo>
                  <a:lnTo>
                    <a:pt x="1603679" y="5024386"/>
                  </a:lnTo>
                  <a:lnTo>
                    <a:pt x="1611668" y="5065204"/>
                  </a:lnTo>
                  <a:lnTo>
                    <a:pt x="1611668" y="5013795"/>
                  </a:lnTo>
                  <a:lnTo>
                    <a:pt x="1590865" y="4982045"/>
                  </a:lnTo>
                  <a:lnTo>
                    <a:pt x="1559509" y="4960239"/>
                  </a:lnTo>
                  <a:lnTo>
                    <a:pt x="1554556" y="4956810"/>
                  </a:lnTo>
                  <a:lnTo>
                    <a:pt x="1510144" y="4947539"/>
                  </a:lnTo>
                  <a:lnTo>
                    <a:pt x="1465719" y="4956810"/>
                  </a:lnTo>
                  <a:lnTo>
                    <a:pt x="1429410" y="4982045"/>
                  </a:lnTo>
                  <a:lnTo>
                    <a:pt x="1404912" y="5019446"/>
                  </a:lnTo>
                  <a:lnTo>
                    <a:pt x="1395920" y="5065204"/>
                  </a:lnTo>
                  <a:lnTo>
                    <a:pt x="1398092" y="5088039"/>
                  </a:lnTo>
                  <a:lnTo>
                    <a:pt x="1404327" y="5109388"/>
                  </a:lnTo>
                  <a:lnTo>
                    <a:pt x="1414195" y="5128831"/>
                  </a:lnTo>
                  <a:lnTo>
                    <a:pt x="1427276" y="5145938"/>
                  </a:lnTo>
                  <a:lnTo>
                    <a:pt x="1384185" y="5182552"/>
                  </a:lnTo>
                  <a:lnTo>
                    <a:pt x="1384185" y="5199202"/>
                  </a:lnTo>
                  <a:lnTo>
                    <a:pt x="1131951" y="5501360"/>
                  </a:lnTo>
                  <a:lnTo>
                    <a:pt x="1121206" y="5508549"/>
                  </a:lnTo>
                  <a:lnTo>
                    <a:pt x="1108722" y="5510936"/>
                  </a:lnTo>
                  <a:lnTo>
                    <a:pt x="1096238" y="5508536"/>
                  </a:lnTo>
                  <a:lnTo>
                    <a:pt x="1085494" y="5501360"/>
                  </a:lnTo>
                  <a:lnTo>
                    <a:pt x="1078191" y="5490032"/>
                  </a:lnTo>
                  <a:lnTo>
                    <a:pt x="1075715" y="5477154"/>
                  </a:lnTo>
                  <a:lnTo>
                    <a:pt x="1078001" y="5464365"/>
                  </a:lnTo>
                  <a:lnTo>
                    <a:pt x="1085037" y="5453265"/>
                  </a:lnTo>
                  <a:lnTo>
                    <a:pt x="1384185" y="5199202"/>
                  </a:lnTo>
                  <a:lnTo>
                    <a:pt x="1384185" y="5182552"/>
                  </a:lnTo>
                  <a:lnTo>
                    <a:pt x="1076363" y="5444007"/>
                  </a:lnTo>
                  <a:lnTo>
                    <a:pt x="1066419" y="5459488"/>
                  </a:lnTo>
                  <a:lnTo>
                    <a:pt x="1063117" y="5477103"/>
                  </a:lnTo>
                  <a:lnTo>
                    <a:pt x="1066419" y="5494731"/>
                  </a:lnTo>
                  <a:lnTo>
                    <a:pt x="1099693" y="5523052"/>
                  </a:lnTo>
                  <a:lnTo>
                    <a:pt x="1108722" y="5523954"/>
                  </a:lnTo>
                  <a:lnTo>
                    <a:pt x="1117739" y="5523052"/>
                  </a:lnTo>
                  <a:lnTo>
                    <a:pt x="1400695" y="5199202"/>
                  </a:lnTo>
                  <a:lnTo>
                    <a:pt x="1437119" y="5155577"/>
                  </a:lnTo>
                  <a:lnTo>
                    <a:pt x="1452994" y="5167033"/>
                  </a:lnTo>
                  <a:lnTo>
                    <a:pt x="1470660" y="5175605"/>
                  </a:lnTo>
                  <a:lnTo>
                    <a:pt x="1489811" y="5181003"/>
                  </a:lnTo>
                  <a:lnTo>
                    <a:pt x="1510144" y="5182870"/>
                  </a:lnTo>
                  <a:lnTo>
                    <a:pt x="1554556" y="5173611"/>
                  </a:lnTo>
                  <a:lnTo>
                    <a:pt x="1559509" y="5170170"/>
                  </a:lnTo>
                  <a:lnTo>
                    <a:pt x="1590865" y="5148377"/>
                  </a:lnTo>
                  <a:lnTo>
                    <a:pt x="1615376" y="5110975"/>
                  </a:lnTo>
                  <a:lnTo>
                    <a:pt x="1624368" y="5065204"/>
                  </a:lnTo>
                  <a:close/>
                </a:path>
                <a:path w="2799714" h="7040245">
                  <a:moveTo>
                    <a:pt x="1624368" y="2547467"/>
                  </a:moveTo>
                  <a:lnTo>
                    <a:pt x="1615376" y="2501709"/>
                  </a:lnTo>
                  <a:lnTo>
                    <a:pt x="1611668" y="2496058"/>
                  </a:lnTo>
                  <a:lnTo>
                    <a:pt x="1611668" y="2547467"/>
                  </a:lnTo>
                  <a:lnTo>
                    <a:pt x="1603679" y="2588298"/>
                  </a:lnTo>
                  <a:lnTo>
                    <a:pt x="1581899" y="2621661"/>
                  </a:lnTo>
                  <a:lnTo>
                    <a:pt x="1549615" y="2644178"/>
                  </a:lnTo>
                  <a:lnTo>
                    <a:pt x="1510144" y="2652433"/>
                  </a:lnTo>
                  <a:lnTo>
                    <a:pt x="1470660" y="2644178"/>
                  </a:lnTo>
                  <a:lnTo>
                    <a:pt x="1461579" y="2637840"/>
                  </a:lnTo>
                  <a:lnTo>
                    <a:pt x="1438389" y="2621661"/>
                  </a:lnTo>
                  <a:lnTo>
                    <a:pt x="1416608" y="2588298"/>
                  </a:lnTo>
                  <a:lnTo>
                    <a:pt x="1408620" y="2547467"/>
                  </a:lnTo>
                  <a:lnTo>
                    <a:pt x="1416608" y="2506649"/>
                  </a:lnTo>
                  <a:lnTo>
                    <a:pt x="1438389" y="2473287"/>
                  </a:lnTo>
                  <a:lnTo>
                    <a:pt x="1470660" y="2450769"/>
                  </a:lnTo>
                  <a:lnTo>
                    <a:pt x="1510144" y="2442502"/>
                  </a:lnTo>
                  <a:lnTo>
                    <a:pt x="1549615" y="2450769"/>
                  </a:lnTo>
                  <a:lnTo>
                    <a:pt x="1581899" y="2473287"/>
                  </a:lnTo>
                  <a:lnTo>
                    <a:pt x="1603679" y="2506649"/>
                  </a:lnTo>
                  <a:lnTo>
                    <a:pt x="1611668" y="2547467"/>
                  </a:lnTo>
                  <a:lnTo>
                    <a:pt x="1611668" y="2496058"/>
                  </a:lnTo>
                  <a:lnTo>
                    <a:pt x="1590865" y="2464308"/>
                  </a:lnTo>
                  <a:lnTo>
                    <a:pt x="1559509" y="2442502"/>
                  </a:lnTo>
                  <a:lnTo>
                    <a:pt x="1554556" y="2439073"/>
                  </a:lnTo>
                  <a:lnTo>
                    <a:pt x="1510144" y="2429802"/>
                  </a:lnTo>
                  <a:lnTo>
                    <a:pt x="1465719" y="2439073"/>
                  </a:lnTo>
                  <a:lnTo>
                    <a:pt x="1429410" y="2464308"/>
                  </a:lnTo>
                  <a:lnTo>
                    <a:pt x="1404912" y="2501709"/>
                  </a:lnTo>
                  <a:lnTo>
                    <a:pt x="1395920" y="2547467"/>
                  </a:lnTo>
                  <a:lnTo>
                    <a:pt x="1398092" y="2570302"/>
                  </a:lnTo>
                  <a:lnTo>
                    <a:pt x="1404327" y="2591651"/>
                  </a:lnTo>
                  <a:lnTo>
                    <a:pt x="1414195" y="2611082"/>
                  </a:lnTo>
                  <a:lnTo>
                    <a:pt x="1427276" y="2628201"/>
                  </a:lnTo>
                  <a:lnTo>
                    <a:pt x="1384185" y="2664815"/>
                  </a:lnTo>
                  <a:lnTo>
                    <a:pt x="1384185" y="2681465"/>
                  </a:lnTo>
                  <a:lnTo>
                    <a:pt x="1131951" y="2983623"/>
                  </a:lnTo>
                  <a:lnTo>
                    <a:pt x="1121206" y="2990812"/>
                  </a:lnTo>
                  <a:lnTo>
                    <a:pt x="1108722" y="2993199"/>
                  </a:lnTo>
                  <a:lnTo>
                    <a:pt x="1096238" y="2990799"/>
                  </a:lnTo>
                  <a:lnTo>
                    <a:pt x="1085494" y="2983623"/>
                  </a:lnTo>
                  <a:lnTo>
                    <a:pt x="1078191" y="2972282"/>
                  </a:lnTo>
                  <a:lnTo>
                    <a:pt x="1075715" y="2959417"/>
                  </a:lnTo>
                  <a:lnTo>
                    <a:pt x="1078001" y="2946628"/>
                  </a:lnTo>
                  <a:lnTo>
                    <a:pt x="1085037" y="2935528"/>
                  </a:lnTo>
                  <a:lnTo>
                    <a:pt x="1384185" y="2681465"/>
                  </a:lnTo>
                  <a:lnTo>
                    <a:pt x="1384185" y="2664815"/>
                  </a:lnTo>
                  <a:lnTo>
                    <a:pt x="1076363" y="2926270"/>
                  </a:lnTo>
                  <a:lnTo>
                    <a:pt x="1066419" y="2941751"/>
                  </a:lnTo>
                  <a:lnTo>
                    <a:pt x="1063117" y="2959366"/>
                  </a:lnTo>
                  <a:lnTo>
                    <a:pt x="1066419" y="2976981"/>
                  </a:lnTo>
                  <a:lnTo>
                    <a:pt x="1099693" y="3005315"/>
                  </a:lnTo>
                  <a:lnTo>
                    <a:pt x="1108722" y="3006217"/>
                  </a:lnTo>
                  <a:lnTo>
                    <a:pt x="1117739" y="3005315"/>
                  </a:lnTo>
                  <a:lnTo>
                    <a:pt x="1400695" y="2681465"/>
                  </a:lnTo>
                  <a:lnTo>
                    <a:pt x="1437119" y="2637840"/>
                  </a:lnTo>
                  <a:lnTo>
                    <a:pt x="1452994" y="2649283"/>
                  </a:lnTo>
                  <a:lnTo>
                    <a:pt x="1470660" y="2657868"/>
                  </a:lnTo>
                  <a:lnTo>
                    <a:pt x="1489811" y="2663266"/>
                  </a:lnTo>
                  <a:lnTo>
                    <a:pt x="1510144" y="2665133"/>
                  </a:lnTo>
                  <a:lnTo>
                    <a:pt x="1554556" y="2655874"/>
                  </a:lnTo>
                  <a:lnTo>
                    <a:pt x="1559509" y="2652433"/>
                  </a:lnTo>
                  <a:lnTo>
                    <a:pt x="1590865" y="2630640"/>
                  </a:lnTo>
                  <a:lnTo>
                    <a:pt x="1615376" y="2593225"/>
                  </a:lnTo>
                  <a:lnTo>
                    <a:pt x="1624368" y="2547467"/>
                  </a:lnTo>
                  <a:close/>
                </a:path>
                <a:path w="2799714" h="7040245">
                  <a:moveTo>
                    <a:pt x="1624368" y="29730"/>
                  </a:moveTo>
                  <a:lnTo>
                    <a:pt x="1618526" y="0"/>
                  </a:lnTo>
                  <a:lnTo>
                    <a:pt x="1605851" y="0"/>
                  </a:lnTo>
                  <a:lnTo>
                    <a:pt x="1611668" y="29730"/>
                  </a:lnTo>
                  <a:lnTo>
                    <a:pt x="1603679" y="70561"/>
                  </a:lnTo>
                  <a:lnTo>
                    <a:pt x="1581899" y="103924"/>
                  </a:lnTo>
                  <a:lnTo>
                    <a:pt x="1549615" y="126441"/>
                  </a:lnTo>
                  <a:lnTo>
                    <a:pt x="1510144" y="134696"/>
                  </a:lnTo>
                  <a:lnTo>
                    <a:pt x="1470660" y="126441"/>
                  </a:lnTo>
                  <a:lnTo>
                    <a:pt x="1461579" y="120103"/>
                  </a:lnTo>
                  <a:lnTo>
                    <a:pt x="1438389" y="103924"/>
                  </a:lnTo>
                  <a:lnTo>
                    <a:pt x="1416608" y="70561"/>
                  </a:lnTo>
                  <a:lnTo>
                    <a:pt x="1408620" y="29730"/>
                  </a:lnTo>
                  <a:lnTo>
                    <a:pt x="1414437" y="0"/>
                  </a:lnTo>
                  <a:lnTo>
                    <a:pt x="1401762" y="0"/>
                  </a:lnTo>
                  <a:lnTo>
                    <a:pt x="1395920" y="29730"/>
                  </a:lnTo>
                  <a:lnTo>
                    <a:pt x="1398092" y="52565"/>
                  </a:lnTo>
                  <a:lnTo>
                    <a:pt x="1404327" y="73914"/>
                  </a:lnTo>
                  <a:lnTo>
                    <a:pt x="1414195" y="93345"/>
                  </a:lnTo>
                  <a:lnTo>
                    <a:pt x="1427276" y="110464"/>
                  </a:lnTo>
                  <a:lnTo>
                    <a:pt x="1384185" y="147078"/>
                  </a:lnTo>
                  <a:lnTo>
                    <a:pt x="1384185" y="163728"/>
                  </a:lnTo>
                  <a:lnTo>
                    <a:pt x="1131951" y="465886"/>
                  </a:lnTo>
                  <a:lnTo>
                    <a:pt x="1121206" y="473062"/>
                  </a:lnTo>
                  <a:lnTo>
                    <a:pt x="1108722" y="475462"/>
                  </a:lnTo>
                  <a:lnTo>
                    <a:pt x="1096238" y="473062"/>
                  </a:lnTo>
                  <a:lnTo>
                    <a:pt x="1085494" y="465886"/>
                  </a:lnTo>
                  <a:lnTo>
                    <a:pt x="1078191" y="454545"/>
                  </a:lnTo>
                  <a:lnTo>
                    <a:pt x="1075715" y="441680"/>
                  </a:lnTo>
                  <a:lnTo>
                    <a:pt x="1078001" y="428891"/>
                  </a:lnTo>
                  <a:lnTo>
                    <a:pt x="1085037" y="417791"/>
                  </a:lnTo>
                  <a:lnTo>
                    <a:pt x="1384185" y="163728"/>
                  </a:lnTo>
                  <a:lnTo>
                    <a:pt x="1384185" y="147078"/>
                  </a:lnTo>
                  <a:lnTo>
                    <a:pt x="1076363" y="408533"/>
                  </a:lnTo>
                  <a:lnTo>
                    <a:pt x="1066419" y="424014"/>
                  </a:lnTo>
                  <a:lnTo>
                    <a:pt x="1063117" y="441629"/>
                  </a:lnTo>
                  <a:lnTo>
                    <a:pt x="1066419" y="459244"/>
                  </a:lnTo>
                  <a:lnTo>
                    <a:pt x="1099693" y="487578"/>
                  </a:lnTo>
                  <a:lnTo>
                    <a:pt x="1108722" y="488480"/>
                  </a:lnTo>
                  <a:lnTo>
                    <a:pt x="1117739" y="487578"/>
                  </a:lnTo>
                  <a:lnTo>
                    <a:pt x="1400695" y="163728"/>
                  </a:lnTo>
                  <a:lnTo>
                    <a:pt x="1437119" y="120103"/>
                  </a:lnTo>
                  <a:lnTo>
                    <a:pt x="1452994" y="131546"/>
                  </a:lnTo>
                  <a:lnTo>
                    <a:pt x="1470660" y="140131"/>
                  </a:lnTo>
                  <a:lnTo>
                    <a:pt x="1489811" y="145529"/>
                  </a:lnTo>
                  <a:lnTo>
                    <a:pt x="1510144" y="147396"/>
                  </a:lnTo>
                  <a:lnTo>
                    <a:pt x="1554556" y="138137"/>
                  </a:lnTo>
                  <a:lnTo>
                    <a:pt x="1559509" y="134696"/>
                  </a:lnTo>
                  <a:lnTo>
                    <a:pt x="1590865" y="112903"/>
                  </a:lnTo>
                  <a:lnTo>
                    <a:pt x="1615376" y="75488"/>
                  </a:lnTo>
                  <a:lnTo>
                    <a:pt x="1624368" y="29730"/>
                  </a:lnTo>
                  <a:close/>
                </a:path>
                <a:path w="2799714" h="7040245">
                  <a:moveTo>
                    <a:pt x="1736217" y="6735978"/>
                  </a:moveTo>
                  <a:lnTo>
                    <a:pt x="1732902" y="6718351"/>
                  </a:lnTo>
                  <a:lnTo>
                    <a:pt x="1723618" y="6703898"/>
                  </a:lnTo>
                  <a:lnTo>
                    <a:pt x="1723618" y="6736029"/>
                  </a:lnTo>
                  <a:lnTo>
                    <a:pt x="1721129" y="6748894"/>
                  </a:lnTo>
                  <a:lnTo>
                    <a:pt x="1713839" y="6760235"/>
                  </a:lnTo>
                  <a:lnTo>
                    <a:pt x="1703070" y="6767411"/>
                  </a:lnTo>
                  <a:lnTo>
                    <a:pt x="1690611" y="6769798"/>
                  </a:lnTo>
                  <a:lnTo>
                    <a:pt x="1678114" y="6767411"/>
                  </a:lnTo>
                  <a:lnTo>
                    <a:pt x="1667383" y="6760235"/>
                  </a:lnTo>
                  <a:lnTo>
                    <a:pt x="1415148" y="6458077"/>
                  </a:lnTo>
                  <a:lnTo>
                    <a:pt x="1714296" y="6712140"/>
                  </a:lnTo>
                  <a:lnTo>
                    <a:pt x="1721319" y="6723240"/>
                  </a:lnTo>
                  <a:lnTo>
                    <a:pt x="1723618" y="6736029"/>
                  </a:lnTo>
                  <a:lnTo>
                    <a:pt x="1723618" y="6703898"/>
                  </a:lnTo>
                  <a:lnTo>
                    <a:pt x="1722970" y="6702882"/>
                  </a:lnTo>
                  <a:lnTo>
                    <a:pt x="1434757" y="6458077"/>
                  </a:lnTo>
                  <a:lnTo>
                    <a:pt x="1383398" y="6414452"/>
                  </a:lnTo>
                  <a:lnTo>
                    <a:pt x="1372057" y="6404813"/>
                  </a:lnTo>
                  <a:lnTo>
                    <a:pt x="1385125" y="6387693"/>
                  </a:lnTo>
                  <a:lnTo>
                    <a:pt x="1394993" y="6368250"/>
                  </a:lnTo>
                  <a:lnTo>
                    <a:pt x="1401229" y="6346914"/>
                  </a:lnTo>
                  <a:lnTo>
                    <a:pt x="1403413" y="6324079"/>
                  </a:lnTo>
                  <a:lnTo>
                    <a:pt x="1394421" y="6278321"/>
                  </a:lnTo>
                  <a:lnTo>
                    <a:pt x="1390713" y="6272669"/>
                  </a:lnTo>
                  <a:lnTo>
                    <a:pt x="1390713" y="6324079"/>
                  </a:lnTo>
                  <a:lnTo>
                    <a:pt x="1382712" y="6364897"/>
                  </a:lnTo>
                  <a:lnTo>
                    <a:pt x="1360944" y="6398273"/>
                  </a:lnTo>
                  <a:lnTo>
                    <a:pt x="1328661" y="6420790"/>
                  </a:lnTo>
                  <a:lnTo>
                    <a:pt x="1289189" y="6429045"/>
                  </a:lnTo>
                  <a:lnTo>
                    <a:pt x="1249705" y="6420790"/>
                  </a:lnTo>
                  <a:lnTo>
                    <a:pt x="1217434" y="6398273"/>
                  </a:lnTo>
                  <a:lnTo>
                    <a:pt x="1195654" y="6364897"/>
                  </a:lnTo>
                  <a:lnTo>
                    <a:pt x="1187665" y="6324079"/>
                  </a:lnTo>
                  <a:lnTo>
                    <a:pt x="1195654" y="6283261"/>
                  </a:lnTo>
                  <a:lnTo>
                    <a:pt x="1217434" y="6249886"/>
                  </a:lnTo>
                  <a:lnTo>
                    <a:pt x="1249705" y="6227369"/>
                  </a:lnTo>
                  <a:lnTo>
                    <a:pt x="1289189" y="6219114"/>
                  </a:lnTo>
                  <a:lnTo>
                    <a:pt x="1328661" y="6227369"/>
                  </a:lnTo>
                  <a:lnTo>
                    <a:pt x="1360944" y="6249886"/>
                  </a:lnTo>
                  <a:lnTo>
                    <a:pt x="1382712" y="6283261"/>
                  </a:lnTo>
                  <a:lnTo>
                    <a:pt x="1390713" y="6324079"/>
                  </a:lnTo>
                  <a:lnTo>
                    <a:pt x="1390713" y="6272669"/>
                  </a:lnTo>
                  <a:lnTo>
                    <a:pt x="1369910" y="6240919"/>
                  </a:lnTo>
                  <a:lnTo>
                    <a:pt x="1338554" y="6219114"/>
                  </a:lnTo>
                  <a:lnTo>
                    <a:pt x="1333601" y="6215672"/>
                  </a:lnTo>
                  <a:lnTo>
                    <a:pt x="1289189" y="6206414"/>
                  </a:lnTo>
                  <a:lnTo>
                    <a:pt x="1244765" y="6215672"/>
                  </a:lnTo>
                  <a:lnTo>
                    <a:pt x="1208455" y="6240919"/>
                  </a:lnTo>
                  <a:lnTo>
                    <a:pt x="1183957" y="6278321"/>
                  </a:lnTo>
                  <a:lnTo>
                    <a:pt x="1174965" y="6324079"/>
                  </a:lnTo>
                  <a:lnTo>
                    <a:pt x="1183957" y="6369837"/>
                  </a:lnTo>
                  <a:lnTo>
                    <a:pt x="1208455" y="6407239"/>
                  </a:lnTo>
                  <a:lnTo>
                    <a:pt x="1244765" y="6432486"/>
                  </a:lnTo>
                  <a:lnTo>
                    <a:pt x="1289189" y="6441745"/>
                  </a:lnTo>
                  <a:lnTo>
                    <a:pt x="1309509" y="6439878"/>
                  </a:lnTo>
                  <a:lnTo>
                    <a:pt x="1328674" y="6434480"/>
                  </a:lnTo>
                  <a:lnTo>
                    <a:pt x="1339862" y="6429045"/>
                  </a:lnTo>
                  <a:lnTo>
                    <a:pt x="1346339" y="6425895"/>
                  </a:lnTo>
                  <a:lnTo>
                    <a:pt x="1362214" y="6414452"/>
                  </a:lnTo>
                  <a:lnTo>
                    <a:pt x="1657946" y="6768719"/>
                  </a:lnTo>
                  <a:lnTo>
                    <a:pt x="1665084" y="6774815"/>
                  </a:lnTo>
                  <a:lnTo>
                    <a:pt x="1673021" y="6779234"/>
                  </a:lnTo>
                  <a:lnTo>
                    <a:pt x="1681632" y="6781927"/>
                  </a:lnTo>
                  <a:lnTo>
                    <a:pt x="1690611" y="6782829"/>
                  </a:lnTo>
                  <a:lnTo>
                    <a:pt x="1699641" y="6781914"/>
                  </a:lnTo>
                  <a:lnTo>
                    <a:pt x="1708162" y="6779273"/>
                  </a:lnTo>
                  <a:lnTo>
                    <a:pt x="1715998" y="6774967"/>
                  </a:lnTo>
                  <a:lnTo>
                    <a:pt x="1722107" y="6769798"/>
                  </a:lnTo>
                  <a:lnTo>
                    <a:pt x="1722970" y="6769074"/>
                  </a:lnTo>
                  <a:lnTo>
                    <a:pt x="1732902" y="6753593"/>
                  </a:lnTo>
                  <a:lnTo>
                    <a:pt x="1736217" y="6735978"/>
                  </a:lnTo>
                  <a:close/>
                </a:path>
                <a:path w="2799714" h="7040245">
                  <a:moveTo>
                    <a:pt x="1736217" y="4218241"/>
                  </a:moveTo>
                  <a:lnTo>
                    <a:pt x="1732902" y="4200614"/>
                  </a:lnTo>
                  <a:lnTo>
                    <a:pt x="1723618" y="4186161"/>
                  </a:lnTo>
                  <a:lnTo>
                    <a:pt x="1723618" y="4218292"/>
                  </a:lnTo>
                  <a:lnTo>
                    <a:pt x="1721129" y="4231157"/>
                  </a:lnTo>
                  <a:lnTo>
                    <a:pt x="1713839" y="4242498"/>
                  </a:lnTo>
                  <a:lnTo>
                    <a:pt x="1703070" y="4249674"/>
                  </a:lnTo>
                  <a:lnTo>
                    <a:pt x="1690611" y="4252061"/>
                  </a:lnTo>
                  <a:lnTo>
                    <a:pt x="1678114" y="4249674"/>
                  </a:lnTo>
                  <a:lnTo>
                    <a:pt x="1667383" y="4242498"/>
                  </a:lnTo>
                  <a:lnTo>
                    <a:pt x="1415148" y="3940340"/>
                  </a:lnTo>
                  <a:lnTo>
                    <a:pt x="1714296" y="4194403"/>
                  </a:lnTo>
                  <a:lnTo>
                    <a:pt x="1721319" y="4205503"/>
                  </a:lnTo>
                  <a:lnTo>
                    <a:pt x="1723618" y="4218292"/>
                  </a:lnTo>
                  <a:lnTo>
                    <a:pt x="1723618" y="4186161"/>
                  </a:lnTo>
                  <a:lnTo>
                    <a:pt x="1722970" y="4185145"/>
                  </a:lnTo>
                  <a:lnTo>
                    <a:pt x="1434757" y="3940340"/>
                  </a:lnTo>
                  <a:lnTo>
                    <a:pt x="1383398" y="3896715"/>
                  </a:lnTo>
                  <a:lnTo>
                    <a:pt x="1372057" y="3887076"/>
                  </a:lnTo>
                  <a:lnTo>
                    <a:pt x="1385125" y="3869956"/>
                  </a:lnTo>
                  <a:lnTo>
                    <a:pt x="1394993" y="3850513"/>
                  </a:lnTo>
                  <a:lnTo>
                    <a:pt x="1401229" y="3829177"/>
                  </a:lnTo>
                  <a:lnTo>
                    <a:pt x="1403413" y="3806342"/>
                  </a:lnTo>
                  <a:lnTo>
                    <a:pt x="1394421" y="3760584"/>
                  </a:lnTo>
                  <a:lnTo>
                    <a:pt x="1390713" y="3754932"/>
                  </a:lnTo>
                  <a:lnTo>
                    <a:pt x="1390713" y="3806342"/>
                  </a:lnTo>
                  <a:lnTo>
                    <a:pt x="1382712" y="3847160"/>
                  </a:lnTo>
                  <a:lnTo>
                    <a:pt x="1360944" y="3880535"/>
                  </a:lnTo>
                  <a:lnTo>
                    <a:pt x="1328661" y="3903040"/>
                  </a:lnTo>
                  <a:lnTo>
                    <a:pt x="1289189" y="3911308"/>
                  </a:lnTo>
                  <a:lnTo>
                    <a:pt x="1249705" y="3903040"/>
                  </a:lnTo>
                  <a:lnTo>
                    <a:pt x="1217434" y="3880535"/>
                  </a:lnTo>
                  <a:lnTo>
                    <a:pt x="1195654" y="3847160"/>
                  </a:lnTo>
                  <a:lnTo>
                    <a:pt x="1187665" y="3806342"/>
                  </a:lnTo>
                  <a:lnTo>
                    <a:pt x="1195654" y="3765524"/>
                  </a:lnTo>
                  <a:lnTo>
                    <a:pt x="1217434" y="3732149"/>
                  </a:lnTo>
                  <a:lnTo>
                    <a:pt x="1249705" y="3709632"/>
                  </a:lnTo>
                  <a:lnTo>
                    <a:pt x="1289189" y="3701377"/>
                  </a:lnTo>
                  <a:lnTo>
                    <a:pt x="1328661" y="3709632"/>
                  </a:lnTo>
                  <a:lnTo>
                    <a:pt x="1360944" y="3732149"/>
                  </a:lnTo>
                  <a:lnTo>
                    <a:pt x="1382712" y="3765524"/>
                  </a:lnTo>
                  <a:lnTo>
                    <a:pt x="1390713" y="3806342"/>
                  </a:lnTo>
                  <a:lnTo>
                    <a:pt x="1390713" y="3754932"/>
                  </a:lnTo>
                  <a:lnTo>
                    <a:pt x="1369910" y="3723182"/>
                  </a:lnTo>
                  <a:lnTo>
                    <a:pt x="1338554" y="3701377"/>
                  </a:lnTo>
                  <a:lnTo>
                    <a:pt x="1333601" y="3697935"/>
                  </a:lnTo>
                  <a:lnTo>
                    <a:pt x="1289189" y="3688677"/>
                  </a:lnTo>
                  <a:lnTo>
                    <a:pt x="1244765" y="3697935"/>
                  </a:lnTo>
                  <a:lnTo>
                    <a:pt x="1208455" y="3723182"/>
                  </a:lnTo>
                  <a:lnTo>
                    <a:pt x="1183957" y="3760584"/>
                  </a:lnTo>
                  <a:lnTo>
                    <a:pt x="1174965" y="3806342"/>
                  </a:lnTo>
                  <a:lnTo>
                    <a:pt x="1183957" y="3852100"/>
                  </a:lnTo>
                  <a:lnTo>
                    <a:pt x="1208455" y="3889502"/>
                  </a:lnTo>
                  <a:lnTo>
                    <a:pt x="1244765" y="3914749"/>
                  </a:lnTo>
                  <a:lnTo>
                    <a:pt x="1289189" y="3924008"/>
                  </a:lnTo>
                  <a:lnTo>
                    <a:pt x="1309509" y="3922141"/>
                  </a:lnTo>
                  <a:lnTo>
                    <a:pt x="1328674" y="3916743"/>
                  </a:lnTo>
                  <a:lnTo>
                    <a:pt x="1339862" y="3911308"/>
                  </a:lnTo>
                  <a:lnTo>
                    <a:pt x="1346339" y="3908158"/>
                  </a:lnTo>
                  <a:lnTo>
                    <a:pt x="1362214" y="3896715"/>
                  </a:lnTo>
                  <a:lnTo>
                    <a:pt x="1657946" y="4250982"/>
                  </a:lnTo>
                  <a:lnTo>
                    <a:pt x="1665084" y="4257078"/>
                  </a:lnTo>
                  <a:lnTo>
                    <a:pt x="1673021" y="4261497"/>
                  </a:lnTo>
                  <a:lnTo>
                    <a:pt x="1681632" y="4264190"/>
                  </a:lnTo>
                  <a:lnTo>
                    <a:pt x="1690611" y="4265092"/>
                  </a:lnTo>
                  <a:lnTo>
                    <a:pt x="1699641" y="4264177"/>
                  </a:lnTo>
                  <a:lnTo>
                    <a:pt x="1708162" y="4261536"/>
                  </a:lnTo>
                  <a:lnTo>
                    <a:pt x="1715998" y="4257230"/>
                  </a:lnTo>
                  <a:lnTo>
                    <a:pt x="1722107" y="4252061"/>
                  </a:lnTo>
                  <a:lnTo>
                    <a:pt x="1722970" y="4251337"/>
                  </a:lnTo>
                  <a:lnTo>
                    <a:pt x="1732902" y="4235856"/>
                  </a:lnTo>
                  <a:lnTo>
                    <a:pt x="1736217" y="4218241"/>
                  </a:lnTo>
                  <a:close/>
                </a:path>
                <a:path w="2799714" h="7040245">
                  <a:moveTo>
                    <a:pt x="1736217" y="1700504"/>
                  </a:moveTo>
                  <a:lnTo>
                    <a:pt x="1732902" y="1682877"/>
                  </a:lnTo>
                  <a:lnTo>
                    <a:pt x="1723618" y="1668424"/>
                  </a:lnTo>
                  <a:lnTo>
                    <a:pt x="1723618" y="1700555"/>
                  </a:lnTo>
                  <a:lnTo>
                    <a:pt x="1721129" y="1713420"/>
                  </a:lnTo>
                  <a:lnTo>
                    <a:pt x="1713839" y="1724761"/>
                  </a:lnTo>
                  <a:lnTo>
                    <a:pt x="1703070" y="1731937"/>
                  </a:lnTo>
                  <a:lnTo>
                    <a:pt x="1690611" y="1734324"/>
                  </a:lnTo>
                  <a:lnTo>
                    <a:pt x="1678114" y="1731937"/>
                  </a:lnTo>
                  <a:lnTo>
                    <a:pt x="1667383" y="1724761"/>
                  </a:lnTo>
                  <a:lnTo>
                    <a:pt x="1415148" y="1422603"/>
                  </a:lnTo>
                  <a:lnTo>
                    <a:pt x="1714296" y="1676666"/>
                  </a:lnTo>
                  <a:lnTo>
                    <a:pt x="1721319" y="1687766"/>
                  </a:lnTo>
                  <a:lnTo>
                    <a:pt x="1723618" y="1700555"/>
                  </a:lnTo>
                  <a:lnTo>
                    <a:pt x="1723618" y="1668424"/>
                  </a:lnTo>
                  <a:lnTo>
                    <a:pt x="1722970" y="1667408"/>
                  </a:lnTo>
                  <a:lnTo>
                    <a:pt x="1434757" y="1422603"/>
                  </a:lnTo>
                  <a:lnTo>
                    <a:pt x="1383398" y="1378978"/>
                  </a:lnTo>
                  <a:lnTo>
                    <a:pt x="1372057" y="1369339"/>
                  </a:lnTo>
                  <a:lnTo>
                    <a:pt x="1385125" y="1352219"/>
                  </a:lnTo>
                  <a:lnTo>
                    <a:pt x="1394993" y="1332776"/>
                  </a:lnTo>
                  <a:lnTo>
                    <a:pt x="1401229" y="1311440"/>
                  </a:lnTo>
                  <a:lnTo>
                    <a:pt x="1403413" y="1288605"/>
                  </a:lnTo>
                  <a:lnTo>
                    <a:pt x="1394421" y="1242847"/>
                  </a:lnTo>
                  <a:lnTo>
                    <a:pt x="1390713" y="1237195"/>
                  </a:lnTo>
                  <a:lnTo>
                    <a:pt x="1390713" y="1288605"/>
                  </a:lnTo>
                  <a:lnTo>
                    <a:pt x="1382712" y="1329423"/>
                  </a:lnTo>
                  <a:lnTo>
                    <a:pt x="1360944" y="1362798"/>
                  </a:lnTo>
                  <a:lnTo>
                    <a:pt x="1328661" y="1385303"/>
                  </a:lnTo>
                  <a:lnTo>
                    <a:pt x="1289189" y="1393571"/>
                  </a:lnTo>
                  <a:lnTo>
                    <a:pt x="1249705" y="1385303"/>
                  </a:lnTo>
                  <a:lnTo>
                    <a:pt x="1217434" y="1362798"/>
                  </a:lnTo>
                  <a:lnTo>
                    <a:pt x="1195654" y="1329423"/>
                  </a:lnTo>
                  <a:lnTo>
                    <a:pt x="1187665" y="1288605"/>
                  </a:lnTo>
                  <a:lnTo>
                    <a:pt x="1195654" y="1247787"/>
                  </a:lnTo>
                  <a:lnTo>
                    <a:pt x="1217434" y="1214412"/>
                  </a:lnTo>
                  <a:lnTo>
                    <a:pt x="1249705" y="1191895"/>
                  </a:lnTo>
                  <a:lnTo>
                    <a:pt x="1289189" y="1183640"/>
                  </a:lnTo>
                  <a:lnTo>
                    <a:pt x="1328661" y="1191895"/>
                  </a:lnTo>
                  <a:lnTo>
                    <a:pt x="1360944" y="1214412"/>
                  </a:lnTo>
                  <a:lnTo>
                    <a:pt x="1382712" y="1247787"/>
                  </a:lnTo>
                  <a:lnTo>
                    <a:pt x="1390713" y="1288605"/>
                  </a:lnTo>
                  <a:lnTo>
                    <a:pt x="1390713" y="1237195"/>
                  </a:lnTo>
                  <a:lnTo>
                    <a:pt x="1369910" y="1205445"/>
                  </a:lnTo>
                  <a:lnTo>
                    <a:pt x="1338554" y="1183640"/>
                  </a:lnTo>
                  <a:lnTo>
                    <a:pt x="1333601" y="1180198"/>
                  </a:lnTo>
                  <a:lnTo>
                    <a:pt x="1289189" y="1170940"/>
                  </a:lnTo>
                  <a:lnTo>
                    <a:pt x="1244765" y="1180198"/>
                  </a:lnTo>
                  <a:lnTo>
                    <a:pt x="1208455" y="1205445"/>
                  </a:lnTo>
                  <a:lnTo>
                    <a:pt x="1183957" y="1242847"/>
                  </a:lnTo>
                  <a:lnTo>
                    <a:pt x="1174965" y="1288605"/>
                  </a:lnTo>
                  <a:lnTo>
                    <a:pt x="1183957" y="1334363"/>
                  </a:lnTo>
                  <a:lnTo>
                    <a:pt x="1208455" y="1371765"/>
                  </a:lnTo>
                  <a:lnTo>
                    <a:pt x="1244765" y="1397012"/>
                  </a:lnTo>
                  <a:lnTo>
                    <a:pt x="1289189" y="1406271"/>
                  </a:lnTo>
                  <a:lnTo>
                    <a:pt x="1309509" y="1404404"/>
                  </a:lnTo>
                  <a:lnTo>
                    <a:pt x="1328674" y="1399006"/>
                  </a:lnTo>
                  <a:lnTo>
                    <a:pt x="1339862" y="1393571"/>
                  </a:lnTo>
                  <a:lnTo>
                    <a:pt x="1346339" y="1390421"/>
                  </a:lnTo>
                  <a:lnTo>
                    <a:pt x="1362214" y="1378978"/>
                  </a:lnTo>
                  <a:lnTo>
                    <a:pt x="1657946" y="1733245"/>
                  </a:lnTo>
                  <a:lnTo>
                    <a:pt x="1665084" y="1739341"/>
                  </a:lnTo>
                  <a:lnTo>
                    <a:pt x="1673021" y="1743760"/>
                  </a:lnTo>
                  <a:lnTo>
                    <a:pt x="1681632" y="1746453"/>
                  </a:lnTo>
                  <a:lnTo>
                    <a:pt x="1690611" y="1747354"/>
                  </a:lnTo>
                  <a:lnTo>
                    <a:pt x="1699641" y="1746440"/>
                  </a:lnTo>
                  <a:lnTo>
                    <a:pt x="1708162" y="1743798"/>
                  </a:lnTo>
                  <a:lnTo>
                    <a:pt x="1715998" y="1739493"/>
                  </a:lnTo>
                  <a:lnTo>
                    <a:pt x="1722107" y="1734324"/>
                  </a:lnTo>
                  <a:lnTo>
                    <a:pt x="1722970" y="1733600"/>
                  </a:lnTo>
                  <a:lnTo>
                    <a:pt x="1732902" y="1718119"/>
                  </a:lnTo>
                  <a:lnTo>
                    <a:pt x="1736217" y="1700504"/>
                  </a:lnTo>
                  <a:close/>
                </a:path>
                <a:path w="2799714" h="7040245">
                  <a:moveTo>
                    <a:pt x="1736229" y="5270716"/>
                  </a:moveTo>
                  <a:lnTo>
                    <a:pt x="1732724" y="5123434"/>
                  </a:lnTo>
                  <a:lnTo>
                    <a:pt x="1730336" y="5120716"/>
                  </a:lnTo>
                  <a:lnTo>
                    <a:pt x="1726311" y="5120729"/>
                  </a:lnTo>
                  <a:lnTo>
                    <a:pt x="1722805" y="5120818"/>
                  </a:lnTo>
                  <a:lnTo>
                    <a:pt x="1720024" y="5123726"/>
                  </a:lnTo>
                  <a:lnTo>
                    <a:pt x="1723390" y="5265267"/>
                  </a:lnTo>
                  <a:lnTo>
                    <a:pt x="1596021" y="5287696"/>
                  </a:lnTo>
                  <a:lnTo>
                    <a:pt x="1595894" y="5287797"/>
                  </a:lnTo>
                  <a:lnTo>
                    <a:pt x="1595310" y="5287950"/>
                  </a:lnTo>
                  <a:lnTo>
                    <a:pt x="1593824" y="5288661"/>
                  </a:lnTo>
                  <a:lnTo>
                    <a:pt x="1593418" y="5288966"/>
                  </a:lnTo>
                  <a:lnTo>
                    <a:pt x="1593278" y="5288991"/>
                  </a:lnTo>
                  <a:lnTo>
                    <a:pt x="1544955" y="5330037"/>
                  </a:lnTo>
                  <a:lnTo>
                    <a:pt x="1544955" y="5346687"/>
                  </a:lnTo>
                  <a:lnTo>
                    <a:pt x="1292720" y="5648845"/>
                  </a:lnTo>
                  <a:lnTo>
                    <a:pt x="1281988" y="5656021"/>
                  </a:lnTo>
                  <a:lnTo>
                    <a:pt x="1269504" y="5658409"/>
                  </a:lnTo>
                  <a:lnTo>
                    <a:pt x="1256995" y="5656021"/>
                  </a:lnTo>
                  <a:lnTo>
                    <a:pt x="1246276" y="5648845"/>
                  </a:lnTo>
                  <a:lnTo>
                    <a:pt x="1238973" y="5637504"/>
                  </a:lnTo>
                  <a:lnTo>
                    <a:pt x="1236484" y="5624639"/>
                  </a:lnTo>
                  <a:lnTo>
                    <a:pt x="1238783" y="5611850"/>
                  </a:lnTo>
                  <a:lnTo>
                    <a:pt x="1245819" y="5600738"/>
                  </a:lnTo>
                  <a:lnTo>
                    <a:pt x="1544955" y="5346687"/>
                  </a:lnTo>
                  <a:lnTo>
                    <a:pt x="1544955" y="5330037"/>
                  </a:lnTo>
                  <a:lnTo>
                    <a:pt x="1237145" y="5591480"/>
                  </a:lnTo>
                  <a:lnTo>
                    <a:pt x="1227201" y="5606961"/>
                  </a:lnTo>
                  <a:lnTo>
                    <a:pt x="1223886" y="5624588"/>
                  </a:lnTo>
                  <a:lnTo>
                    <a:pt x="1227201" y="5642203"/>
                  </a:lnTo>
                  <a:lnTo>
                    <a:pt x="1260475" y="5670537"/>
                  </a:lnTo>
                  <a:lnTo>
                    <a:pt x="1269492" y="5671439"/>
                  </a:lnTo>
                  <a:lnTo>
                    <a:pt x="1278521" y="5670524"/>
                  </a:lnTo>
                  <a:lnTo>
                    <a:pt x="1287081" y="5667845"/>
                  </a:lnTo>
                  <a:lnTo>
                    <a:pt x="1295019" y="5663425"/>
                  </a:lnTo>
                  <a:lnTo>
                    <a:pt x="1300899" y="5658409"/>
                  </a:lnTo>
                  <a:lnTo>
                    <a:pt x="1302169" y="5657329"/>
                  </a:lnTo>
                  <a:lnTo>
                    <a:pt x="1561503" y="5346687"/>
                  </a:lnTo>
                  <a:lnTo>
                    <a:pt x="1600669" y="5299773"/>
                  </a:lnTo>
                  <a:lnTo>
                    <a:pt x="1731238" y="5276774"/>
                  </a:lnTo>
                  <a:lnTo>
                    <a:pt x="1731441" y="5276621"/>
                  </a:lnTo>
                  <a:lnTo>
                    <a:pt x="1736102" y="5270957"/>
                  </a:lnTo>
                  <a:lnTo>
                    <a:pt x="1736229" y="5270716"/>
                  </a:lnTo>
                  <a:close/>
                </a:path>
                <a:path w="2799714" h="7040245">
                  <a:moveTo>
                    <a:pt x="1736229" y="2752979"/>
                  </a:moveTo>
                  <a:lnTo>
                    <a:pt x="1732724" y="2605697"/>
                  </a:lnTo>
                  <a:lnTo>
                    <a:pt x="1730336" y="2602979"/>
                  </a:lnTo>
                  <a:lnTo>
                    <a:pt x="1726311" y="2602992"/>
                  </a:lnTo>
                  <a:lnTo>
                    <a:pt x="1722805" y="2603081"/>
                  </a:lnTo>
                  <a:lnTo>
                    <a:pt x="1720024" y="2605989"/>
                  </a:lnTo>
                  <a:lnTo>
                    <a:pt x="1723390" y="2747530"/>
                  </a:lnTo>
                  <a:lnTo>
                    <a:pt x="1596021" y="2769959"/>
                  </a:lnTo>
                  <a:lnTo>
                    <a:pt x="1595894" y="2770060"/>
                  </a:lnTo>
                  <a:lnTo>
                    <a:pt x="1595310" y="2770213"/>
                  </a:lnTo>
                  <a:lnTo>
                    <a:pt x="1593824" y="2770924"/>
                  </a:lnTo>
                  <a:lnTo>
                    <a:pt x="1593418" y="2771229"/>
                  </a:lnTo>
                  <a:lnTo>
                    <a:pt x="1593278" y="2771254"/>
                  </a:lnTo>
                  <a:lnTo>
                    <a:pt x="1544955" y="2812300"/>
                  </a:lnTo>
                  <a:lnTo>
                    <a:pt x="1544955" y="2828950"/>
                  </a:lnTo>
                  <a:lnTo>
                    <a:pt x="1292720" y="3131108"/>
                  </a:lnTo>
                  <a:lnTo>
                    <a:pt x="1281988" y="3138284"/>
                  </a:lnTo>
                  <a:lnTo>
                    <a:pt x="1269504" y="3140672"/>
                  </a:lnTo>
                  <a:lnTo>
                    <a:pt x="1256995" y="3138284"/>
                  </a:lnTo>
                  <a:lnTo>
                    <a:pt x="1246276" y="3131108"/>
                  </a:lnTo>
                  <a:lnTo>
                    <a:pt x="1238973" y="3119767"/>
                  </a:lnTo>
                  <a:lnTo>
                    <a:pt x="1236484" y="3106902"/>
                  </a:lnTo>
                  <a:lnTo>
                    <a:pt x="1238783" y="3094101"/>
                  </a:lnTo>
                  <a:lnTo>
                    <a:pt x="1245819" y="3083001"/>
                  </a:lnTo>
                  <a:lnTo>
                    <a:pt x="1544955" y="2828950"/>
                  </a:lnTo>
                  <a:lnTo>
                    <a:pt x="1544955" y="2812300"/>
                  </a:lnTo>
                  <a:lnTo>
                    <a:pt x="1237145" y="3073743"/>
                  </a:lnTo>
                  <a:lnTo>
                    <a:pt x="1227201" y="3089224"/>
                  </a:lnTo>
                  <a:lnTo>
                    <a:pt x="1223886" y="3106851"/>
                  </a:lnTo>
                  <a:lnTo>
                    <a:pt x="1227201" y="3124466"/>
                  </a:lnTo>
                  <a:lnTo>
                    <a:pt x="1260475" y="3152800"/>
                  </a:lnTo>
                  <a:lnTo>
                    <a:pt x="1269492" y="3153702"/>
                  </a:lnTo>
                  <a:lnTo>
                    <a:pt x="1278521" y="3152787"/>
                  </a:lnTo>
                  <a:lnTo>
                    <a:pt x="1287081" y="3150108"/>
                  </a:lnTo>
                  <a:lnTo>
                    <a:pt x="1295019" y="3145688"/>
                  </a:lnTo>
                  <a:lnTo>
                    <a:pt x="1300899" y="3140672"/>
                  </a:lnTo>
                  <a:lnTo>
                    <a:pt x="1302169" y="3139592"/>
                  </a:lnTo>
                  <a:lnTo>
                    <a:pt x="1561503" y="2828950"/>
                  </a:lnTo>
                  <a:lnTo>
                    <a:pt x="1600669" y="2782036"/>
                  </a:lnTo>
                  <a:lnTo>
                    <a:pt x="1731238" y="2759037"/>
                  </a:lnTo>
                  <a:lnTo>
                    <a:pt x="1731441" y="2758884"/>
                  </a:lnTo>
                  <a:lnTo>
                    <a:pt x="1736102" y="2753220"/>
                  </a:lnTo>
                  <a:lnTo>
                    <a:pt x="1736229" y="2752979"/>
                  </a:lnTo>
                  <a:close/>
                </a:path>
                <a:path w="2799714" h="7040245">
                  <a:moveTo>
                    <a:pt x="1736229" y="235242"/>
                  </a:moveTo>
                  <a:lnTo>
                    <a:pt x="1732724" y="87960"/>
                  </a:lnTo>
                  <a:lnTo>
                    <a:pt x="1730336" y="85242"/>
                  </a:lnTo>
                  <a:lnTo>
                    <a:pt x="1726311" y="85255"/>
                  </a:lnTo>
                  <a:lnTo>
                    <a:pt x="1722805" y="85344"/>
                  </a:lnTo>
                  <a:lnTo>
                    <a:pt x="1720024" y="88252"/>
                  </a:lnTo>
                  <a:lnTo>
                    <a:pt x="1723390" y="229793"/>
                  </a:lnTo>
                  <a:lnTo>
                    <a:pt x="1596021" y="252222"/>
                  </a:lnTo>
                  <a:lnTo>
                    <a:pt x="1595894" y="252323"/>
                  </a:lnTo>
                  <a:lnTo>
                    <a:pt x="1595310" y="252476"/>
                  </a:lnTo>
                  <a:lnTo>
                    <a:pt x="1593824" y="253187"/>
                  </a:lnTo>
                  <a:lnTo>
                    <a:pt x="1593418" y="253492"/>
                  </a:lnTo>
                  <a:lnTo>
                    <a:pt x="1593278" y="253517"/>
                  </a:lnTo>
                  <a:lnTo>
                    <a:pt x="1544955" y="294563"/>
                  </a:lnTo>
                  <a:lnTo>
                    <a:pt x="1544955" y="311213"/>
                  </a:lnTo>
                  <a:lnTo>
                    <a:pt x="1292720" y="613371"/>
                  </a:lnTo>
                  <a:lnTo>
                    <a:pt x="1281963" y="620547"/>
                  </a:lnTo>
                  <a:lnTo>
                    <a:pt x="1269504" y="622935"/>
                  </a:lnTo>
                  <a:lnTo>
                    <a:pt x="1256995" y="620534"/>
                  </a:lnTo>
                  <a:lnTo>
                    <a:pt x="1246276" y="613359"/>
                  </a:lnTo>
                  <a:lnTo>
                    <a:pt x="1238973" y="602030"/>
                  </a:lnTo>
                  <a:lnTo>
                    <a:pt x="1236484" y="589165"/>
                  </a:lnTo>
                  <a:lnTo>
                    <a:pt x="1238783" y="576364"/>
                  </a:lnTo>
                  <a:lnTo>
                    <a:pt x="1245819" y="565264"/>
                  </a:lnTo>
                  <a:lnTo>
                    <a:pt x="1544955" y="311213"/>
                  </a:lnTo>
                  <a:lnTo>
                    <a:pt x="1544955" y="294563"/>
                  </a:lnTo>
                  <a:lnTo>
                    <a:pt x="1237145" y="556006"/>
                  </a:lnTo>
                  <a:lnTo>
                    <a:pt x="1227201" y="571487"/>
                  </a:lnTo>
                  <a:lnTo>
                    <a:pt x="1223886" y="589114"/>
                  </a:lnTo>
                  <a:lnTo>
                    <a:pt x="1227201" y="606729"/>
                  </a:lnTo>
                  <a:lnTo>
                    <a:pt x="1260475" y="635063"/>
                  </a:lnTo>
                  <a:lnTo>
                    <a:pt x="1269492" y="635965"/>
                  </a:lnTo>
                  <a:lnTo>
                    <a:pt x="1278521" y="635050"/>
                  </a:lnTo>
                  <a:lnTo>
                    <a:pt x="1287081" y="632371"/>
                  </a:lnTo>
                  <a:lnTo>
                    <a:pt x="1295019" y="627951"/>
                  </a:lnTo>
                  <a:lnTo>
                    <a:pt x="1300899" y="622935"/>
                  </a:lnTo>
                  <a:lnTo>
                    <a:pt x="1302169" y="621855"/>
                  </a:lnTo>
                  <a:lnTo>
                    <a:pt x="1561503" y="311213"/>
                  </a:lnTo>
                  <a:lnTo>
                    <a:pt x="1600669" y="264299"/>
                  </a:lnTo>
                  <a:lnTo>
                    <a:pt x="1731238" y="241300"/>
                  </a:lnTo>
                  <a:lnTo>
                    <a:pt x="1731441" y="241147"/>
                  </a:lnTo>
                  <a:lnTo>
                    <a:pt x="1736102" y="235483"/>
                  </a:lnTo>
                  <a:lnTo>
                    <a:pt x="1736229" y="235242"/>
                  </a:lnTo>
                  <a:close/>
                </a:path>
                <a:path w="2799714" h="7040245">
                  <a:moveTo>
                    <a:pt x="2798991" y="6923049"/>
                  </a:moveTo>
                  <a:lnTo>
                    <a:pt x="2794241" y="6908444"/>
                  </a:lnTo>
                  <a:lnTo>
                    <a:pt x="2786405" y="6899034"/>
                  </a:lnTo>
                  <a:lnTo>
                    <a:pt x="2786405" y="6924688"/>
                  </a:lnTo>
                  <a:lnTo>
                    <a:pt x="2785630" y="6935584"/>
                  </a:lnTo>
                  <a:lnTo>
                    <a:pt x="2780614" y="6954050"/>
                  </a:lnTo>
                  <a:lnTo>
                    <a:pt x="2776029" y="6959968"/>
                  </a:lnTo>
                  <a:lnTo>
                    <a:pt x="2763545" y="6967029"/>
                  </a:lnTo>
                  <a:lnTo>
                    <a:pt x="2756484" y="6967868"/>
                  </a:lnTo>
                  <a:lnTo>
                    <a:pt x="2607335" y="6925183"/>
                  </a:lnTo>
                  <a:lnTo>
                    <a:pt x="2569299" y="6914299"/>
                  </a:lnTo>
                  <a:lnTo>
                    <a:pt x="2548496" y="6908355"/>
                  </a:lnTo>
                  <a:lnTo>
                    <a:pt x="2548496" y="6921551"/>
                  </a:lnTo>
                  <a:lnTo>
                    <a:pt x="2548496" y="7027138"/>
                  </a:lnTo>
                  <a:lnTo>
                    <a:pt x="2357513" y="7027138"/>
                  </a:lnTo>
                  <a:lnTo>
                    <a:pt x="2357513" y="6914299"/>
                  </a:lnTo>
                  <a:lnTo>
                    <a:pt x="2523223" y="6914299"/>
                  </a:lnTo>
                  <a:lnTo>
                    <a:pt x="2523642" y="6914439"/>
                  </a:lnTo>
                  <a:lnTo>
                    <a:pt x="2548496" y="6921551"/>
                  </a:lnTo>
                  <a:lnTo>
                    <a:pt x="2548496" y="6908355"/>
                  </a:lnTo>
                  <a:lnTo>
                    <a:pt x="2529090" y="6902793"/>
                  </a:lnTo>
                  <a:lnTo>
                    <a:pt x="2528049" y="6902043"/>
                  </a:lnTo>
                  <a:lnTo>
                    <a:pt x="2526766" y="6901599"/>
                  </a:lnTo>
                  <a:lnTo>
                    <a:pt x="2353780" y="6901599"/>
                  </a:lnTo>
                  <a:lnTo>
                    <a:pt x="2097582" y="6646646"/>
                  </a:lnTo>
                  <a:lnTo>
                    <a:pt x="2090445" y="6635597"/>
                  </a:lnTo>
                  <a:lnTo>
                    <a:pt x="2088070" y="6622999"/>
                  </a:lnTo>
                  <a:lnTo>
                    <a:pt x="2090445" y="6610413"/>
                  </a:lnTo>
                  <a:lnTo>
                    <a:pt x="2097582" y="6599339"/>
                  </a:lnTo>
                  <a:lnTo>
                    <a:pt x="2108123" y="6592341"/>
                  </a:lnTo>
                  <a:lnTo>
                    <a:pt x="2120379" y="6590004"/>
                  </a:lnTo>
                  <a:lnTo>
                    <a:pt x="2132647" y="6592341"/>
                  </a:lnTo>
                  <a:lnTo>
                    <a:pt x="2143175" y="6599339"/>
                  </a:lnTo>
                  <a:lnTo>
                    <a:pt x="2365159" y="6827317"/>
                  </a:lnTo>
                  <a:lnTo>
                    <a:pt x="2366784" y="6828002"/>
                  </a:lnTo>
                  <a:lnTo>
                    <a:pt x="2524455" y="6828002"/>
                  </a:lnTo>
                  <a:lnTo>
                    <a:pt x="2767063" y="6901650"/>
                  </a:lnTo>
                  <a:lnTo>
                    <a:pt x="2776537" y="6906615"/>
                  </a:lnTo>
                  <a:lnTo>
                    <a:pt x="2783179" y="6914655"/>
                  </a:lnTo>
                  <a:lnTo>
                    <a:pt x="2786405" y="6924688"/>
                  </a:lnTo>
                  <a:lnTo>
                    <a:pt x="2786405" y="6899034"/>
                  </a:lnTo>
                  <a:lnTo>
                    <a:pt x="2784487" y="6896722"/>
                  </a:lnTo>
                  <a:lnTo>
                    <a:pt x="2770644" y="6889458"/>
                  </a:lnTo>
                  <a:lnTo>
                    <a:pt x="2562809" y="6826377"/>
                  </a:lnTo>
                  <a:lnTo>
                    <a:pt x="2562809" y="6822516"/>
                  </a:lnTo>
                  <a:lnTo>
                    <a:pt x="2562809" y="6670929"/>
                  </a:lnTo>
                  <a:lnTo>
                    <a:pt x="2779598" y="6670929"/>
                  </a:lnTo>
                  <a:lnTo>
                    <a:pt x="2782443" y="6668084"/>
                  </a:lnTo>
                  <a:lnTo>
                    <a:pt x="2782443" y="6661061"/>
                  </a:lnTo>
                  <a:lnTo>
                    <a:pt x="2779598" y="6658229"/>
                  </a:lnTo>
                  <a:lnTo>
                    <a:pt x="2562809" y="6658229"/>
                  </a:lnTo>
                  <a:lnTo>
                    <a:pt x="2562809" y="6456934"/>
                  </a:lnTo>
                  <a:lnTo>
                    <a:pt x="2545626" y="6415748"/>
                  </a:lnTo>
                  <a:lnTo>
                    <a:pt x="2504211" y="6398654"/>
                  </a:lnTo>
                  <a:lnTo>
                    <a:pt x="2387409" y="6398654"/>
                  </a:lnTo>
                  <a:lnTo>
                    <a:pt x="2375865" y="6392164"/>
                  </a:lnTo>
                  <a:lnTo>
                    <a:pt x="2360498" y="6383541"/>
                  </a:lnTo>
                  <a:lnTo>
                    <a:pt x="2330780" y="6379667"/>
                  </a:lnTo>
                  <a:lnTo>
                    <a:pt x="2301671" y="6386919"/>
                  </a:lnTo>
                  <a:lnTo>
                    <a:pt x="2276640" y="6405156"/>
                  </a:lnTo>
                  <a:lnTo>
                    <a:pt x="2275484" y="6406401"/>
                  </a:lnTo>
                  <a:lnTo>
                    <a:pt x="2274887" y="6408052"/>
                  </a:lnTo>
                  <a:lnTo>
                    <a:pt x="2275027" y="6411430"/>
                  </a:lnTo>
                  <a:lnTo>
                    <a:pt x="2275763" y="6413017"/>
                  </a:lnTo>
                  <a:lnTo>
                    <a:pt x="2386571" y="6514033"/>
                  </a:lnTo>
                  <a:lnTo>
                    <a:pt x="2388108" y="6514579"/>
                  </a:lnTo>
                  <a:lnTo>
                    <a:pt x="2391346" y="6514579"/>
                  </a:lnTo>
                  <a:lnTo>
                    <a:pt x="2414397" y="6471094"/>
                  </a:lnTo>
                  <a:lnTo>
                    <a:pt x="2415248" y="6455423"/>
                  </a:lnTo>
                  <a:lnTo>
                    <a:pt x="2413838" y="6443497"/>
                  </a:lnTo>
                  <a:lnTo>
                    <a:pt x="2410676" y="6432080"/>
                  </a:lnTo>
                  <a:lnTo>
                    <a:pt x="2405862" y="6421323"/>
                  </a:lnTo>
                  <a:lnTo>
                    <a:pt x="2402522" y="6416141"/>
                  </a:lnTo>
                  <a:lnTo>
                    <a:pt x="2402522" y="6456934"/>
                  </a:lnTo>
                  <a:lnTo>
                    <a:pt x="2402065" y="6467589"/>
                  </a:lnTo>
                  <a:lnTo>
                    <a:pt x="2399588" y="6478791"/>
                  </a:lnTo>
                  <a:lnTo>
                    <a:pt x="2395220" y="6489357"/>
                  </a:lnTo>
                  <a:lnTo>
                    <a:pt x="2389022" y="6499085"/>
                  </a:lnTo>
                  <a:lnTo>
                    <a:pt x="2290534" y="6409283"/>
                  </a:lnTo>
                  <a:lnTo>
                    <a:pt x="2311743" y="6396456"/>
                  </a:lnTo>
                  <a:lnTo>
                    <a:pt x="2335580" y="6392164"/>
                  </a:lnTo>
                  <a:lnTo>
                    <a:pt x="2359482" y="6396545"/>
                  </a:lnTo>
                  <a:lnTo>
                    <a:pt x="2396388" y="6430683"/>
                  </a:lnTo>
                  <a:lnTo>
                    <a:pt x="2402522" y="6456934"/>
                  </a:lnTo>
                  <a:lnTo>
                    <a:pt x="2402522" y="6416141"/>
                  </a:lnTo>
                  <a:lnTo>
                    <a:pt x="2399449" y="6411354"/>
                  </a:lnTo>
                  <a:lnTo>
                    <a:pt x="2504211" y="6411354"/>
                  </a:lnTo>
                  <a:lnTo>
                    <a:pt x="2522067" y="6414948"/>
                  </a:lnTo>
                  <a:lnTo>
                    <a:pt x="2536660" y="6424727"/>
                  </a:lnTo>
                  <a:lnTo>
                    <a:pt x="2546502" y="6439217"/>
                  </a:lnTo>
                  <a:lnTo>
                    <a:pt x="2550109" y="6456934"/>
                  </a:lnTo>
                  <a:lnTo>
                    <a:pt x="2550109" y="6822516"/>
                  </a:lnTo>
                  <a:lnTo>
                    <a:pt x="2526627" y="6815404"/>
                  </a:lnTo>
                  <a:lnTo>
                    <a:pt x="2526017" y="6815302"/>
                  </a:lnTo>
                  <a:lnTo>
                    <a:pt x="2371179" y="6815302"/>
                  </a:lnTo>
                  <a:lnTo>
                    <a:pt x="2152281" y="6590487"/>
                  </a:lnTo>
                  <a:lnTo>
                    <a:pt x="2151545" y="6590004"/>
                  </a:lnTo>
                  <a:lnTo>
                    <a:pt x="2137537" y="6580695"/>
                  </a:lnTo>
                  <a:lnTo>
                    <a:pt x="2120379" y="6577419"/>
                  </a:lnTo>
                  <a:lnTo>
                    <a:pt x="2103221" y="6580695"/>
                  </a:lnTo>
                  <a:lnTo>
                    <a:pt x="2088476" y="6590487"/>
                  </a:lnTo>
                  <a:lnTo>
                    <a:pt x="2078672" y="6605702"/>
                  </a:lnTo>
                  <a:lnTo>
                    <a:pt x="2075408" y="6623012"/>
                  </a:lnTo>
                  <a:lnTo>
                    <a:pt x="2078697" y="6640347"/>
                  </a:lnTo>
                  <a:lnTo>
                    <a:pt x="2088553" y="6655587"/>
                  </a:lnTo>
                  <a:lnTo>
                    <a:pt x="2344813" y="6910591"/>
                  </a:lnTo>
                  <a:lnTo>
                    <a:pt x="2344813" y="7036994"/>
                  </a:lnTo>
                  <a:lnTo>
                    <a:pt x="2347658" y="7039838"/>
                  </a:lnTo>
                  <a:lnTo>
                    <a:pt x="2558351" y="7039838"/>
                  </a:lnTo>
                  <a:lnTo>
                    <a:pt x="2561196" y="7036994"/>
                  </a:lnTo>
                  <a:lnTo>
                    <a:pt x="2561196" y="7027138"/>
                  </a:lnTo>
                  <a:lnTo>
                    <a:pt x="2561196" y="6925183"/>
                  </a:lnTo>
                  <a:lnTo>
                    <a:pt x="2749829" y="6979171"/>
                  </a:lnTo>
                  <a:lnTo>
                    <a:pt x="2753385" y="6979666"/>
                  </a:lnTo>
                  <a:lnTo>
                    <a:pt x="2763482" y="6979666"/>
                  </a:lnTo>
                  <a:lnTo>
                    <a:pt x="2769984" y="6977964"/>
                  </a:lnTo>
                  <a:lnTo>
                    <a:pt x="2775889" y="6974624"/>
                  </a:lnTo>
                  <a:lnTo>
                    <a:pt x="2782405" y="6970065"/>
                  </a:lnTo>
                  <a:lnTo>
                    <a:pt x="2784487" y="6967868"/>
                  </a:lnTo>
                  <a:lnTo>
                    <a:pt x="2787802" y="6964375"/>
                  </a:lnTo>
                  <a:lnTo>
                    <a:pt x="2791993" y="6957708"/>
                  </a:lnTo>
                  <a:lnTo>
                    <a:pt x="2794825" y="6950202"/>
                  </a:lnTo>
                  <a:lnTo>
                    <a:pt x="2797886" y="6938912"/>
                  </a:lnTo>
                  <a:lnTo>
                    <a:pt x="2798991" y="6923049"/>
                  </a:lnTo>
                  <a:close/>
                </a:path>
                <a:path w="2799714" h="7040245">
                  <a:moveTo>
                    <a:pt x="2798991" y="4411561"/>
                  </a:moveTo>
                  <a:lnTo>
                    <a:pt x="2794241" y="4396956"/>
                  </a:lnTo>
                  <a:lnTo>
                    <a:pt x="2786405" y="4387545"/>
                  </a:lnTo>
                  <a:lnTo>
                    <a:pt x="2786405" y="4413199"/>
                  </a:lnTo>
                  <a:lnTo>
                    <a:pt x="2785630" y="4424096"/>
                  </a:lnTo>
                  <a:lnTo>
                    <a:pt x="2780614" y="4442561"/>
                  </a:lnTo>
                  <a:lnTo>
                    <a:pt x="2776029" y="4448480"/>
                  </a:lnTo>
                  <a:lnTo>
                    <a:pt x="2763545" y="4455541"/>
                  </a:lnTo>
                  <a:lnTo>
                    <a:pt x="2756484" y="4456379"/>
                  </a:lnTo>
                  <a:lnTo>
                    <a:pt x="2607335" y="4413694"/>
                  </a:lnTo>
                  <a:lnTo>
                    <a:pt x="2569299" y="4402810"/>
                  </a:lnTo>
                  <a:lnTo>
                    <a:pt x="2548496" y="4396867"/>
                  </a:lnTo>
                  <a:lnTo>
                    <a:pt x="2548496" y="4410062"/>
                  </a:lnTo>
                  <a:lnTo>
                    <a:pt x="2548496" y="4515650"/>
                  </a:lnTo>
                  <a:lnTo>
                    <a:pt x="2357513" y="4515650"/>
                  </a:lnTo>
                  <a:lnTo>
                    <a:pt x="2357513" y="4402810"/>
                  </a:lnTo>
                  <a:lnTo>
                    <a:pt x="2523223" y="4402810"/>
                  </a:lnTo>
                  <a:lnTo>
                    <a:pt x="2523642" y="4402950"/>
                  </a:lnTo>
                  <a:lnTo>
                    <a:pt x="2548496" y="4410062"/>
                  </a:lnTo>
                  <a:lnTo>
                    <a:pt x="2548496" y="4396867"/>
                  </a:lnTo>
                  <a:lnTo>
                    <a:pt x="2529090" y="4391304"/>
                  </a:lnTo>
                  <a:lnTo>
                    <a:pt x="2528049" y="4390555"/>
                  </a:lnTo>
                  <a:lnTo>
                    <a:pt x="2526766" y="4390110"/>
                  </a:lnTo>
                  <a:lnTo>
                    <a:pt x="2353780" y="4390110"/>
                  </a:lnTo>
                  <a:lnTo>
                    <a:pt x="2097582" y="4135170"/>
                  </a:lnTo>
                  <a:lnTo>
                    <a:pt x="2090445" y="4124109"/>
                  </a:lnTo>
                  <a:lnTo>
                    <a:pt x="2088070" y="4111510"/>
                  </a:lnTo>
                  <a:lnTo>
                    <a:pt x="2090445" y="4098925"/>
                  </a:lnTo>
                  <a:lnTo>
                    <a:pt x="2097582" y="4087850"/>
                  </a:lnTo>
                  <a:lnTo>
                    <a:pt x="2108123" y="4080853"/>
                  </a:lnTo>
                  <a:lnTo>
                    <a:pt x="2120379" y="4078516"/>
                  </a:lnTo>
                  <a:lnTo>
                    <a:pt x="2132647" y="4080853"/>
                  </a:lnTo>
                  <a:lnTo>
                    <a:pt x="2143175" y="4087850"/>
                  </a:lnTo>
                  <a:lnTo>
                    <a:pt x="2365159" y="4315828"/>
                  </a:lnTo>
                  <a:lnTo>
                    <a:pt x="2366784" y="4316514"/>
                  </a:lnTo>
                  <a:lnTo>
                    <a:pt x="2524455" y="4316514"/>
                  </a:lnTo>
                  <a:lnTo>
                    <a:pt x="2767063" y="4390161"/>
                  </a:lnTo>
                  <a:lnTo>
                    <a:pt x="2776537" y="4395127"/>
                  </a:lnTo>
                  <a:lnTo>
                    <a:pt x="2783179" y="4403166"/>
                  </a:lnTo>
                  <a:lnTo>
                    <a:pt x="2786405" y="4413199"/>
                  </a:lnTo>
                  <a:lnTo>
                    <a:pt x="2786405" y="4387545"/>
                  </a:lnTo>
                  <a:lnTo>
                    <a:pt x="2784487" y="4385234"/>
                  </a:lnTo>
                  <a:lnTo>
                    <a:pt x="2770644" y="4377969"/>
                  </a:lnTo>
                  <a:lnTo>
                    <a:pt x="2562809" y="4314888"/>
                  </a:lnTo>
                  <a:lnTo>
                    <a:pt x="2562809" y="4311027"/>
                  </a:lnTo>
                  <a:lnTo>
                    <a:pt x="2562809" y="4159440"/>
                  </a:lnTo>
                  <a:lnTo>
                    <a:pt x="2779598" y="4159440"/>
                  </a:lnTo>
                  <a:lnTo>
                    <a:pt x="2782443" y="4156595"/>
                  </a:lnTo>
                  <a:lnTo>
                    <a:pt x="2782443" y="4149572"/>
                  </a:lnTo>
                  <a:lnTo>
                    <a:pt x="2779598" y="4146740"/>
                  </a:lnTo>
                  <a:lnTo>
                    <a:pt x="2562809" y="4146740"/>
                  </a:lnTo>
                  <a:lnTo>
                    <a:pt x="2562809" y="3945445"/>
                  </a:lnTo>
                  <a:lnTo>
                    <a:pt x="2545626" y="3904259"/>
                  </a:lnTo>
                  <a:lnTo>
                    <a:pt x="2504211" y="3887165"/>
                  </a:lnTo>
                  <a:lnTo>
                    <a:pt x="2387409" y="3887165"/>
                  </a:lnTo>
                  <a:lnTo>
                    <a:pt x="2375865" y="3880675"/>
                  </a:lnTo>
                  <a:lnTo>
                    <a:pt x="2360498" y="3872052"/>
                  </a:lnTo>
                  <a:lnTo>
                    <a:pt x="2330780" y="3868178"/>
                  </a:lnTo>
                  <a:lnTo>
                    <a:pt x="2301671" y="3875430"/>
                  </a:lnTo>
                  <a:lnTo>
                    <a:pt x="2276640" y="3893667"/>
                  </a:lnTo>
                  <a:lnTo>
                    <a:pt x="2275484" y="3894912"/>
                  </a:lnTo>
                  <a:lnTo>
                    <a:pt x="2274887" y="3896563"/>
                  </a:lnTo>
                  <a:lnTo>
                    <a:pt x="2275027" y="3899941"/>
                  </a:lnTo>
                  <a:lnTo>
                    <a:pt x="2275763" y="3901529"/>
                  </a:lnTo>
                  <a:lnTo>
                    <a:pt x="2386571" y="4002544"/>
                  </a:lnTo>
                  <a:lnTo>
                    <a:pt x="2388108" y="4003090"/>
                  </a:lnTo>
                  <a:lnTo>
                    <a:pt x="2391346" y="4003090"/>
                  </a:lnTo>
                  <a:lnTo>
                    <a:pt x="2414397" y="3959606"/>
                  </a:lnTo>
                  <a:lnTo>
                    <a:pt x="2415248" y="3943934"/>
                  </a:lnTo>
                  <a:lnTo>
                    <a:pt x="2413838" y="3932009"/>
                  </a:lnTo>
                  <a:lnTo>
                    <a:pt x="2410676" y="3920591"/>
                  </a:lnTo>
                  <a:lnTo>
                    <a:pt x="2405862" y="3909834"/>
                  </a:lnTo>
                  <a:lnTo>
                    <a:pt x="2402522" y="3904653"/>
                  </a:lnTo>
                  <a:lnTo>
                    <a:pt x="2402522" y="3945445"/>
                  </a:lnTo>
                  <a:lnTo>
                    <a:pt x="2402065" y="3956100"/>
                  </a:lnTo>
                  <a:lnTo>
                    <a:pt x="2399588" y="3967302"/>
                  </a:lnTo>
                  <a:lnTo>
                    <a:pt x="2395220" y="3977868"/>
                  </a:lnTo>
                  <a:lnTo>
                    <a:pt x="2389022" y="3987596"/>
                  </a:lnTo>
                  <a:lnTo>
                    <a:pt x="2290534" y="3897795"/>
                  </a:lnTo>
                  <a:lnTo>
                    <a:pt x="2311743" y="3884968"/>
                  </a:lnTo>
                  <a:lnTo>
                    <a:pt x="2335580" y="3880675"/>
                  </a:lnTo>
                  <a:lnTo>
                    <a:pt x="2359482" y="3885057"/>
                  </a:lnTo>
                  <a:lnTo>
                    <a:pt x="2396388" y="3919194"/>
                  </a:lnTo>
                  <a:lnTo>
                    <a:pt x="2402522" y="3945445"/>
                  </a:lnTo>
                  <a:lnTo>
                    <a:pt x="2402522" y="3904653"/>
                  </a:lnTo>
                  <a:lnTo>
                    <a:pt x="2399449" y="3899865"/>
                  </a:lnTo>
                  <a:lnTo>
                    <a:pt x="2504211" y="3899865"/>
                  </a:lnTo>
                  <a:lnTo>
                    <a:pt x="2522067" y="3903459"/>
                  </a:lnTo>
                  <a:lnTo>
                    <a:pt x="2536660" y="3913238"/>
                  </a:lnTo>
                  <a:lnTo>
                    <a:pt x="2546502" y="3927729"/>
                  </a:lnTo>
                  <a:lnTo>
                    <a:pt x="2550109" y="3945445"/>
                  </a:lnTo>
                  <a:lnTo>
                    <a:pt x="2550109" y="4311027"/>
                  </a:lnTo>
                  <a:lnTo>
                    <a:pt x="2526627" y="4303915"/>
                  </a:lnTo>
                  <a:lnTo>
                    <a:pt x="2526017" y="4303814"/>
                  </a:lnTo>
                  <a:lnTo>
                    <a:pt x="2371179" y="4303814"/>
                  </a:lnTo>
                  <a:lnTo>
                    <a:pt x="2152281" y="4078998"/>
                  </a:lnTo>
                  <a:lnTo>
                    <a:pt x="2151545" y="4078516"/>
                  </a:lnTo>
                  <a:lnTo>
                    <a:pt x="2137537" y="4069207"/>
                  </a:lnTo>
                  <a:lnTo>
                    <a:pt x="2120379" y="4065930"/>
                  </a:lnTo>
                  <a:lnTo>
                    <a:pt x="2103221" y="4069207"/>
                  </a:lnTo>
                  <a:lnTo>
                    <a:pt x="2088476" y="4078998"/>
                  </a:lnTo>
                  <a:lnTo>
                    <a:pt x="2078672" y="4094213"/>
                  </a:lnTo>
                  <a:lnTo>
                    <a:pt x="2075408" y="4111523"/>
                  </a:lnTo>
                  <a:lnTo>
                    <a:pt x="2078697" y="4128859"/>
                  </a:lnTo>
                  <a:lnTo>
                    <a:pt x="2088553" y="4144099"/>
                  </a:lnTo>
                  <a:lnTo>
                    <a:pt x="2344813" y="4399102"/>
                  </a:lnTo>
                  <a:lnTo>
                    <a:pt x="2344813" y="4525505"/>
                  </a:lnTo>
                  <a:lnTo>
                    <a:pt x="2347658" y="4528350"/>
                  </a:lnTo>
                  <a:lnTo>
                    <a:pt x="2558351" y="4528350"/>
                  </a:lnTo>
                  <a:lnTo>
                    <a:pt x="2561196" y="4525505"/>
                  </a:lnTo>
                  <a:lnTo>
                    <a:pt x="2561196" y="4515650"/>
                  </a:lnTo>
                  <a:lnTo>
                    <a:pt x="2561196" y="4413694"/>
                  </a:lnTo>
                  <a:lnTo>
                    <a:pt x="2749829" y="4467682"/>
                  </a:lnTo>
                  <a:lnTo>
                    <a:pt x="2753385" y="4468177"/>
                  </a:lnTo>
                  <a:lnTo>
                    <a:pt x="2763482" y="4468177"/>
                  </a:lnTo>
                  <a:lnTo>
                    <a:pt x="2769984" y="4466475"/>
                  </a:lnTo>
                  <a:lnTo>
                    <a:pt x="2775889" y="4463135"/>
                  </a:lnTo>
                  <a:lnTo>
                    <a:pt x="2782405" y="4458576"/>
                  </a:lnTo>
                  <a:lnTo>
                    <a:pt x="2784487" y="4456379"/>
                  </a:lnTo>
                  <a:lnTo>
                    <a:pt x="2787802" y="4452886"/>
                  </a:lnTo>
                  <a:lnTo>
                    <a:pt x="2791993" y="4446219"/>
                  </a:lnTo>
                  <a:lnTo>
                    <a:pt x="2794825" y="4438713"/>
                  </a:lnTo>
                  <a:lnTo>
                    <a:pt x="2797886" y="4427423"/>
                  </a:lnTo>
                  <a:lnTo>
                    <a:pt x="2798991" y="4411561"/>
                  </a:lnTo>
                  <a:close/>
                </a:path>
                <a:path w="2799714" h="7040245">
                  <a:moveTo>
                    <a:pt x="2798991" y="1900072"/>
                  </a:moveTo>
                  <a:lnTo>
                    <a:pt x="2794241" y="1885467"/>
                  </a:lnTo>
                  <a:lnTo>
                    <a:pt x="2786405" y="1876056"/>
                  </a:lnTo>
                  <a:lnTo>
                    <a:pt x="2786405" y="1901710"/>
                  </a:lnTo>
                  <a:lnTo>
                    <a:pt x="2785630" y="1912607"/>
                  </a:lnTo>
                  <a:lnTo>
                    <a:pt x="2780614" y="1931073"/>
                  </a:lnTo>
                  <a:lnTo>
                    <a:pt x="2776029" y="1936991"/>
                  </a:lnTo>
                  <a:lnTo>
                    <a:pt x="2763545" y="1944052"/>
                  </a:lnTo>
                  <a:lnTo>
                    <a:pt x="2756484" y="1944890"/>
                  </a:lnTo>
                  <a:lnTo>
                    <a:pt x="2607335" y="1902206"/>
                  </a:lnTo>
                  <a:lnTo>
                    <a:pt x="2569299" y="1891322"/>
                  </a:lnTo>
                  <a:lnTo>
                    <a:pt x="2548496" y="1885378"/>
                  </a:lnTo>
                  <a:lnTo>
                    <a:pt x="2548496" y="1898573"/>
                  </a:lnTo>
                  <a:lnTo>
                    <a:pt x="2548496" y="2004161"/>
                  </a:lnTo>
                  <a:lnTo>
                    <a:pt x="2357513" y="2004161"/>
                  </a:lnTo>
                  <a:lnTo>
                    <a:pt x="2357513" y="1891322"/>
                  </a:lnTo>
                  <a:lnTo>
                    <a:pt x="2523223" y="1891322"/>
                  </a:lnTo>
                  <a:lnTo>
                    <a:pt x="2523642" y="1891461"/>
                  </a:lnTo>
                  <a:lnTo>
                    <a:pt x="2548496" y="1898573"/>
                  </a:lnTo>
                  <a:lnTo>
                    <a:pt x="2548496" y="1885378"/>
                  </a:lnTo>
                  <a:lnTo>
                    <a:pt x="2529090" y="1879815"/>
                  </a:lnTo>
                  <a:lnTo>
                    <a:pt x="2528049" y="1879066"/>
                  </a:lnTo>
                  <a:lnTo>
                    <a:pt x="2526766" y="1878622"/>
                  </a:lnTo>
                  <a:lnTo>
                    <a:pt x="2353780" y="1878622"/>
                  </a:lnTo>
                  <a:lnTo>
                    <a:pt x="2097582" y="1623669"/>
                  </a:lnTo>
                  <a:lnTo>
                    <a:pt x="2090445" y="1612620"/>
                  </a:lnTo>
                  <a:lnTo>
                    <a:pt x="2088070" y="1600022"/>
                  </a:lnTo>
                  <a:lnTo>
                    <a:pt x="2090445" y="1587436"/>
                  </a:lnTo>
                  <a:lnTo>
                    <a:pt x="2097582" y="1576362"/>
                  </a:lnTo>
                  <a:lnTo>
                    <a:pt x="2108123" y="1569364"/>
                  </a:lnTo>
                  <a:lnTo>
                    <a:pt x="2120379" y="1567027"/>
                  </a:lnTo>
                  <a:lnTo>
                    <a:pt x="2132647" y="1569364"/>
                  </a:lnTo>
                  <a:lnTo>
                    <a:pt x="2143175" y="1576362"/>
                  </a:lnTo>
                  <a:lnTo>
                    <a:pt x="2365159" y="1804339"/>
                  </a:lnTo>
                  <a:lnTo>
                    <a:pt x="2366784" y="1805025"/>
                  </a:lnTo>
                  <a:lnTo>
                    <a:pt x="2524455" y="1805025"/>
                  </a:lnTo>
                  <a:lnTo>
                    <a:pt x="2767063" y="1878672"/>
                  </a:lnTo>
                  <a:lnTo>
                    <a:pt x="2776537" y="1883638"/>
                  </a:lnTo>
                  <a:lnTo>
                    <a:pt x="2783179" y="1891677"/>
                  </a:lnTo>
                  <a:lnTo>
                    <a:pt x="2786405" y="1901710"/>
                  </a:lnTo>
                  <a:lnTo>
                    <a:pt x="2786405" y="1876056"/>
                  </a:lnTo>
                  <a:lnTo>
                    <a:pt x="2784487" y="1873745"/>
                  </a:lnTo>
                  <a:lnTo>
                    <a:pt x="2770644" y="1866480"/>
                  </a:lnTo>
                  <a:lnTo>
                    <a:pt x="2562809" y="1803400"/>
                  </a:lnTo>
                  <a:lnTo>
                    <a:pt x="2562809" y="1799539"/>
                  </a:lnTo>
                  <a:lnTo>
                    <a:pt x="2562809" y="1647952"/>
                  </a:lnTo>
                  <a:lnTo>
                    <a:pt x="2779598" y="1647952"/>
                  </a:lnTo>
                  <a:lnTo>
                    <a:pt x="2782443" y="1645107"/>
                  </a:lnTo>
                  <a:lnTo>
                    <a:pt x="2782443" y="1638084"/>
                  </a:lnTo>
                  <a:lnTo>
                    <a:pt x="2779598" y="1635252"/>
                  </a:lnTo>
                  <a:lnTo>
                    <a:pt x="2562809" y="1635252"/>
                  </a:lnTo>
                  <a:lnTo>
                    <a:pt x="2562809" y="1433957"/>
                  </a:lnTo>
                  <a:lnTo>
                    <a:pt x="2545626" y="1392770"/>
                  </a:lnTo>
                  <a:lnTo>
                    <a:pt x="2504211" y="1375676"/>
                  </a:lnTo>
                  <a:lnTo>
                    <a:pt x="2387409" y="1375676"/>
                  </a:lnTo>
                  <a:lnTo>
                    <a:pt x="2375865" y="1369187"/>
                  </a:lnTo>
                  <a:lnTo>
                    <a:pt x="2360498" y="1360563"/>
                  </a:lnTo>
                  <a:lnTo>
                    <a:pt x="2330780" y="1356690"/>
                  </a:lnTo>
                  <a:lnTo>
                    <a:pt x="2301671" y="1363941"/>
                  </a:lnTo>
                  <a:lnTo>
                    <a:pt x="2276640" y="1382179"/>
                  </a:lnTo>
                  <a:lnTo>
                    <a:pt x="2275484" y="1383423"/>
                  </a:lnTo>
                  <a:lnTo>
                    <a:pt x="2274887" y="1385074"/>
                  </a:lnTo>
                  <a:lnTo>
                    <a:pt x="2275027" y="1388452"/>
                  </a:lnTo>
                  <a:lnTo>
                    <a:pt x="2275763" y="1390040"/>
                  </a:lnTo>
                  <a:lnTo>
                    <a:pt x="2386571" y="1491056"/>
                  </a:lnTo>
                  <a:lnTo>
                    <a:pt x="2388108" y="1491602"/>
                  </a:lnTo>
                  <a:lnTo>
                    <a:pt x="2391346" y="1491602"/>
                  </a:lnTo>
                  <a:lnTo>
                    <a:pt x="2414397" y="1448117"/>
                  </a:lnTo>
                  <a:lnTo>
                    <a:pt x="2415248" y="1432445"/>
                  </a:lnTo>
                  <a:lnTo>
                    <a:pt x="2413838" y="1420520"/>
                  </a:lnTo>
                  <a:lnTo>
                    <a:pt x="2410676" y="1409103"/>
                  </a:lnTo>
                  <a:lnTo>
                    <a:pt x="2405862" y="1398346"/>
                  </a:lnTo>
                  <a:lnTo>
                    <a:pt x="2402522" y="1393164"/>
                  </a:lnTo>
                  <a:lnTo>
                    <a:pt x="2402522" y="1433957"/>
                  </a:lnTo>
                  <a:lnTo>
                    <a:pt x="2402065" y="1444612"/>
                  </a:lnTo>
                  <a:lnTo>
                    <a:pt x="2399588" y="1455813"/>
                  </a:lnTo>
                  <a:lnTo>
                    <a:pt x="2395220" y="1466380"/>
                  </a:lnTo>
                  <a:lnTo>
                    <a:pt x="2389022" y="1476108"/>
                  </a:lnTo>
                  <a:lnTo>
                    <a:pt x="2290534" y="1386306"/>
                  </a:lnTo>
                  <a:lnTo>
                    <a:pt x="2311743" y="1373479"/>
                  </a:lnTo>
                  <a:lnTo>
                    <a:pt x="2335580" y="1369187"/>
                  </a:lnTo>
                  <a:lnTo>
                    <a:pt x="2359482" y="1373568"/>
                  </a:lnTo>
                  <a:lnTo>
                    <a:pt x="2396388" y="1407706"/>
                  </a:lnTo>
                  <a:lnTo>
                    <a:pt x="2402522" y="1433957"/>
                  </a:lnTo>
                  <a:lnTo>
                    <a:pt x="2402522" y="1393164"/>
                  </a:lnTo>
                  <a:lnTo>
                    <a:pt x="2399449" y="1388376"/>
                  </a:lnTo>
                  <a:lnTo>
                    <a:pt x="2504211" y="1388376"/>
                  </a:lnTo>
                  <a:lnTo>
                    <a:pt x="2522067" y="1391970"/>
                  </a:lnTo>
                  <a:lnTo>
                    <a:pt x="2536660" y="1401749"/>
                  </a:lnTo>
                  <a:lnTo>
                    <a:pt x="2546502" y="1416240"/>
                  </a:lnTo>
                  <a:lnTo>
                    <a:pt x="2550109" y="1433957"/>
                  </a:lnTo>
                  <a:lnTo>
                    <a:pt x="2550109" y="1799539"/>
                  </a:lnTo>
                  <a:lnTo>
                    <a:pt x="2526627" y="1792427"/>
                  </a:lnTo>
                  <a:lnTo>
                    <a:pt x="2526017" y="1792325"/>
                  </a:lnTo>
                  <a:lnTo>
                    <a:pt x="2371179" y="1792325"/>
                  </a:lnTo>
                  <a:lnTo>
                    <a:pt x="2152281" y="1567510"/>
                  </a:lnTo>
                  <a:lnTo>
                    <a:pt x="2151545" y="1567027"/>
                  </a:lnTo>
                  <a:lnTo>
                    <a:pt x="2137537" y="1557718"/>
                  </a:lnTo>
                  <a:lnTo>
                    <a:pt x="2120379" y="1554441"/>
                  </a:lnTo>
                  <a:lnTo>
                    <a:pt x="2103221" y="1557718"/>
                  </a:lnTo>
                  <a:lnTo>
                    <a:pt x="2088476" y="1567510"/>
                  </a:lnTo>
                  <a:lnTo>
                    <a:pt x="2078672" y="1582724"/>
                  </a:lnTo>
                  <a:lnTo>
                    <a:pt x="2075408" y="1600034"/>
                  </a:lnTo>
                  <a:lnTo>
                    <a:pt x="2078697" y="1617370"/>
                  </a:lnTo>
                  <a:lnTo>
                    <a:pt x="2088553" y="1632610"/>
                  </a:lnTo>
                  <a:lnTo>
                    <a:pt x="2344813" y="1887613"/>
                  </a:lnTo>
                  <a:lnTo>
                    <a:pt x="2344813" y="2014016"/>
                  </a:lnTo>
                  <a:lnTo>
                    <a:pt x="2347658" y="2016861"/>
                  </a:lnTo>
                  <a:lnTo>
                    <a:pt x="2558351" y="2016861"/>
                  </a:lnTo>
                  <a:lnTo>
                    <a:pt x="2561196" y="2014016"/>
                  </a:lnTo>
                  <a:lnTo>
                    <a:pt x="2561196" y="2004161"/>
                  </a:lnTo>
                  <a:lnTo>
                    <a:pt x="2561196" y="1902206"/>
                  </a:lnTo>
                  <a:lnTo>
                    <a:pt x="2749829" y="1956193"/>
                  </a:lnTo>
                  <a:lnTo>
                    <a:pt x="2753385" y="1956689"/>
                  </a:lnTo>
                  <a:lnTo>
                    <a:pt x="2763482" y="1956689"/>
                  </a:lnTo>
                  <a:lnTo>
                    <a:pt x="2769984" y="1954987"/>
                  </a:lnTo>
                  <a:lnTo>
                    <a:pt x="2775889" y="1951647"/>
                  </a:lnTo>
                  <a:lnTo>
                    <a:pt x="2782405" y="1947087"/>
                  </a:lnTo>
                  <a:lnTo>
                    <a:pt x="2784487" y="1944890"/>
                  </a:lnTo>
                  <a:lnTo>
                    <a:pt x="2787802" y="1941398"/>
                  </a:lnTo>
                  <a:lnTo>
                    <a:pt x="2791993" y="1934730"/>
                  </a:lnTo>
                  <a:lnTo>
                    <a:pt x="2794825" y="1927225"/>
                  </a:lnTo>
                  <a:lnTo>
                    <a:pt x="2797886" y="1915934"/>
                  </a:lnTo>
                  <a:lnTo>
                    <a:pt x="2798991" y="1900072"/>
                  </a:lnTo>
                  <a:close/>
                </a:path>
                <a:path w="2799714" h="7040245">
                  <a:moveTo>
                    <a:pt x="2799321" y="5367261"/>
                  </a:moveTo>
                  <a:lnTo>
                    <a:pt x="2796057" y="5349951"/>
                  </a:lnTo>
                  <a:lnTo>
                    <a:pt x="2786659" y="5335384"/>
                  </a:lnTo>
                  <a:lnTo>
                    <a:pt x="2786659" y="5367274"/>
                  </a:lnTo>
                  <a:lnTo>
                    <a:pt x="2784284" y="5379859"/>
                  </a:lnTo>
                  <a:lnTo>
                    <a:pt x="2777147" y="5390908"/>
                  </a:lnTo>
                  <a:lnTo>
                    <a:pt x="2520950" y="5645861"/>
                  </a:lnTo>
                  <a:lnTo>
                    <a:pt x="2517216" y="5645861"/>
                  </a:lnTo>
                  <a:lnTo>
                    <a:pt x="2517216" y="5658561"/>
                  </a:lnTo>
                  <a:lnTo>
                    <a:pt x="2517216" y="5771400"/>
                  </a:lnTo>
                  <a:lnTo>
                    <a:pt x="2326233" y="5771400"/>
                  </a:lnTo>
                  <a:lnTo>
                    <a:pt x="2326233" y="5669445"/>
                  </a:lnTo>
                  <a:lnTo>
                    <a:pt x="2326233" y="5665813"/>
                  </a:lnTo>
                  <a:lnTo>
                    <a:pt x="2351087" y="5658701"/>
                  </a:lnTo>
                  <a:lnTo>
                    <a:pt x="2351506" y="5658561"/>
                  </a:lnTo>
                  <a:lnTo>
                    <a:pt x="2517216" y="5658561"/>
                  </a:lnTo>
                  <a:lnTo>
                    <a:pt x="2517216" y="5645861"/>
                  </a:lnTo>
                  <a:lnTo>
                    <a:pt x="2347963" y="5645861"/>
                  </a:lnTo>
                  <a:lnTo>
                    <a:pt x="2346680" y="5646305"/>
                  </a:lnTo>
                  <a:lnTo>
                    <a:pt x="2345639" y="5647055"/>
                  </a:lnTo>
                  <a:lnTo>
                    <a:pt x="2118245" y="5712130"/>
                  </a:lnTo>
                  <a:lnTo>
                    <a:pt x="2089099" y="5679846"/>
                  </a:lnTo>
                  <a:lnTo>
                    <a:pt x="2088324" y="5668937"/>
                  </a:lnTo>
                  <a:lnTo>
                    <a:pt x="2091563" y="5658917"/>
                  </a:lnTo>
                  <a:lnTo>
                    <a:pt x="2098192" y="5650865"/>
                  </a:lnTo>
                  <a:lnTo>
                    <a:pt x="2107628" y="5645912"/>
                  </a:lnTo>
                  <a:lnTo>
                    <a:pt x="2350274" y="5572264"/>
                  </a:lnTo>
                  <a:lnTo>
                    <a:pt x="2507945" y="5572264"/>
                  </a:lnTo>
                  <a:lnTo>
                    <a:pt x="2509570" y="5571579"/>
                  </a:lnTo>
                  <a:lnTo>
                    <a:pt x="2514244" y="5566778"/>
                  </a:lnTo>
                  <a:lnTo>
                    <a:pt x="2731554" y="5343601"/>
                  </a:lnTo>
                  <a:lnTo>
                    <a:pt x="2742095" y="5336591"/>
                  </a:lnTo>
                  <a:lnTo>
                    <a:pt x="2754350" y="5334254"/>
                  </a:lnTo>
                  <a:lnTo>
                    <a:pt x="2766618" y="5336591"/>
                  </a:lnTo>
                  <a:lnTo>
                    <a:pt x="2777147" y="5343601"/>
                  </a:lnTo>
                  <a:lnTo>
                    <a:pt x="2784284" y="5354663"/>
                  </a:lnTo>
                  <a:lnTo>
                    <a:pt x="2786659" y="5367274"/>
                  </a:lnTo>
                  <a:lnTo>
                    <a:pt x="2786659" y="5335384"/>
                  </a:lnTo>
                  <a:lnTo>
                    <a:pt x="2786253" y="5334749"/>
                  </a:lnTo>
                  <a:lnTo>
                    <a:pt x="2785516" y="5334254"/>
                  </a:lnTo>
                  <a:lnTo>
                    <a:pt x="2771508" y="5324945"/>
                  </a:lnTo>
                  <a:lnTo>
                    <a:pt x="2754350" y="5321681"/>
                  </a:lnTo>
                  <a:lnTo>
                    <a:pt x="2737193" y="5324945"/>
                  </a:lnTo>
                  <a:lnTo>
                    <a:pt x="2722448" y="5334749"/>
                  </a:lnTo>
                  <a:lnTo>
                    <a:pt x="2503551" y="5559564"/>
                  </a:lnTo>
                  <a:lnTo>
                    <a:pt x="2348712" y="5559564"/>
                  </a:lnTo>
                  <a:lnTo>
                    <a:pt x="2348103" y="5559666"/>
                  </a:lnTo>
                  <a:lnTo>
                    <a:pt x="2324620" y="5566778"/>
                  </a:lnTo>
                  <a:lnTo>
                    <a:pt x="2324620" y="5201196"/>
                  </a:lnTo>
                  <a:lnTo>
                    <a:pt x="2328240" y="5183467"/>
                  </a:lnTo>
                  <a:lnTo>
                    <a:pt x="2338082" y="5168976"/>
                  </a:lnTo>
                  <a:lnTo>
                    <a:pt x="2352675" y="5159197"/>
                  </a:lnTo>
                  <a:lnTo>
                    <a:pt x="2370518" y="5155616"/>
                  </a:lnTo>
                  <a:lnTo>
                    <a:pt x="2475280" y="5155616"/>
                  </a:lnTo>
                  <a:lnTo>
                    <a:pt x="2468880" y="5165572"/>
                  </a:lnTo>
                  <a:lnTo>
                    <a:pt x="2464054" y="5176342"/>
                  </a:lnTo>
                  <a:lnTo>
                    <a:pt x="2460904" y="5187759"/>
                  </a:lnTo>
                  <a:lnTo>
                    <a:pt x="2459482" y="5199685"/>
                  </a:lnTo>
                  <a:lnTo>
                    <a:pt x="2460345" y="5215356"/>
                  </a:lnTo>
                  <a:lnTo>
                    <a:pt x="2480437" y="5256784"/>
                  </a:lnTo>
                  <a:lnTo>
                    <a:pt x="2483383" y="5258841"/>
                  </a:lnTo>
                  <a:lnTo>
                    <a:pt x="2486622" y="5258841"/>
                  </a:lnTo>
                  <a:lnTo>
                    <a:pt x="2488158" y="5258295"/>
                  </a:lnTo>
                  <a:lnTo>
                    <a:pt x="2504554" y="5243347"/>
                  </a:lnTo>
                  <a:lnTo>
                    <a:pt x="2598966" y="5157279"/>
                  </a:lnTo>
                  <a:lnTo>
                    <a:pt x="2599702" y="5155692"/>
                  </a:lnTo>
                  <a:lnTo>
                    <a:pt x="2599842" y="5152314"/>
                  </a:lnTo>
                  <a:lnTo>
                    <a:pt x="2599245" y="5150663"/>
                  </a:lnTo>
                  <a:lnTo>
                    <a:pt x="2598089" y="5149418"/>
                  </a:lnTo>
                  <a:lnTo>
                    <a:pt x="2584196" y="5139296"/>
                  </a:lnTo>
                  <a:lnTo>
                    <a:pt x="2584196" y="5153545"/>
                  </a:lnTo>
                  <a:lnTo>
                    <a:pt x="2485707" y="5243347"/>
                  </a:lnTo>
                  <a:lnTo>
                    <a:pt x="2479510" y="5233606"/>
                  </a:lnTo>
                  <a:lnTo>
                    <a:pt x="2475141" y="5223040"/>
                  </a:lnTo>
                  <a:lnTo>
                    <a:pt x="2472664" y="5211851"/>
                  </a:lnTo>
                  <a:lnTo>
                    <a:pt x="2472207" y="5201196"/>
                  </a:lnTo>
                  <a:lnTo>
                    <a:pt x="2472245" y="5199685"/>
                  </a:lnTo>
                  <a:lnTo>
                    <a:pt x="2474023" y="5187188"/>
                  </a:lnTo>
                  <a:lnTo>
                    <a:pt x="2478354" y="5174945"/>
                  </a:lnTo>
                  <a:lnTo>
                    <a:pt x="2485009" y="5163769"/>
                  </a:lnTo>
                  <a:lnTo>
                    <a:pt x="2492375" y="5155616"/>
                  </a:lnTo>
                  <a:lnTo>
                    <a:pt x="2493861" y="5153965"/>
                  </a:lnTo>
                  <a:lnTo>
                    <a:pt x="2515260" y="5140807"/>
                  </a:lnTo>
                  <a:lnTo>
                    <a:pt x="2539149" y="5136426"/>
                  </a:lnTo>
                  <a:lnTo>
                    <a:pt x="2562987" y="5140706"/>
                  </a:lnTo>
                  <a:lnTo>
                    <a:pt x="2584196" y="5153545"/>
                  </a:lnTo>
                  <a:lnTo>
                    <a:pt x="2584196" y="5139296"/>
                  </a:lnTo>
                  <a:lnTo>
                    <a:pt x="2580259" y="5136426"/>
                  </a:lnTo>
                  <a:lnTo>
                    <a:pt x="2573058" y="5131168"/>
                  </a:lnTo>
                  <a:lnTo>
                    <a:pt x="2543962" y="5123916"/>
                  </a:lnTo>
                  <a:lnTo>
                    <a:pt x="2514231" y="5127790"/>
                  </a:lnTo>
                  <a:lnTo>
                    <a:pt x="2487320" y="5142916"/>
                  </a:lnTo>
                  <a:lnTo>
                    <a:pt x="2370518" y="5142916"/>
                  </a:lnTo>
                  <a:lnTo>
                    <a:pt x="2347734" y="5147500"/>
                  </a:lnTo>
                  <a:lnTo>
                    <a:pt x="2329103" y="5160010"/>
                  </a:lnTo>
                  <a:lnTo>
                    <a:pt x="2316530" y="5178539"/>
                  </a:lnTo>
                  <a:lnTo>
                    <a:pt x="2311920" y="5201196"/>
                  </a:lnTo>
                  <a:lnTo>
                    <a:pt x="2311920" y="5402491"/>
                  </a:lnTo>
                  <a:lnTo>
                    <a:pt x="2095131" y="5402491"/>
                  </a:lnTo>
                  <a:lnTo>
                    <a:pt x="2092286" y="5405323"/>
                  </a:lnTo>
                  <a:lnTo>
                    <a:pt x="2092286" y="5412346"/>
                  </a:lnTo>
                  <a:lnTo>
                    <a:pt x="2095131" y="5415191"/>
                  </a:lnTo>
                  <a:lnTo>
                    <a:pt x="2311920" y="5415191"/>
                  </a:lnTo>
                  <a:lnTo>
                    <a:pt x="2311920" y="5570639"/>
                  </a:lnTo>
                  <a:lnTo>
                    <a:pt x="2104085" y="5633720"/>
                  </a:lnTo>
                  <a:lnTo>
                    <a:pt x="2090242" y="5640971"/>
                  </a:lnTo>
                  <a:lnTo>
                    <a:pt x="2080501" y="5652706"/>
                  </a:lnTo>
                  <a:lnTo>
                    <a:pt x="2075738" y="5667299"/>
                  </a:lnTo>
                  <a:lnTo>
                    <a:pt x="2076843" y="5683174"/>
                  </a:lnTo>
                  <a:lnTo>
                    <a:pt x="2098840" y="5718886"/>
                  </a:lnTo>
                  <a:lnTo>
                    <a:pt x="2111248" y="5723928"/>
                  </a:lnTo>
                  <a:lnTo>
                    <a:pt x="2121344" y="5723928"/>
                  </a:lnTo>
                  <a:lnTo>
                    <a:pt x="2124900" y="5723433"/>
                  </a:lnTo>
                  <a:lnTo>
                    <a:pt x="2164397" y="5712130"/>
                  </a:lnTo>
                  <a:lnTo>
                    <a:pt x="2313533" y="5669445"/>
                  </a:lnTo>
                  <a:lnTo>
                    <a:pt x="2313533" y="5781256"/>
                  </a:lnTo>
                  <a:lnTo>
                    <a:pt x="2316378" y="5784100"/>
                  </a:lnTo>
                  <a:lnTo>
                    <a:pt x="2527071" y="5784100"/>
                  </a:lnTo>
                  <a:lnTo>
                    <a:pt x="2529916" y="5781256"/>
                  </a:lnTo>
                  <a:lnTo>
                    <a:pt x="2529916" y="5771400"/>
                  </a:lnTo>
                  <a:lnTo>
                    <a:pt x="2529916" y="5658561"/>
                  </a:lnTo>
                  <a:lnTo>
                    <a:pt x="2529916" y="5654853"/>
                  </a:lnTo>
                  <a:lnTo>
                    <a:pt x="2786176" y="5399849"/>
                  </a:lnTo>
                  <a:lnTo>
                    <a:pt x="2796032" y="5384597"/>
                  </a:lnTo>
                  <a:lnTo>
                    <a:pt x="2799321" y="5367261"/>
                  </a:lnTo>
                  <a:close/>
                </a:path>
                <a:path w="2799714" h="7040245">
                  <a:moveTo>
                    <a:pt x="2799321" y="2855772"/>
                  </a:moveTo>
                  <a:lnTo>
                    <a:pt x="2796057" y="2838462"/>
                  </a:lnTo>
                  <a:lnTo>
                    <a:pt x="2786659" y="2823895"/>
                  </a:lnTo>
                  <a:lnTo>
                    <a:pt x="2786659" y="2855785"/>
                  </a:lnTo>
                  <a:lnTo>
                    <a:pt x="2784284" y="2868371"/>
                  </a:lnTo>
                  <a:lnTo>
                    <a:pt x="2777147" y="2879420"/>
                  </a:lnTo>
                  <a:lnTo>
                    <a:pt x="2520950" y="3134372"/>
                  </a:lnTo>
                  <a:lnTo>
                    <a:pt x="2517216" y="3134372"/>
                  </a:lnTo>
                  <a:lnTo>
                    <a:pt x="2517216" y="3147072"/>
                  </a:lnTo>
                  <a:lnTo>
                    <a:pt x="2517216" y="3259912"/>
                  </a:lnTo>
                  <a:lnTo>
                    <a:pt x="2326233" y="3259912"/>
                  </a:lnTo>
                  <a:lnTo>
                    <a:pt x="2326233" y="3157956"/>
                  </a:lnTo>
                  <a:lnTo>
                    <a:pt x="2326233" y="3154324"/>
                  </a:lnTo>
                  <a:lnTo>
                    <a:pt x="2351087" y="3147212"/>
                  </a:lnTo>
                  <a:lnTo>
                    <a:pt x="2351506" y="3147072"/>
                  </a:lnTo>
                  <a:lnTo>
                    <a:pt x="2517216" y="3147072"/>
                  </a:lnTo>
                  <a:lnTo>
                    <a:pt x="2517216" y="3134372"/>
                  </a:lnTo>
                  <a:lnTo>
                    <a:pt x="2347963" y="3134372"/>
                  </a:lnTo>
                  <a:lnTo>
                    <a:pt x="2346680" y="3134817"/>
                  </a:lnTo>
                  <a:lnTo>
                    <a:pt x="2345639" y="3135566"/>
                  </a:lnTo>
                  <a:lnTo>
                    <a:pt x="2118245" y="3200641"/>
                  </a:lnTo>
                  <a:lnTo>
                    <a:pt x="2089099" y="3168358"/>
                  </a:lnTo>
                  <a:lnTo>
                    <a:pt x="2088324" y="3157448"/>
                  </a:lnTo>
                  <a:lnTo>
                    <a:pt x="2091563" y="3147428"/>
                  </a:lnTo>
                  <a:lnTo>
                    <a:pt x="2098192" y="3139376"/>
                  </a:lnTo>
                  <a:lnTo>
                    <a:pt x="2107628" y="3134423"/>
                  </a:lnTo>
                  <a:lnTo>
                    <a:pt x="2350274" y="3060776"/>
                  </a:lnTo>
                  <a:lnTo>
                    <a:pt x="2507945" y="3060776"/>
                  </a:lnTo>
                  <a:lnTo>
                    <a:pt x="2509570" y="3060090"/>
                  </a:lnTo>
                  <a:lnTo>
                    <a:pt x="2514244" y="3055289"/>
                  </a:lnTo>
                  <a:lnTo>
                    <a:pt x="2731554" y="2832112"/>
                  </a:lnTo>
                  <a:lnTo>
                    <a:pt x="2742095" y="2825102"/>
                  </a:lnTo>
                  <a:lnTo>
                    <a:pt x="2754350" y="2822765"/>
                  </a:lnTo>
                  <a:lnTo>
                    <a:pt x="2766618" y="2825102"/>
                  </a:lnTo>
                  <a:lnTo>
                    <a:pt x="2777147" y="2832112"/>
                  </a:lnTo>
                  <a:lnTo>
                    <a:pt x="2784284" y="2843174"/>
                  </a:lnTo>
                  <a:lnTo>
                    <a:pt x="2786659" y="2855785"/>
                  </a:lnTo>
                  <a:lnTo>
                    <a:pt x="2786659" y="2823895"/>
                  </a:lnTo>
                  <a:lnTo>
                    <a:pt x="2786253" y="2823260"/>
                  </a:lnTo>
                  <a:lnTo>
                    <a:pt x="2785516" y="2822765"/>
                  </a:lnTo>
                  <a:lnTo>
                    <a:pt x="2771508" y="2813456"/>
                  </a:lnTo>
                  <a:lnTo>
                    <a:pt x="2754350" y="2810192"/>
                  </a:lnTo>
                  <a:lnTo>
                    <a:pt x="2737193" y="2813456"/>
                  </a:lnTo>
                  <a:lnTo>
                    <a:pt x="2722448" y="2823260"/>
                  </a:lnTo>
                  <a:lnTo>
                    <a:pt x="2503551" y="3048076"/>
                  </a:lnTo>
                  <a:lnTo>
                    <a:pt x="2348712" y="3048076"/>
                  </a:lnTo>
                  <a:lnTo>
                    <a:pt x="2348103" y="3048177"/>
                  </a:lnTo>
                  <a:lnTo>
                    <a:pt x="2324620" y="3055289"/>
                  </a:lnTo>
                  <a:lnTo>
                    <a:pt x="2324620" y="2689707"/>
                  </a:lnTo>
                  <a:lnTo>
                    <a:pt x="2328240" y="2671978"/>
                  </a:lnTo>
                  <a:lnTo>
                    <a:pt x="2338082" y="2657487"/>
                  </a:lnTo>
                  <a:lnTo>
                    <a:pt x="2352675" y="2647708"/>
                  </a:lnTo>
                  <a:lnTo>
                    <a:pt x="2370518" y="2644127"/>
                  </a:lnTo>
                  <a:lnTo>
                    <a:pt x="2475280" y="2644127"/>
                  </a:lnTo>
                  <a:lnTo>
                    <a:pt x="2468880" y="2654084"/>
                  </a:lnTo>
                  <a:lnTo>
                    <a:pt x="2464054" y="2664853"/>
                  </a:lnTo>
                  <a:lnTo>
                    <a:pt x="2460904" y="2676271"/>
                  </a:lnTo>
                  <a:lnTo>
                    <a:pt x="2459482" y="2688196"/>
                  </a:lnTo>
                  <a:lnTo>
                    <a:pt x="2460345" y="2703868"/>
                  </a:lnTo>
                  <a:lnTo>
                    <a:pt x="2480437" y="2745295"/>
                  </a:lnTo>
                  <a:lnTo>
                    <a:pt x="2483383" y="2747353"/>
                  </a:lnTo>
                  <a:lnTo>
                    <a:pt x="2486622" y="2747353"/>
                  </a:lnTo>
                  <a:lnTo>
                    <a:pt x="2488158" y="2746806"/>
                  </a:lnTo>
                  <a:lnTo>
                    <a:pt x="2504554" y="2731859"/>
                  </a:lnTo>
                  <a:lnTo>
                    <a:pt x="2598966" y="2645791"/>
                  </a:lnTo>
                  <a:lnTo>
                    <a:pt x="2599702" y="2644203"/>
                  </a:lnTo>
                  <a:lnTo>
                    <a:pt x="2599842" y="2640825"/>
                  </a:lnTo>
                  <a:lnTo>
                    <a:pt x="2599245" y="2639174"/>
                  </a:lnTo>
                  <a:lnTo>
                    <a:pt x="2598089" y="2637929"/>
                  </a:lnTo>
                  <a:lnTo>
                    <a:pt x="2584196" y="2627807"/>
                  </a:lnTo>
                  <a:lnTo>
                    <a:pt x="2584196" y="2642057"/>
                  </a:lnTo>
                  <a:lnTo>
                    <a:pt x="2485707" y="2731859"/>
                  </a:lnTo>
                  <a:lnTo>
                    <a:pt x="2479510" y="2722118"/>
                  </a:lnTo>
                  <a:lnTo>
                    <a:pt x="2475141" y="2711551"/>
                  </a:lnTo>
                  <a:lnTo>
                    <a:pt x="2472664" y="2700363"/>
                  </a:lnTo>
                  <a:lnTo>
                    <a:pt x="2472207" y="2689707"/>
                  </a:lnTo>
                  <a:lnTo>
                    <a:pt x="2472245" y="2688196"/>
                  </a:lnTo>
                  <a:lnTo>
                    <a:pt x="2474023" y="2675699"/>
                  </a:lnTo>
                  <a:lnTo>
                    <a:pt x="2478354" y="2663456"/>
                  </a:lnTo>
                  <a:lnTo>
                    <a:pt x="2485009" y="2652280"/>
                  </a:lnTo>
                  <a:lnTo>
                    <a:pt x="2492375" y="2644127"/>
                  </a:lnTo>
                  <a:lnTo>
                    <a:pt x="2493861" y="2642476"/>
                  </a:lnTo>
                  <a:lnTo>
                    <a:pt x="2515260" y="2629319"/>
                  </a:lnTo>
                  <a:lnTo>
                    <a:pt x="2539149" y="2624937"/>
                  </a:lnTo>
                  <a:lnTo>
                    <a:pt x="2562987" y="2629217"/>
                  </a:lnTo>
                  <a:lnTo>
                    <a:pt x="2584196" y="2642057"/>
                  </a:lnTo>
                  <a:lnTo>
                    <a:pt x="2584196" y="2627807"/>
                  </a:lnTo>
                  <a:lnTo>
                    <a:pt x="2580259" y="2624937"/>
                  </a:lnTo>
                  <a:lnTo>
                    <a:pt x="2573058" y="2619679"/>
                  </a:lnTo>
                  <a:lnTo>
                    <a:pt x="2543962" y="2612428"/>
                  </a:lnTo>
                  <a:lnTo>
                    <a:pt x="2514231" y="2616301"/>
                  </a:lnTo>
                  <a:lnTo>
                    <a:pt x="2487320" y="2631427"/>
                  </a:lnTo>
                  <a:lnTo>
                    <a:pt x="2370518" y="2631427"/>
                  </a:lnTo>
                  <a:lnTo>
                    <a:pt x="2347734" y="2636012"/>
                  </a:lnTo>
                  <a:lnTo>
                    <a:pt x="2329103" y="2648521"/>
                  </a:lnTo>
                  <a:lnTo>
                    <a:pt x="2316530" y="2667050"/>
                  </a:lnTo>
                  <a:lnTo>
                    <a:pt x="2311920" y="2689707"/>
                  </a:lnTo>
                  <a:lnTo>
                    <a:pt x="2311920" y="2891002"/>
                  </a:lnTo>
                  <a:lnTo>
                    <a:pt x="2095131" y="2891002"/>
                  </a:lnTo>
                  <a:lnTo>
                    <a:pt x="2092286" y="2893834"/>
                  </a:lnTo>
                  <a:lnTo>
                    <a:pt x="2092286" y="2900857"/>
                  </a:lnTo>
                  <a:lnTo>
                    <a:pt x="2095131" y="2903702"/>
                  </a:lnTo>
                  <a:lnTo>
                    <a:pt x="2311920" y="2903702"/>
                  </a:lnTo>
                  <a:lnTo>
                    <a:pt x="2311920" y="3059150"/>
                  </a:lnTo>
                  <a:lnTo>
                    <a:pt x="2104085" y="3122231"/>
                  </a:lnTo>
                  <a:lnTo>
                    <a:pt x="2090242" y="3129483"/>
                  </a:lnTo>
                  <a:lnTo>
                    <a:pt x="2080501" y="3141218"/>
                  </a:lnTo>
                  <a:lnTo>
                    <a:pt x="2075738" y="3155810"/>
                  </a:lnTo>
                  <a:lnTo>
                    <a:pt x="2076843" y="3171685"/>
                  </a:lnTo>
                  <a:lnTo>
                    <a:pt x="2098840" y="3207397"/>
                  </a:lnTo>
                  <a:lnTo>
                    <a:pt x="2111248" y="3212439"/>
                  </a:lnTo>
                  <a:lnTo>
                    <a:pt x="2121344" y="3212439"/>
                  </a:lnTo>
                  <a:lnTo>
                    <a:pt x="2124900" y="3211944"/>
                  </a:lnTo>
                  <a:lnTo>
                    <a:pt x="2164397" y="3200641"/>
                  </a:lnTo>
                  <a:lnTo>
                    <a:pt x="2313533" y="3157956"/>
                  </a:lnTo>
                  <a:lnTo>
                    <a:pt x="2313533" y="3269767"/>
                  </a:lnTo>
                  <a:lnTo>
                    <a:pt x="2316378" y="3272612"/>
                  </a:lnTo>
                  <a:lnTo>
                    <a:pt x="2527071" y="3272612"/>
                  </a:lnTo>
                  <a:lnTo>
                    <a:pt x="2529916" y="3269767"/>
                  </a:lnTo>
                  <a:lnTo>
                    <a:pt x="2529916" y="3259912"/>
                  </a:lnTo>
                  <a:lnTo>
                    <a:pt x="2529916" y="3147072"/>
                  </a:lnTo>
                  <a:lnTo>
                    <a:pt x="2529916" y="3143364"/>
                  </a:lnTo>
                  <a:lnTo>
                    <a:pt x="2786176" y="2888361"/>
                  </a:lnTo>
                  <a:lnTo>
                    <a:pt x="2796032" y="2873108"/>
                  </a:lnTo>
                  <a:lnTo>
                    <a:pt x="2799321" y="2855772"/>
                  </a:lnTo>
                  <a:close/>
                </a:path>
                <a:path w="2799714" h="7040245">
                  <a:moveTo>
                    <a:pt x="2799321" y="344284"/>
                  </a:moveTo>
                  <a:lnTo>
                    <a:pt x="2796057" y="326974"/>
                  </a:lnTo>
                  <a:lnTo>
                    <a:pt x="2786659" y="312407"/>
                  </a:lnTo>
                  <a:lnTo>
                    <a:pt x="2786659" y="344297"/>
                  </a:lnTo>
                  <a:lnTo>
                    <a:pt x="2784284" y="356882"/>
                  </a:lnTo>
                  <a:lnTo>
                    <a:pt x="2777147" y="367931"/>
                  </a:lnTo>
                  <a:lnTo>
                    <a:pt x="2520950" y="622884"/>
                  </a:lnTo>
                  <a:lnTo>
                    <a:pt x="2517216" y="622884"/>
                  </a:lnTo>
                  <a:lnTo>
                    <a:pt x="2517216" y="635584"/>
                  </a:lnTo>
                  <a:lnTo>
                    <a:pt x="2517216" y="748423"/>
                  </a:lnTo>
                  <a:lnTo>
                    <a:pt x="2326233" y="748423"/>
                  </a:lnTo>
                  <a:lnTo>
                    <a:pt x="2326233" y="646468"/>
                  </a:lnTo>
                  <a:lnTo>
                    <a:pt x="2326233" y="642835"/>
                  </a:lnTo>
                  <a:lnTo>
                    <a:pt x="2351087" y="635723"/>
                  </a:lnTo>
                  <a:lnTo>
                    <a:pt x="2351506" y="635584"/>
                  </a:lnTo>
                  <a:lnTo>
                    <a:pt x="2517216" y="635584"/>
                  </a:lnTo>
                  <a:lnTo>
                    <a:pt x="2517216" y="622884"/>
                  </a:lnTo>
                  <a:lnTo>
                    <a:pt x="2347963" y="622884"/>
                  </a:lnTo>
                  <a:lnTo>
                    <a:pt x="2346680" y="623328"/>
                  </a:lnTo>
                  <a:lnTo>
                    <a:pt x="2345639" y="624078"/>
                  </a:lnTo>
                  <a:lnTo>
                    <a:pt x="2118245" y="689152"/>
                  </a:lnTo>
                  <a:lnTo>
                    <a:pt x="2089099" y="656869"/>
                  </a:lnTo>
                  <a:lnTo>
                    <a:pt x="2088324" y="645960"/>
                  </a:lnTo>
                  <a:lnTo>
                    <a:pt x="2091563" y="635939"/>
                  </a:lnTo>
                  <a:lnTo>
                    <a:pt x="2098192" y="627888"/>
                  </a:lnTo>
                  <a:lnTo>
                    <a:pt x="2107628" y="622935"/>
                  </a:lnTo>
                  <a:lnTo>
                    <a:pt x="2350274" y="549287"/>
                  </a:lnTo>
                  <a:lnTo>
                    <a:pt x="2507945" y="549287"/>
                  </a:lnTo>
                  <a:lnTo>
                    <a:pt x="2509570" y="548601"/>
                  </a:lnTo>
                  <a:lnTo>
                    <a:pt x="2514244" y="543801"/>
                  </a:lnTo>
                  <a:lnTo>
                    <a:pt x="2731554" y="320624"/>
                  </a:lnTo>
                  <a:lnTo>
                    <a:pt x="2742095" y="313613"/>
                  </a:lnTo>
                  <a:lnTo>
                    <a:pt x="2754350" y="311277"/>
                  </a:lnTo>
                  <a:lnTo>
                    <a:pt x="2766618" y="313613"/>
                  </a:lnTo>
                  <a:lnTo>
                    <a:pt x="2777147" y="320624"/>
                  </a:lnTo>
                  <a:lnTo>
                    <a:pt x="2784284" y="331685"/>
                  </a:lnTo>
                  <a:lnTo>
                    <a:pt x="2786659" y="344297"/>
                  </a:lnTo>
                  <a:lnTo>
                    <a:pt x="2786659" y="312407"/>
                  </a:lnTo>
                  <a:lnTo>
                    <a:pt x="2786253" y="311772"/>
                  </a:lnTo>
                  <a:lnTo>
                    <a:pt x="2785516" y="311277"/>
                  </a:lnTo>
                  <a:lnTo>
                    <a:pt x="2771508" y="301967"/>
                  </a:lnTo>
                  <a:lnTo>
                    <a:pt x="2754350" y="298704"/>
                  </a:lnTo>
                  <a:lnTo>
                    <a:pt x="2737193" y="301967"/>
                  </a:lnTo>
                  <a:lnTo>
                    <a:pt x="2722448" y="311772"/>
                  </a:lnTo>
                  <a:lnTo>
                    <a:pt x="2503551" y="536587"/>
                  </a:lnTo>
                  <a:lnTo>
                    <a:pt x="2348712" y="536587"/>
                  </a:lnTo>
                  <a:lnTo>
                    <a:pt x="2348103" y="536689"/>
                  </a:lnTo>
                  <a:lnTo>
                    <a:pt x="2324620" y="543801"/>
                  </a:lnTo>
                  <a:lnTo>
                    <a:pt x="2324620" y="178219"/>
                  </a:lnTo>
                  <a:lnTo>
                    <a:pt x="2328240" y="160489"/>
                  </a:lnTo>
                  <a:lnTo>
                    <a:pt x="2338082" y="145999"/>
                  </a:lnTo>
                  <a:lnTo>
                    <a:pt x="2352675" y="136220"/>
                  </a:lnTo>
                  <a:lnTo>
                    <a:pt x="2370518" y="132638"/>
                  </a:lnTo>
                  <a:lnTo>
                    <a:pt x="2475280" y="132638"/>
                  </a:lnTo>
                  <a:lnTo>
                    <a:pt x="2468880" y="142595"/>
                  </a:lnTo>
                  <a:lnTo>
                    <a:pt x="2464054" y="153365"/>
                  </a:lnTo>
                  <a:lnTo>
                    <a:pt x="2460904" y="164782"/>
                  </a:lnTo>
                  <a:lnTo>
                    <a:pt x="2459482" y="176707"/>
                  </a:lnTo>
                  <a:lnTo>
                    <a:pt x="2460345" y="192366"/>
                  </a:lnTo>
                  <a:lnTo>
                    <a:pt x="2480437" y="233807"/>
                  </a:lnTo>
                  <a:lnTo>
                    <a:pt x="2483383" y="235864"/>
                  </a:lnTo>
                  <a:lnTo>
                    <a:pt x="2486622" y="235864"/>
                  </a:lnTo>
                  <a:lnTo>
                    <a:pt x="2488158" y="235318"/>
                  </a:lnTo>
                  <a:lnTo>
                    <a:pt x="2504554" y="220370"/>
                  </a:lnTo>
                  <a:lnTo>
                    <a:pt x="2598966" y="134302"/>
                  </a:lnTo>
                  <a:lnTo>
                    <a:pt x="2599702" y="132715"/>
                  </a:lnTo>
                  <a:lnTo>
                    <a:pt x="2599842" y="129336"/>
                  </a:lnTo>
                  <a:lnTo>
                    <a:pt x="2599245" y="127685"/>
                  </a:lnTo>
                  <a:lnTo>
                    <a:pt x="2598089" y="126441"/>
                  </a:lnTo>
                  <a:lnTo>
                    <a:pt x="2584196" y="116319"/>
                  </a:lnTo>
                  <a:lnTo>
                    <a:pt x="2584196" y="130568"/>
                  </a:lnTo>
                  <a:lnTo>
                    <a:pt x="2485707" y="220370"/>
                  </a:lnTo>
                  <a:lnTo>
                    <a:pt x="2479510" y="210629"/>
                  </a:lnTo>
                  <a:lnTo>
                    <a:pt x="2475141" y="200063"/>
                  </a:lnTo>
                  <a:lnTo>
                    <a:pt x="2472664" y="188874"/>
                  </a:lnTo>
                  <a:lnTo>
                    <a:pt x="2472207" y="178219"/>
                  </a:lnTo>
                  <a:lnTo>
                    <a:pt x="2472245" y="176707"/>
                  </a:lnTo>
                  <a:lnTo>
                    <a:pt x="2474023" y="164211"/>
                  </a:lnTo>
                  <a:lnTo>
                    <a:pt x="2478354" y="151968"/>
                  </a:lnTo>
                  <a:lnTo>
                    <a:pt x="2485009" y="140792"/>
                  </a:lnTo>
                  <a:lnTo>
                    <a:pt x="2492375" y="132638"/>
                  </a:lnTo>
                  <a:lnTo>
                    <a:pt x="2493861" y="130987"/>
                  </a:lnTo>
                  <a:lnTo>
                    <a:pt x="2515260" y="117830"/>
                  </a:lnTo>
                  <a:lnTo>
                    <a:pt x="2539149" y="113449"/>
                  </a:lnTo>
                  <a:lnTo>
                    <a:pt x="2562987" y="117729"/>
                  </a:lnTo>
                  <a:lnTo>
                    <a:pt x="2584196" y="130568"/>
                  </a:lnTo>
                  <a:lnTo>
                    <a:pt x="2584196" y="116319"/>
                  </a:lnTo>
                  <a:lnTo>
                    <a:pt x="2580259" y="113449"/>
                  </a:lnTo>
                  <a:lnTo>
                    <a:pt x="2573058" y="108191"/>
                  </a:lnTo>
                  <a:lnTo>
                    <a:pt x="2543962" y="100939"/>
                  </a:lnTo>
                  <a:lnTo>
                    <a:pt x="2514231" y="104813"/>
                  </a:lnTo>
                  <a:lnTo>
                    <a:pt x="2487320" y="119938"/>
                  </a:lnTo>
                  <a:lnTo>
                    <a:pt x="2370518" y="119938"/>
                  </a:lnTo>
                  <a:lnTo>
                    <a:pt x="2347734" y="124523"/>
                  </a:lnTo>
                  <a:lnTo>
                    <a:pt x="2329103" y="137033"/>
                  </a:lnTo>
                  <a:lnTo>
                    <a:pt x="2316530" y="155562"/>
                  </a:lnTo>
                  <a:lnTo>
                    <a:pt x="2311920" y="178219"/>
                  </a:lnTo>
                  <a:lnTo>
                    <a:pt x="2311920" y="379514"/>
                  </a:lnTo>
                  <a:lnTo>
                    <a:pt x="2095131" y="379514"/>
                  </a:lnTo>
                  <a:lnTo>
                    <a:pt x="2092286" y="382346"/>
                  </a:lnTo>
                  <a:lnTo>
                    <a:pt x="2092286" y="389369"/>
                  </a:lnTo>
                  <a:lnTo>
                    <a:pt x="2095131" y="392214"/>
                  </a:lnTo>
                  <a:lnTo>
                    <a:pt x="2311920" y="392214"/>
                  </a:lnTo>
                  <a:lnTo>
                    <a:pt x="2311920" y="547662"/>
                  </a:lnTo>
                  <a:lnTo>
                    <a:pt x="2104085" y="610743"/>
                  </a:lnTo>
                  <a:lnTo>
                    <a:pt x="2090242" y="617994"/>
                  </a:lnTo>
                  <a:lnTo>
                    <a:pt x="2080501" y="629729"/>
                  </a:lnTo>
                  <a:lnTo>
                    <a:pt x="2075738" y="644321"/>
                  </a:lnTo>
                  <a:lnTo>
                    <a:pt x="2076843" y="660196"/>
                  </a:lnTo>
                  <a:lnTo>
                    <a:pt x="2098840" y="695909"/>
                  </a:lnTo>
                  <a:lnTo>
                    <a:pt x="2111248" y="700951"/>
                  </a:lnTo>
                  <a:lnTo>
                    <a:pt x="2121344" y="700951"/>
                  </a:lnTo>
                  <a:lnTo>
                    <a:pt x="2124900" y="700455"/>
                  </a:lnTo>
                  <a:lnTo>
                    <a:pt x="2164397" y="689152"/>
                  </a:lnTo>
                  <a:lnTo>
                    <a:pt x="2313533" y="646468"/>
                  </a:lnTo>
                  <a:lnTo>
                    <a:pt x="2313533" y="758278"/>
                  </a:lnTo>
                  <a:lnTo>
                    <a:pt x="2316378" y="761123"/>
                  </a:lnTo>
                  <a:lnTo>
                    <a:pt x="2527071" y="761123"/>
                  </a:lnTo>
                  <a:lnTo>
                    <a:pt x="2529916" y="758278"/>
                  </a:lnTo>
                  <a:lnTo>
                    <a:pt x="2529916" y="748423"/>
                  </a:lnTo>
                  <a:lnTo>
                    <a:pt x="2529916" y="635584"/>
                  </a:lnTo>
                  <a:lnTo>
                    <a:pt x="2529916" y="631875"/>
                  </a:lnTo>
                  <a:lnTo>
                    <a:pt x="2786176" y="376872"/>
                  </a:lnTo>
                  <a:lnTo>
                    <a:pt x="2796032" y="361619"/>
                  </a:lnTo>
                  <a:lnTo>
                    <a:pt x="2799321" y="344284"/>
                  </a:lnTo>
                  <a:close/>
                </a:path>
              </a:pathLst>
            </a:custGeom>
            <a:solidFill>
              <a:srgbClr val="3A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59483" y="0"/>
              <a:ext cx="673735" cy="6867525"/>
            </a:xfrm>
            <a:custGeom>
              <a:avLst/>
              <a:gdLst/>
              <a:ahLst/>
              <a:cxnLst/>
              <a:rect l="l" t="t" r="r" b="b"/>
              <a:pathLst>
                <a:path w="673734" h="6867525">
                  <a:moveTo>
                    <a:pt x="512330" y="5561330"/>
                  </a:moveTo>
                  <a:lnTo>
                    <a:pt x="509016" y="5543702"/>
                  </a:lnTo>
                  <a:lnTo>
                    <a:pt x="499719" y="5529237"/>
                  </a:lnTo>
                  <a:lnTo>
                    <a:pt x="499719" y="5561381"/>
                  </a:lnTo>
                  <a:lnTo>
                    <a:pt x="497243" y="5574258"/>
                  </a:lnTo>
                  <a:lnTo>
                    <a:pt x="489940" y="5585587"/>
                  </a:lnTo>
                  <a:lnTo>
                    <a:pt x="479196" y="5592775"/>
                  </a:lnTo>
                  <a:lnTo>
                    <a:pt x="466699" y="5595163"/>
                  </a:lnTo>
                  <a:lnTo>
                    <a:pt x="454215" y="5592762"/>
                  </a:lnTo>
                  <a:lnTo>
                    <a:pt x="443496" y="5585587"/>
                  </a:lnTo>
                  <a:lnTo>
                    <a:pt x="191262" y="5283428"/>
                  </a:lnTo>
                  <a:lnTo>
                    <a:pt x="490397" y="5537479"/>
                  </a:lnTo>
                  <a:lnTo>
                    <a:pt x="497420" y="5548592"/>
                  </a:lnTo>
                  <a:lnTo>
                    <a:pt x="499719" y="5561381"/>
                  </a:lnTo>
                  <a:lnTo>
                    <a:pt x="499719" y="5529237"/>
                  </a:lnTo>
                  <a:lnTo>
                    <a:pt x="499071" y="5528221"/>
                  </a:lnTo>
                  <a:lnTo>
                    <a:pt x="210858" y="5283428"/>
                  </a:lnTo>
                  <a:lnTo>
                    <a:pt x="142938" y="5225732"/>
                  </a:lnTo>
                  <a:lnTo>
                    <a:pt x="142798" y="5225707"/>
                  </a:lnTo>
                  <a:lnTo>
                    <a:pt x="142379" y="5225402"/>
                  </a:lnTo>
                  <a:lnTo>
                    <a:pt x="140906" y="5224691"/>
                  </a:lnTo>
                  <a:lnTo>
                    <a:pt x="140322" y="5224538"/>
                  </a:lnTo>
                  <a:lnTo>
                    <a:pt x="140195" y="5224437"/>
                  </a:lnTo>
                  <a:lnTo>
                    <a:pt x="12827" y="5202009"/>
                  </a:lnTo>
                  <a:lnTo>
                    <a:pt x="16192" y="5060467"/>
                  </a:lnTo>
                  <a:lnTo>
                    <a:pt x="13411" y="5057559"/>
                  </a:lnTo>
                  <a:lnTo>
                    <a:pt x="9906" y="5057470"/>
                  </a:lnTo>
                  <a:lnTo>
                    <a:pt x="5880" y="5057457"/>
                  </a:lnTo>
                  <a:lnTo>
                    <a:pt x="3492" y="5060175"/>
                  </a:lnTo>
                  <a:lnTo>
                    <a:pt x="114" y="5202009"/>
                  </a:lnTo>
                  <a:lnTo>
                    <a:pt x="114" y="5207698"/>
                  </a:lnTo>
                  <a:lnTo>
                    <a:pt x="4775" y="5213362"/>
                  </a:lnTo>
                  <a:lnTo>
                    <a:pt x="4978" y="5213515"/>
                  </a:lnTo>
                  <a:lnTo>
                    <a:pt x="135547" y="5236515"/>
                  </a:lnTo>
                  <a:lnTo>
                    <a:pt x="434047" y="5594070"/>
                  </a:lnTo>
                  <a:lnTo>
                    <a:pt x="441185" y="5600166"/>
                  </a:lnTo>
                  <a:lnTo>
                    <a:pt x="449122" y="5604586"/>
                  </a:lnTo>
                  <a:lnTo>
                    <a:pt x="457746" y="5607278"/>
                  </a:lnTo>
                  <a:lnTo>
                    <a:pt x="466725" y="5608180"/>
                  </a:lnTo>
                  <a:lnTo>
                    <a:pt x="475754" y="5607278"/>
                  </a:lnTo>
                  <a:lnTo>
                    <a:pt x="509016" y="5578945"/>
                  </a:lnTo>
                  <a:lnTo>
                    <a:pt x="512330" y="5561330"/>
                  </a:lnTo>
                  <a:close/>
                </a:path>
                <a:path w="673734" h="6867525">
                  <a:moveTo>
                    <a:pt x="512330" y="3043593"/>
                  </a:moveTo>
                  <a:lnTo>
                    <a:pt x="509016" y="3025965"/>
                  </a:lnTo>
                  <a:lnTo>
                    <a:pt x="499719" y="3011500"/>
                  </a:lnTo>
                  <a:lnTo>
                    <a:pt x="499719" y="3043644"/>
                  </a:lnTo>
                  <a:lnTo>
                    <a:pt x="497243" y="3056521"/>
                  </a:lnTo>
                  <a:lnTo>
                    <a:pt x="489940" y="3067850"/>
                  </a:lnTo>
                  <a:lnTo>
                    <a:pt x="479196" y="3075038"/>
                  </a:lnTo>
                  <a:lnTo>
                    <a:pt x="466699" y="3077426"/>
                  </a:lnTo>
                  <a:lnTo>
                    <a:pt x="454215" y="3075025"/>
                  </a:lnTo>
                  <a:lnTo>
                    <a:pt x="443496" y="3067850"/>
                  </a:lnTo>
                  <a:lnTo>
                    <a:pt x="191262" y="2765691"/>
                  </a:lnTo>
                  <a:lnTo>
                    <a:pt x="490397" y="3019742"/>
                  </a:lnTo>
                  <a:lnTo>
                    <a:pt x="497420" y="3030855"/>
                  </a:lnTo>
                  <a:lnTo>
                    <a:pt x="499719" y="3043644"/>
                  </a:lnTo>
                  <a:lnTo>
                    <a:pt x="499719" y="3011500"/>
                  </a:lnTo>
                  <a:lnTo>
                    <a:pt x="499071" y="3010484"/>
                  </a:lnTo>
                  <a:lnTo>
                    <a:pt x="210858" y="2765691"/>
                  </a:lnTo>
                  <a:lnTo>
                    <a:pt x="142938" y="2707995"/>
                  </a:lnTo>
                  <a:lnTo>
                    <a:pt x="142798" y="2707970"/>
                  </a:lnTo>
                  <a:lnTo>
                    <a:pt x="142379" y="2707665"/>
                  </a:lnTo>
                  <a:lnTo>
                    <a:pt x="140906" y="2706954"/>
                  </a:lnTo>
                  <a:lnTo>
                    <a:pt x="140322" y="2706801"/>
                  </a:lnTo>
                  <a:lnTo>
                    <a:pt x="140195" y="2706700"/>
                  </a:lnTo>
                  <a:lnTo>
                    <a:pt x="12827" y="2684272"/>
                  </a:lnTo>
                  <a:lnTo>
                    <a:pt x="16192" y="2542730"/>
                  </a:lnTo>
                  <a:lnTo>
                    <a:pt x="13411" y="2539822"/>
                  </a:lnTo>
                  <a:lnTo>
                    <a:pt x="9906" y="2539733"/>
                  </a:lnTo>
                  <a:lnTo>
                    <a:pt x="5880" y="2539720"/>
                  </a:lnTo>
                  <a:lnTo>
                    <a:pt x="3492" y="2542438"/>
                  </a:lnTo>
                  <a:lnTo>
                    <a:pt x="114" y="2684272"/>
                  </a:lnTo>
                  <a:lnTo>
                    <a:pt x="114" y="2689961"/>
                  </a:lnTo>
                  <a:lnTo>
                    <a:pt x="4775" y="2695625"/>
                  </a:lnTo>
                  <a:lnTo>
                    <a:pt x="4978" y="2695778"/>
                  </a:lnTo>
                  <a:lnTo>
                    <a:pt x="135547" y="2718778"/>
                  </a:lnTo>
                  <a:lnTo>
                    <a:pt x="434047" y="3076333"/>
                  </a:lnTo>
                  <a:lnTo>
                    <a:pt x="441185" y="3082429"/>
                  </a:lnTo>
                  <a:lnTo>
                    <a:pt x="449122" y="3086849"/>
                  </a:lnTo>
                  <a:lnTo>
                    <a:pt x="457746" y="3089541"/>
                  </a:lnTo>
                  <a:lnTo>
                    <a:pt x="466725" y="3090443"/>
                  </a:lnTo>
                  <a:lnTo>
                    <a:pt x="475754" y="3089541"/>
                  </a:lnTo>
                  <a:lnTo>
                    <a:pt x="509016" y="3061208"/>
                  </a:lnTo>
                  <a:lnTo>
                    <a:pt x="512330" y="3043593"/>
                  </a:lnTo>
                  <a:close/>
                </a:path>
                <a:path w="673734" h="6867525">
                  <a:moveTo>
                    <a:pt x="512330" y="525856"/>
                  </a:moveTo>
                  <a:lnTo>
                    <a:pt x="509016" y="508228"/>
                  </a:lnTo>
                  <a:lnTo>
                    <a:pt x="499719" y="493763"/>
                  </a:lnTo>
                  <a:lnTo>
                    <a:pt x="499719" y="525907"/>
                  </a:lnTo>
                  <a:lnTo>
                    <a:pt x="497243" y="538784"/>
                  </a:lnTo>
                  <a:lnTo>
                    <a:pt x="489940" y="550113"/>
                  </a:lnTo>
                  <a:lnTo>
                    <a:pt x="479196" y="557301"/>
                  </a:lnTo>
                  <a:lnTo>
                    <a:pt x="466699" y="559676"/>
                  </a:lnTo>
                  <a:lnTo>
                    <a:pt x="454215" y="557288"/>
                  </a:lnTo>
                  <a:lnTo>
                    <a:pt x="443496" y="550113"/>
                  </a:lnTo>
                  <a:lnTo>
                    <a:pt x="191262" y="247954"/>
                  </a:lnTo>
                  <a:lnTo>
                    <a:pt x="490397" y="502005"/>
                  </a:lnTo>
                  <a:lnTo>
                    <a:pt x="497420" y="513118"/>
                  </a:lnTo>
                  <a:lnTo>
                    <a:pt x="499719" y="525907"/>
                  </a:lnTo>
                  <a:lnTo>
                    <a:pt x="499719" y="493763"/>
                  </a:lnTo>
                  <a:lnTo>
                    <a:pt x="499071" y="492747"/>
                  </a:lnTo>
                  <a:lnTo>
                    <a:pt x="210858" y="247954"/>
                  </a:lnTo>
                  <a:lnTo>
                    <a:pt x="142938" y="190258"/>
                  </a:lnTo>
                  <a:lnTo>
                    <a:pt x="142798" y="190233"/>
                  </a:lnTo>
                  <a:lnTo>
                    <a:pt x="142379" y="189928"/>
                  </a:lnTo>
                  <a:lnTo>
                    <a:pt x="140906" y="189217"/>
                  </a:lnTo>
                  <a:lnTo>
                    <a:pt x="140322" y="189064"/>
                  </a:lnTo>
                  <a:lnTo>
                    <a:pt x="140195" y="188963"/>
                  </a:lnTo>
                  <a:lnTo>
                    <a:pt x="12827" y="166535"/>
                  </a:lnTo>
                  <a:lnTo>
                    <a:pt x="16192" y="24993"/>
                  </a:lnTo>
                  <a:lnTo>
                    <a:pt x="13411" y="22085"/>
                  </a:lnTo>
                  <a:lnTo>
                    <a:pt x="9906" y="22009"/>
                  </a:lnTo>
                  <a:lnTo>
                    <a:pt x="5880" y="21983"/>
                  </a:lnTo>
                  <a:lnTo>
                    <a:pt x="3492" y="24701"/>
                  </a:lnTo>
                  <a:lnTo>
                    <a:pt x="114" y="166535"/>
                  </a:lnTo>
                  <a:lnTo>
                    <a:pt x="114" y="172224"/>
                  </a:lnTo>
                  <a:lnTo>
                    <a:pt x="4775" y="177888"/>
                  </a:lnTo>
                  <a:lnTo>
                    <a:pt x="4978" y="178041"/>
                  </a:lnTo>
                  <a:lnTo>
                    <a:pt x="135547" y="201041"/>
                  </a:lnTo>
                  <a:lnTo>
                    <a:pt x="434047" y="558596"/>
                  </a:lnTo>
                  <a:lnTo>
                    <a:pt x="441185" y="564692"/>
                  </a:lnTo>
                  <a:lnTo>
                    <a:pt x="449122" y="569112"/>
                  </a:lnTo>
                  <a:lnTo>
                    <a:pt x="457746" y="571804"/>
                  </a:lnTo>
                  <a:lnTo>
                    <a:pt x="466725" y="572706"/>
                  </a:lnTo>
                  <a:lnTo>
                    <a:pt x="475754" y="571804"/>
                  </a:lnTo>
                  <a:lnTo>
                    <a:pt x="484263" y="569150"/>
                  </a:lnTo>
                  <a:lnTo>
                    <a:pt x="492112" y="564832"/>
                  </a:lnTo>
                  <a:lnTo>
                    <a:pt x="498195" y="559676"/>
                  </a:lnTo>
                  <a:lnTo>
                    <a:pt x="499071" y="558939"/>
                  </a:lnTo>
                  <a:lnTo>
                    <a:pt x="509016" y="543471"/>
                  </a:lnTo>
                  <a:lnTo>
                    <a:pt x="512330" y="525856"/>
                  </a:lnTo>
                  <a:close/>
                </a:path>
                <a:path w="673734" h="6867525">
                  <a:moveTo>
                    <a:pt x="561251" y="6260820"/>
                  </a:moveTo>
                  <a:lnTo>
                    <a:pt x="552259" y="6215062"/>
                  </a:lnTo>
                  <a:lnTo>
                    <a:pt x="548551" y="6209411"/>
                  </a:lnTo>
                  <a:lnTo>
                    <a:pt x="548551" y="6260820"/>
                  </a:lnTo>
                  <a:lnTo>
                    <a:pt x="540562" y="6301651"/>
                  </a:lnTo>
                  <a:lnTo>
                    <a:pt x="518782" y="6335014"/>
                  </a:lnTo>
                  <a:lnTo>
                    <a:pt x="486511" y="6357531"/>
                  </a:lnTo>
                  <a:lnTo>
                    <a:pt x="447027" y="6365786"/>
                  </a:lnTo>
                  <a:lnTo>
                    <a:pt x="407543" y="6357531"/>
                  </a:lnTo>
                  <a:lnTo>
                    <a:pt x="398475" y="6351194"/>
                  </a:lnTo>
                  <a:lnTo>
                    <a:pt x="375272" y="6335014"/>
                  </a:lnTo>
                  <a:lnTo>
                    <a:pt x="353491" y="6301651"/>
                  </a:lnTo>
                  <a:lnTo>
                    <a:pt x="345503" y="6260820"/>
                  </a:lnTo>
                  <a:lnTo>
                    <a:pt x="353491" y="6220003"/>
                  </a:lnTo>
                  <a:lnTo>
                    <a:pt x="375272" y="6186640"/>
                  </a:lnTo>
                  <a:lnTo>
                    <a:pt x="407543" y="6164123"/>
                  </a:lnTo>
                  <a:lnTo>
                    <a:pt x="447027" y="6155855"/>
                  </a:lnTo>
                  <a:lnTo>
                    <a:pt x="486511" y="6164123"/>
                  </a:lnTo>
                  <a:lnTo>
                    <a:pt x="518782" y="6186640"/>
                  </a:lnTo>
                  <a:lnTo>
                    <a:pt x="540562" y="6220003"/>
                  </a:lnTo>
                  <a:lnTo>
                    <a:pt x="548551" y="6260820"/>
                  </a:lnTo>
                  <a:lnTo>
                    <a:pt x="548551" y="6209411"/>
                  </a:lnTo>
                  <a:lnTo>
                    <a:pt x="527761" y="6177661"/>
                  </a:lnTo>
                  <a:lnTo>
                    <a:pt x="496392" y="6155855"/>
                  </a:lnTo>
                  <a:lnTo>
                    <a:pt x="491439" y="6152426"/>
                  </a:lnTo>
                  <a:lnTo>
                    <a:pt x="447027" y="6143155"/>
                  </a:lnTo>
                  <a:lnTo>
                    <a:pt x="402615" y="6152426"/>
                  </a:lnTo>
                  <a:lnTo>
                    <a:pt x="366293" y="6177661"/>
                  </a:lnTo>
                  <a:lnTo>
                    <a:pt x="341795" y="6215062"/>
                  </a:lnTo>
                  <a:lnTo>
                    <a:pt x="332803" y="6260820"/>
                  </a:lnTo>
                  <a:lnTo>
                    <a:pt x="334975" y="6283655"/>
                  </a:lnTo>
                  <a:lnTo>
                    <a:pt x="341210" y="6305004"/>
                  </a:lnTo>
                  <a:lnTo>
                    <a:pt x="351078" y="6324435"/>
                  </a:lnTo>
                  <a:lnTo>
                    <a:pt x="364159" y="6341554"/>
                  </a:lnTo>
                  <a:lnTo>
                    <a:pt x="321056" y="6378168"/>
                  </a:lnTo>
                  <a:lnTo>
                    <a:pt x="321056" y="6394818"/>
                  </a:lnTo>
                  <a:lnTo>
                    <a:pt x="68834" y="6696977"/>
                  </a:lnTo>
                  <a:lnTo>
                    <a:pt x="58089" y="6704165"/>
                  </a:lnTo>
                  <a:lnTo>
                    <a:pt x="45605" y="6706552"/>
                  </a:lnTo>
                  <a:lnTo>
                    <a:pt x="33121" y="6704152"/>
                  </a:lnTo>
                  <a:lnTo>
                    <a:pt x="22377" y="6696977"/>
                  </a:lnTo>
                  <a:lnTo>
                    <a:pt x="15074" y="6685635"/>
                  </a:lnTo>
                  <a:lnTo>
                    <a:pt x="12598" y="6672770"/>
                  </a:lnTo>
                  <a:lnTo>
                    <a:pt x="14884" y="6659981"/>
                  </a:lnTo>
                  <a:lnTo>
                    <a:pt x="21920" y="6648882"/>
                  </a:lnTo>
                  <a:lnTo>
                    <a:pt x="321056" y="6394818"/>
                  </a:lnTo>
                  <a:lnTo>
                    <a:pt x="321056" y="6378168"/>
                  </a:lnTo>
                  <a:lnTo>
                    <a:pt x="13246" y="6639623"/>
                  </a:lnTo>
                  <a:lnTo>
                    <a:pt x="3302" y="6655105"/>
                  </a:lnTo>
                  <a:lnTo>
                    <a:pt x="0" y="6672720"/>
                  </a:lnTo>
                  <a:lnTo>
                    <a:pt x="3302" y="6690334"/>
                  </a:lnTo>
                  <a:lnTo>
                    <a:pt x="36588" y="6718668"/>
                  </a:lnTo>
                  <a:lnTo>
                    <a:pt x="45605" y="6719570"/>
                  </a:lnTo>
                  <a:lnTo>
                    <a:pt x="54635" y="6718668"/>
                  </a:lnTo>
                  <a:lnTo>
                    <a:pt x="337578" y="6394818"/>
                  </a:lnTo>
                  <a:lnTo>
                    <a:pt x="374002" y="6351194"/>
                  </a:lnTo>
                  <a:lnTo>
                    <a:pt x="389877" y="6362636"/>
                  </a:lnTo>
                  <a:lnTo>
                    <a:pt x="407543" y="6371222"/>
                  </a:lnTo>
                  <a:lnTo>
                    <a:pt x="426694" y="6376619"/>
                  </a:lnTo>
                  <a:lnTo>
                    <a:pt x="447027" y="6378486"/>
                  </a:lnTo>
                  <a:lnTo>
                    <a:pt x="491439" y="6369228"/>
                  </a:lnTo>
                  <a:lnTo>
                    <a:pt x="496392" y="6365786"/>
                  </a:lnTo>
                  <a:lnTo>
                    <a:pt x="527761" y="6343993"/>
                  </a:lnTo>
                  <a:lnTo>
                    <a:pt x="552259" y="6306578"/>
                  </a:lnTo>
                  <a:lnTo>
                    <a:pt x="561251" y="6260820"/>
                  </a:lnTo>
                  <a:close/>
                </a:path>
                <a:path w="673734" h="6867525">
                  <a:moveTo>
                    <a:pt x="561251" y="3743083"/>
                  </a:moveTo>
                  <a:lnTo>
                    <a:pt x="552259" y="3697325"/>
                  </a:lnTo>
                  <a:lnTo>
                    <a:pt x="548551" y="3691674"/>
                  </a:lnTo>
                  <a:lnTo>
                    <a:pt x="548551" y="3743083"/>
                  </a:lnTo>
                  <a:lnTo>
                    <a:pt x="540562" y="3783914"/>
                  </a:lnTo>
                  <a:lnTo>
                    <a:pt x="518782" y="3817277"/>
                  </a:lnTo>
                  <a:lnTo>
                    <a:pt x="486511" y="3839794"/>
                  </a:lnTo>
                  <a:lnTo>
                    <a:pt x="447027" y="3848049"/>
                  </a:lnTo>
                  <a:lnTo>
                    <a:pt x="407543" y="3839794"/>
                  </a:lnTo>
                  <a:lnTo>
                    <a:pt x="398475" y="3833457"/>
                  </a:lnTo>
                  <a:lnTo>
                    <a:pt x="375272" y="3817277"/>
                  </a:lnTo>
                  <a:lnTo>
                    <a:pt x="353491" y="3783914"/>
                  </a:lnTo>
                  <a:lnTo>
                    <a:pt x="345503" y="3743083"/>
                  </a:lnTo>
                  <a:lnTo>
                    <a:pt x="353491" y="3702266"/>
                  </a:lnTo>
                  <a:lnTo>
                    <a:pt x="375272" y="3668903"/>
                  </a:lnTo>
                  <a:lnTo>
                    <a:pt x="407543" y="3646386"/>
                  </a:lnTo>
                  <a:lnTo>
                    <a:pt x="447027" y="3638118"/>
                  </a:lnTo>
                  <a:lnTo>
                    <a:pt x="486511" y="3646386"/>
                  </a:lnTo>
                  <a:lnTo>
                    <a:pt x="518782" y="3668903"/>
                  </a:lnTo>
                  <a:lnTo>
                    <a:pt x="540562" y="3702266"/>
                  </a:lnTo>
                  <a:lnTo>
                    <a:pt x="548551" y="3743083"/>
                  </a:lnTo>
                  <a:lnTo>
                    <a:pt x="548551" y="3691674"/>
                  </a:lnTo>
                  <a:lnTo>
                    <a:pt x="527761" y="3659924"/>
                  </a:lnTo>
                  <a:lnTo>
                    <a:pt x="496392" y="3638118"/>
                  </a:lnTo>
                  <a:lnTo>
                    <a:pt x="491439" y="3634689"/>
                  </a:lnTo>
                  <a:lnTo>
                    <a:pt x="447027" y="3625418"/>
                  </a:lnTo>
                  <a:lnTo>
                    <a:pt x="402615" y="3634689"/>
                  </a:lnTo>
                  <a:lnTo>
                    <a:pt x="366293" y="3659924"/>
                  </a:lnTo>
                  <a:lnTo>
                    <a:pt x="341795" y="3697325"/>
                  </a:lnTo>
                  <a:lnTo>
                    <a:pt x="332803" y="3743083"/>
                  </a:lnTo>
                  <a:lnTo>
                    <a:pt x="334975" y="3765918"/>
                  </a:lnTo>
                  <a:lnTo>
                    <a:pt x="341210" y="3787267"/>
                  </a:lnTo>
                  <a:lnTo>
                    <a:pt x="351078" y="3806698"/>
                  </a:lnTo>
                  <a:lnTo>
                    <a:pt x="364159" y="3823817"/>
                  </a:lnTo>
                  <a:lnTo>
                    <a:pt x="321056" y="3860431"/>
                  </a:lnTo>
                  <a:lnTo>
                    <a:pt x="321056" y="3877081"/>
                  </a:lnTo>
                  <a:lnTo>
                    <a:pt x="68834" y="4179239"/>
                  </a:lnTo>
                  <a:lnTo>
                    <a:pt x="58089" y="4186415"/>
                  </a:lnTo>
                  <a:lnTo>
                    <a:pt x="45605" y="4188815"/>
                  </a:lnTo>
                  <a:lnTo>
                    <a:pt x="33121" y="4186415"/>
                  </a:lnTo>
                  <a:lnTo>
                    <a:pt x="22377" y="4179239"/>
                  </a:lnTo>
                  <a:lnTo>
                    <a:pt x="15074" y="4167898"/>
                  </a:lnTo>
                  <a:lnTo>
                    <a:pt x="12598" y="4155033"/>
                  </a:lnTo>
                  <a:lnTo>
                    <a:pt x="14884" y="4142244"/>
                  </a:lnTo>
                  <a:lnTo>
                    <a:pt x="21920" y="4131145"/>
                  </a:lnTo>
                  <a:lnTo>
                    <a:pt x="321056" y="3877081"/>
                  </a:lnTo>
                  <a:lnTo>
                    <a:pt x="321056" y="3860431"/>
                  </a:lnTo>
                  <a:lnTo>
                    <a:pt x="13246" y="4121886"/>
                  </a:lnTo>
                  <a:lnTo>
                    <a:pt x="3302" y="4137368"/>
                  </a:lnTo>
                  <a:lnTo>
                    <a:pt x="0" y="4154982"/>
                  </a:lnTo>
                  <a:lnTo>
                    <a:pt x="3302" y="4172597"/>
                  </a:lnTo>
                  <a:lnTo>
                    <a:pt x="36588" y="4200931"/>
                  </a:lnTo>
                  <a:lnTo>
                    <a:pt x="45605" y="4201833"/>
                  </a:lnTo>
                  <a:lnTo>
                    <a:pt x="54635" y="4200931"/>
                  </a:lnTo>
                  <a:lnTo>
                    <a:pt x="337578" y="3877081"/>
                  </a:lnTo>
                  <a:lnTo>
                    <a:pt x="374002" y="3833457"/>
                  </a:lnTo>
                  <a:lnTo>
                    <a:pt x="389877" y="3844899"/>
                  </a:lnTo>
                  <a:lnTo>
                    <a:pt x="407543" y="3853484"/>
                  </a:lnTo>
                  <a:lnTo>
                    <a:pt x="426694" y="3858882"/>
                  </a:lnTo>
                  <a:lnTo>
                    <a:pt x="447027" y="3860749"/>
                  </a:lnTo>
                  <a:lnTo>
                    <a:pt x="491439" y="3851491"/>
                  </a:lnTo>
                  <a:lnTo>
                    <a:pt x="496392" y="3848049"/>
                  </a:lnTo>
                  <a:lnTo>
                    <a:pt x="527761" y="3826256"/>
                  </a:lnTo>
                  <a:lnTo>
                    <a:pt x="552259" y="3788841"/>
                  </a:lnTo>
                  <a:lnTo>
                    <a:pt x="561251" y="3743083"/>
                  </a:lnTo>
                  <a:close/>
                </a:path>
                <a:path w="673734" h="6867525">
                  <a:moveTo>
                    <a:pt x="561251" y="1225346"/>
                  </a:moveTo>
                  <a:lnTo>
                    <a:pt x="552259" y="1179588"/>
                  </a:lnTo>
                  <a:lnTo>
                    <a:pt x="548551" y="1173937"/>
                  </a:lnTo>
                  <a:lnTo>
                    <a:pt x="548551" y="1225346"/>
                  </a:lnTo>
                  <a:lnTo>
                    <a:pt x="540562" y="1266177"/>
                  </a:lnTo>
                  <a:lnTo>
                    <a:pt x="518782" y="1299540"/>
                  </a:lnTo>
                  <a:lnTo>
                    <a:pt x="486511" y="1322057"/>
                  </a:lnTo>
                  <a:lnTo>
                    <a:pt x="447027" y="1330312"/>
                  </a:lnTo>
                  <a:lnTo>
                    <a:pt x="407543" y="1322057"/>
                  </a:lnTo>
                  <a:lnTo>
                    <a:pt x="398475" y="1315720"/>
                  </a:lnTo>
                  <a:lnTo>
                    <a:pt x="375272" y="1299540"/>
                  </a:lnTo>
                  <a:lnTo>
                    <a:pt x="353491" y="1266177"/>
                  </a:lnTo>
                  <a:lnTo>
                    <a:pt x="345503" y="1225346"/>
                  </a:lnTo>
                  <a:lnTo>
                    <a:pt x="353491" y="1184529"/>
                  </a:lnTo>
                  <a:lnTo>
                    <a:pt x="375272" y="1151153"/>
                  </a:lnTo>
                  <a:lnTo>
                    <a:pt x="407543" y="1128649"/>
                  </a:lnTo>
                  <a:lnTo>
                    <a:pt x="447027" y="1120381"/>
                  </a:lnTo>
                  <a:lnTo>
                    <a:pt x="486511" y="1128649"/>
                  </a:lnTo>
                  <a:lnTo>
                    <a:pt x="518782" y="1151153"/>
                  </a:lnTo>
                  <a:lnTo>
                    <a:pt x="540562" y="1184529"/>
                  </a:lnTo>
                  <a:lnTo>
                    <a:pt x="548551" y="1225346"/>
                  </a:lnTo>
                  <a:lnTo>
                    <a:pt x="548551" y="1173937"/>
                  </a:lnTo>
                  <a:lnTo>
                    <a:pt x="527761" y="1142187"/>
                  </a:lnTo>
                  <a:lnTo>
                    <a:pt x="496392" y="1120381"/>
                  </a:lnTo>
                  <a:lnTo>
                    <a:pt x="491439" y="1116939"/>
                  </a:lnTo>
                  <a:lnTo>
                    <a:pt x="447027" y="1107681"/>
                  </a:lnTo>
                  <a:lnTo>
                    <a:pt x="402615" y="1116939"/>
                  </a:lnTo>
                  <a:lnTo>
                    <a:pt x="366293" y="1142187"/>
                  </a:lnTo>
                  <a:lnTo>
                    <a:pt x="341795" y="1179588"/>
                  </a:lnTo>
                  <a:lnTo>
                    <a:pt x="332803" y="1225346"/>
                  </a:lnTo>
                  <a:lnTo>
                    <a:pt x="334975" y="1248181"/>
                  </a:lnTo>
                  <a:lnTo>
                    <a:pt x="341210" y="1269530"/>
                  </a:lnTo>
                  <a:lnTo>
                    <a:pt x="351078" y="1288961"/>
                  </a:lnTo>
                  <a:lnTo>
                    <a:pt x="364159" y="1306080"/>
                  </a:lnTo>
                  <a:lnTo>
                    <a:pt x="321056" y="1342694"/>
                  </a:lnTo>
                  <a:lnTo>
                    <a:pt x="321056" y="1359344"/>
                  </a:lnTo>
                  <a:lnTo>
                    <a:pt x="68834" y="1661502"/>
                  </a:lnTo>
                  <a:lnTo>
                    <a:pt x="58089" y="1668678"/>
                  </a:lnTo>
                  <a:lnTo>
                    <a:pt x="45605" y="1671078"/>
                  </a:lnTo>
                  <a:lnTo>
                    <a:pt x="33121" y="1668678"/>
                  </a:lnTo>
                  <a:lnTo>
                    <a:pt x="22377" y="1661502"/>
                  </a:lnTo>
                  <a:lnTo>
                    <a:pt x="15074" y="1650161"/>
                  </a:lnTo>
                  <a:lnTo>
                    <a:pt x="12598" y="1637296"/>
                  </a:lnTo>
                  <a:lnTo>
                    <a:pt x="14884" y="1624507"/>
                  </a:lnTo>
                  <a:lnTo>
                    <a:pt x="21920" y="1613408"/>
                  </a:lnTo>
                  <a:lnTo>
                    <a:pt x="321056" y="1359344"/>
                  </a:lnTo>
                  <a:lnTo>
                    <a:pt x="321056" y="1342694"/>
                  </a:lnTo>
                  <a:lnTo>
                    <a:pt x="13246" y="1604149"/>
                  </a:lnTo>
                  <a:lnTo>
                    <a:pt x="3302" y="1619631"/>
                  </a:lnTo>
                  <a:lnTo>
                    <a:pt x="0" y="1637245"/>
                  </a:lnTo>
                  <a:lnTo>
                    <a:pt x="3302" y="1654860"/>
                  </a:lnTo>
                  <a:lnTo>
                    <a:pt x="36588" y="1683194"/>
                  </a:lnTo>
                  <a:lnTo>
                    <a:pt x="45605" y="1684096"/>
                  </a:lnTo>
                  <a:lnTo>
                    <a:pt x="54635" y="1683194"/>
                  </a:lnTo>
                  <a:lnTo>
                    <a:pt x="337578" y="1359344"/>
                  </a:lnTo>
                  <a:lnTo>
                    <a:pt x="374002" y="1315720"/>
                  </a:lnTo>
                  <a:lnTo>
                    <a:pt x="389877" y="1327162"/>
                  </a:lnTo>
                  <a:lnTo>
                    <a:pt x="407543" y="1335747"/>
                  </a:lnTo>
                  <a:lnTo>
                    <a:pt x="426694" y="1341145"/>
                  </a:lnTo>
                  <a:lnTo>
                    <a:pt x="447027" y="1343012"/>
                  </a:lnTo>
                  <a:lnTo>
                    <a:pt x="491439" y="1333754"/>
                  </a:lnTo>
                  <a:lnTo>
                    <a:pt x="496392" y="1330312"/>
                  </a:lnTo>
                  <a:lnTo>
                    <a:pt x="527761" y="1308519"/>
                  </a:lnTo>
                  <a:lnTo>
                    <a:pt x="552259" y="1271104"/>
                  </a:lnTo>
                  <a:lnTo>
                    <a:pt x="561251" y="1225346"/>
                  </a:lnTo>
                  <a:close/>
                </a:path>
                <a:path w="673734" h="6867525">
                  <a:moveTo>
                    <a:pt x="673100" y="5413845"/>
                  </a:moveTo>
                  <a:lnTo>
                    <a:pt x="669785" y="5396230"/>
                  </a:lnTo>
                  <a:lnTo>
                    <a:pt x="660501" y="5381777"/>
                  </a:lnTo>
                  <a:lnTo>
                    <a:pt x="660501" y="5413908"/>
                  </a:lnTo>
                  <a:lnTo>
                    <a:pt x="658012" y="5426773"/>
                  </a:lnTo>
                  <a:lnTo>
                    <a:pt x="650722" y="5438114"/>
                  </a:lnTo>
                  <a:lnTo>
                    <a:pt x="639953" y="5445290"/>
                  </a:lnTo>
                  <a:lnTo>
                    <a:pt x="627494" y="5447677"/>
                  </a:lnTo>
                  <a:lnTo>
                    <a:pt x="614997" y="5445290"/>
                  </a:lnTo>
                  <a:lnTo>
                    <a:pt x="604266" y="5438114"/>
                  </a:lnTo>
                  <a:lnTo>
                    <a:pt x="352044" y="5135956"/>
                  </a:lnTo>
                  <a:lnTo>
                    <a:pt x="651179" y="5390019"/>
                  </a:lnTo>
                  <a:lnTo>
                    <a:pt x="658202" y="5401119"/>
                  </a:lnTo>
                  <a:lnTo>
                    <a:pt x="660501" y="5413908"/>
                  </a:lnTo>
                  <a:lnTo>
                    <a:pt x="660501" y="5381777"/>
                  </a:lnTo>
                  <a:lnTo>
                    <a:pt x="659853" y="5380761"/>
                  </a:lnTo>
                  <a:lnTo>
                    <a:pt x="371640" y="5135956"/>
                  </a:lnTo>
                  <a:lnTo>
                    <a:pt x="320281" y="5092331"/>
                  </a:lnTo>
                  <a:lnTo>
                    <a:pt x="308940" y="5082692"/>
                  </a:lnTo>
                  <a:lnTo>
                    <a:pt x="322008" y="5065573"/>
                  </a:lnTo>
                  <a:lnTo>
                    <a:pt x="331876" y="5046129"/>
                  </a:lnTo>
                  <a:lnTo>
                    <a:pt x="338112" y="5024793"/>
                  </a:lnTo>
                  <a:lnTo>
                    <a:pt x="340296" y="5001958"/>
                  </a:lnTo>
                  <a:lnTo>
                    <a:pt x="331304" y="4956200"/>
                  </a:lnTo>
                  <a:lnTo>
                    <a:pt x="327596" y="4950549"/>
                  </a:lnTo>
                  <a:lnTo>
                    <a:pt x="327596" y="5001958"/>
                  </a:lnTo>
                  <a:lnTo>
                    <a:pt x="319595" y="5042776"/>
                  </a:lnTo>
                  <a:lnTo>
                    <a:pt x="297827" y="5076152"/>
                  </a:lnTo>
                  <a:lnTo>
                    <a:pt x="265544" y="5098656"/>
                  </a:lnTo>
                  <a:lnTo>
                    <a:pt x="226072" y="5106924"/>
                  </a:lnTo>
                  <a:lnTo>
                    <a:pt x="186588" y="5098656"/>
                  </a:lnTo>
                  <a:lnTo>
                    <a:pt x="154317" y="5076152"/>
                  </a:lnTo>
                  <a:lnTo>
                    <a:pt x="132537" y="5042776"/>
                  </a:lnTo>
                  <a:lnTo>
                    <a:pt x="124548" y="5001958"/>
                  </a:lnTo>
                  <a:lnTo>
                    <a:pt x="132537" y="4961128"/>
                  </a:lnTo>
                  <a:lnTo>
                    <a:pt x="154317" y="4927765"/>
                  </a:lnTo>
                  <a:lnTo>
                    <a:pt x="186588" y="4905248"/>
                  </a:lnTo>
                  <a:lnTo>
                    <a:pt x="226072" y="4896993"/>
                  </a:lnTo>
                  <a:lnTo>
                    <a:pt x="265544" y="4905248"/>
                  </a:lnTo>
                  <a:lnTo>
                    <a:pt x="297827" y="4927765"/>
                  </a:lnTo>
                  <a:lnTo>
                    <a:pt x="319595" y="4961128"/>
                  </a:lnTo>
                  <a:lnTo>
                    <a:pt x="327596" y="5001958"/>
                  </a:lnTo>
                  <a:lnTo>
                    <a:pt x="327596" y="4950549"/>
                  </a:lnTo>
                  <a:lnTo>
                    <a:pt x="306793" y="4918786"/>
                  </a:lnTo>
                  <a:lnTo>
                    <a:pt x="275437" y="4896993"/>
                  </a:lnTo>
                  <a:lnTo>
                    <a:pt x="270484" y="4893551"/>
                  </a:lnTo>
                  <a:lnTo>
                    <a:pt x="226072" y="4884293"/>
                  </a:lnTo>
                  <a:lnTo>
                    <a:pt x="181648" y="4893551"/>
                  </a:lnTo>
                  <a:lnTo>
                    <a:pt x="145338" y="4918786"/>
                  </a:lnTo>
                  <a:lnTo>
                    <a:pt x="120840" y="4956200"/>
                  </a:lnTo>
                  <a:lnTo>
                    <a:pt x="111848" y="5001958"/>
                  </a:lnTo>
                  <a:lnTo>
                    <a:pt x="120840" y="5047716"/>
                  </a:lnTo>
                  <a:lnTo>
                    <a:pt x="145338" y="5085118"/>
                  </a:lnTo>
                  <a:lnTo>
                    <a:pt x="181648" y="5110365"/>
                  </a:lnTo>
                  <a:lnTo>
                    <a:pt x="226072" y="5119624"/>
                  </a:lnTo>
                  <a:lnTo>
                    <a:pt x="246392" y="5117744"/>
                  </a:lnTo>
                  <a:lnTo>
                    <a:pt x="265557" y="5112359"/>
                  </a:lnTo>
                  <a:lnTo>
                    <a:pt x="276745" y="5106924"/>
                  </a:lnTo>
                  <a:lnTo>
                    <a:pt x="283222" y="5103774"/>
                  </a:lnTo>
                  <a:lnTo>
                    <a:pt x="299097" y="5092331"/>
                  </a:lnTo>
                  <a:lnTo>
                    <a:pt x="594829" y="5446598"/>
                  </a:lnTo>
                  <a:lnTo>
                    <a:pt x="601967" y="5452694"/>
                  </a:lnTo>
                  <a:lnTo>
                    <a:pt x="609904" y="5457114"/>
                  </a:lnTo>
                  <a:lnTo>
                    <a:pt x="618515" y="5459806"/>
                  </a:lnTo>
                  <a:lnTo>
                    <a:pt x="627494" y="5460708"/>
                  </a:lnTo>
                  <a:lnTo>
                    <a:pt x="636524" y="5459793"/>
                  </a:lnTo>
                  <a:lnTo>
                    <a:pt x="645045" y="5457152"/>
                  </a:lnTo>
                  <a:lnTo>
                    <a:pt x="652881" y="5452834"/>
                  </a:lnTo>
                  <a:lnTo>
                    <a:pt x="658990" y="5447677"/>
                  </a:lnTo>
                  <a:lnTo>
                    <a:pt x="659853" y="5446954"/>
                  </a:lnTo>
                  <a:lnTo>
                    <a:pt x="669785" y="5431472"/>
                  </a:lnTo>
                  <a:lnTo>
                    <a:pt x="673100" y="5413845"/>
                  </a:lnTo>
                  <a:close/>
                </a:path>
                <a:path w="673734" h="6867525">
                  <a:moveTo>
                    <a:pt x="673100" y="2896108"/>
                  </a:moveTo>
                  <a:lnTo>
                    <a:pt x="669785" y="2878493"/>
                  </a:lnTo>
                  <a:lnTo>
                    <a:pt x="660501" y="2864040"/>
                  </a:lnTo>
                  <a:lnTo>
                    <a:pt x="660501" y="2896158"/>
                  </a:lnTo>
                  <a:lnTo>
                    <a:pt x="658012" y="2909036"/>
                  </a:lnTo>
                  <a:lnTo>
                    <a:pt x="650722" y="2920377"/>
                  </a:lnTo>
                  <a:lnTo>
                    <a:pt x="639953" y="2927553"/>
                  </a:lnTo>
                  <a:lnTo>
                    <a:pt x="627494" y="2929940"/>
                  </a:lnTo>
                  <a:lnTo>
                    <a:pt x="614997" y="2927553"/>
                  </a:lnTo>
                  <a:lnTo>
                    <a:pt x="604266" y="2920377"/>
                  </a:lnTo>
                  <a:lnTo>
                    <a:pt x="352044" y="2618219"/>
                  </a:lnTo>
                  <a:lnTo>
                    <a:pt x="651179" y="2872282"/>
                  </a:lnTo>
                  <a:lnTo>
                    <a:pt x="658202" y="2883382"/>
                  </a:lnTo>
                  <a:lnTo>
                    <a:pt x="660501" y="2896158"/>
                  </a:lnTo>
                  <a:lnTo>
                    <a:pt x="660501" y="2864040"/>
                  </a:lnTo>
                  <a:lnTo>
                    <a:pt x="659853" y="2863024"/>
                  </a:lnTo>
                  <a:lnTo>
                    <a:pt x="371640" y="2618219"/>
                  </a:lnTo>
                  <a:lnTo>
                    <a:pt x="320281" y="2574594"/>
                  </a:lnTo>
                  <a:lnTo>
                    <a:pt x="308940" y="2564955"/>
                  </a:lnTo>
                  <a:lnTo>
                    <a:pt x="322008" y="2547836"/>
                  </a:lnTo>
                  <a:lnTo>
                    <a:pt x="331876" y="2528392"/>
                  </a:lnTo>
                  <a:lnTo>
                    <a:pt x="338112" y="2507056"/>
                  </a:lnTo>
                  <a:lnTo>
                    <a:pt x="340296" y="2484221"/>
                  </a:lnTo>
                  <a:lnTo>
                    <a:pt x="331304" y="2438463"/>
                  </a:lnTo>
                  <a:lnTo>
                    <a:pt x="327596" y="2432812"/>
                  </a:lnTo>
                  <a:lnTo>
                    <a:pt x="327596" y="2484221"/>
                  </a:lnTo>
                  <a:lnTo>
                    <a:pt x="319595" y="2525039"/>
                  </a:lnTo>
                  <a:lnTo>
                    <a:pt x="297827" y="2558402"/>
                  </a:lnTo>
                  <a:lnTo>
                    <a:pt x="265544" y="2580919"/>
                  </a:lnTo>
                  <a:lnTo>
                    <a:pt x="226072" y="2589187"/>
                  </a:lnTo>
                  <a:lnTo>
                    <a:pt x="186588" y="2580919"/>
                  </a:lnTo>
                  <a:lnTo>
                    <a:pt x="154317" y="2558402"/>
                  </a:lnTo>
                  <a:lnTo>
                    <a:pt x="132537" y="2525039"/>
                  </a:lnTo>
                  <a:lnTo>
                    <a:pt x="124548" y="2484221"/>
                  </a:lnTo>
                  <a:lnTo>
                    <a:pt x="132537" y="2443391"/>
                  </a:lnTo>
                  <a:lnTo>
                    <a:pt x="154317" y="2410028"/>
                  </a:lnTo>
                  <a:lnTo>
                    <a:pt x="186588" y="2387511"/>
                  </a:lnTo>
                  <a:lnTo>
                    <a:pt x="226072" y="2379256"/>
                  </a:lnTo>
                  <a:lnTo>
                    <a:pt x="265544" y="2387511"/>
                  </a:lnTo>
                  <a:lnTo>
                    <a:pt x="297827" y="2410028"/>
                  </a:lnTo>
                  <a:lnTo>
                    <a:pt x="319595" y="2443391"/>
                  </a:lnTo>
                  <a:lnTo>
                    <a:pt x="327596" y="2484221"/>
                  </a:lnTo>
                  <a:lnTo>
                    <a:pt x="327596" y="2432812"/>
                  </a:lnTo>
                  <a:lnTo>
                    <a:pt x="306793" y="2401049"/>
                  </a:lnTo>
                  <a:lnTo>
                    <a:pt x="275437" y="2379256"/>
                  </a:lnTo>
                  <a:lnTo>
                    <a:pt x="270484" y="2375814"/>
                  </a:lnTo>
                  <a:lnTo>
                    <a:pt x="226072" y="2366556"/>
                  </a:lnTo>
                  <a:lnTo>
                    <a:pt x="181648" y="2375814"/>
                  </a:lnTo>
                  <a:lnTo>
                    <a:pt x="145338" y="2401049"/>
                  </a:lnTo>
                  <a:lnTo>
                    <a:pt x="120840" y="2438463"/>
                  </a:lnTo>
                  <a:lnTo>
                    <a:pt x="111848" y="2484221"/>
                  </a:lnTo>
                  <a:lnTo>
                    <a:pt x="120840" y="2529979"/>
                  </a:lnTo>
                  <a:lnTo>
                    <a:pt x="145338" y="2567381"/>
                  </a:lnTo>
                  <a:lnTo>
                    <a:pt x="181648" y="2592616"/>
                  </a:lnTo>
                  <a:lnTo>
                    <a:pt x="226072" y="2601887"/>
                  </a:lnTo>
                  <a:lnTo>
                    <a:pt x="246392" y="2600007"/>
                  </a:lnTo>
                  <a:lnTo>
                    <a:pt x="265557" y="2594622"/>
                  </a:lnTo>
                  <a:lnTo>
                    <a:pt x="276745" y="2589187"/>
                  </a:lnTo>
                  <a:lnTo>
                    <a:pt x="283222" y="2586037"/>
                  </a:lnTo>
                  <a:lnTo>
                    <a:pt x="299097" y="2574594"/>
                  </a:lnTo>
                  <a:lnTo>
                    <a:pt x="594829" y="2928861"/>
                  </a:lnTo>
                  <a:lnTo>
                    <a:pt x="601967" y="2934957"/>
                  </a:lnTo>
                  <a:lnTo>
                    <a:pt x="609904" y="2939364"/>
                  </a:lnTo>
                  <a:lnTo>
                    <a:pt x="618515" y="2942069"/>
                  </a:lnTo>
                  <a:lnTo>
                    <a:pt x="627494" y="2942971"/>
                  </a:lnTo>
                  <a:lnTo>
                    <a:pt x="636524" y="2942056"/>
                  </a:lnTo>
                  <a:lnTo>
                    <a:pt x="645045" y="2939415"/>
                  </a:lnTo>
                  <a:lnTo>
                    <a:pt x="652881" y="2935097"/>
                  </a:lnTo>
                  <a:lnTo>
                    <a:pt x="658990" y="2929940"/>
                  </a:lnTo>
                  <a:lnTo>
                    <a:pt x="659853" y="2929217"/>
                  </a:lnTo>
                  <a:lnTo>
                    <a:pt x="669785" y="2913735"/>
                  </a:lnTo>
                  <a:lnTo>
                    <a:pt x="673100" y="2896108"/>
                  </a:lnTo>
                  <a:close/>
                </a:path>
                <a:path w="673734" h="6867525">
                  <a:moveTo>
                    <a:pt x="673100" y="378371"/>
                  </a:moveTo>
                  <a:lnTo>
                    <a:pt x="669785" y="360756"/>
                  </a:lnTo>
                  <a:lnTo>
                    <a:pt x="660501" y="346303"/>
                  </a:lnTo>
                  <a:lnTo>
                    <a:pt x="660501" y="378421"/>
                  </a:lnTo>
                  <a:lnTo>
                    <a:pt x="658012" y="391299"/>
                  </a:lnTo>
                  <a:lnTo>
                    <a:pt x="650722" y="402640"/>
                  </a:lnTo>
                  <a:lnTo>
                    <a:pt x="639953" y="409816"/>
                  </a:lnTo>
                  <a:lnTo>
                    <a:pt x="627494" y="412203"/>
                  </a:lnTo>
                  <a:lnTo>
                    <a:pt x="614997" y="409803"/>
                  </a:lnTo>
                  <a:lnTo>
                    <a:pt x="604266" y="402640"/>
                  </a:lnTo>
                  <a:lnTo>
                    <a:pt x="352044" y="100482"/>
                  </a:lnTo>
                  <a:lnTo>
                    <a:pt x="651179" y="354545"/>
                  </a:lnTo>
                  <a:lnTo>
                    <a:pt x="658202" y="365633"/>
                  </a:lnTo>
                  <a:lnTo>
                    <a:pt x="660501" y="378421"/>
                  </a:lnTo>
                  <a:lnTo>
                    <a:pt x="660501" y="346303"/>
                  </a:lnTo>
                  <a:lnTo>
                    <a:pt x="659853" y="345287"/>
                  </a:lnTo>
                  <a:lnTo>
                    <a:pt x="371640" y="100482"/>
                  </a:lnTo>
                  <a:lnTo>
                    <a:pt x="320281" y="56857"/>
                  </a:lnTo>
                  <a:lnTo>
                    <a:pt x="308940" y="47218"/>
                  </a:lnTo>
                  <a:lnTo>
                    <a:pt x="322008" y="30099"/>
                  </a:lnTo>
                  <a:lnTo>
                    <a:pt x="331876" y="10655"/>
                  </a:lnTo>
                  <a:lnTo>
                    <a:pt x="334987" y="0"/>
                  </a:lnTo>
                  <a:lnTo>
                    <a:pt x="321030" y="0"/>
                  </a:lnTo>
                  <a:lnTo>
                    <a:pt x="319595" y="7302"/>
                  </a:lnTo>
                  <a:lnTo>
                    <a:pt x="297827" y="40665"/>
                  </a:lnTo>
                  <a:lnTo>
                    <a:pt x="265544" y="63182"/>
                  </a:lnTo>
                  <a:lnTo>
                    <a:pt x="226072" y="71450"/>
                  </a:lnTo>
                  <a:lnTo>
                    <a:pt x="186588" y="63182"/>
                  </a:lnTo>
                  <a:lnTo>
                    <a:pt x="154317" y="40665"/>
                  </a:lnTo>
                  <a:lnTo>
                    <a:pt x="132537" y="7302"/>
                  </a:lnTo>
                  <a:lnTo>
                    <a:pt x="131102" y="0"/>
                  </a:lnTo>
                  <a:lnTo>
                    <a:pt x="118427" y="0"/>
                  </a:lnTo>
                  <a:lnTo>
                    <a:pt x="120840" y="12242"/>
                  </a:lnTo>
                  <a:lnTo>
                    <a:pt x="145338" y="49644"/>
                  </a:lnTo>
                  <a:lnTo>
                    <a:pt x="181648" y="74879"/>
                  </a:lnTo>
                  <a:lnTo>
                    <a:pt x="226072" y="84150"/>
                  </a:lnTo>
                  <a:lnTo>
                    <a:pt x="246392" y="82270"/>
                  </a:lnTo>
                  <a:lnTo>
                    <a:pt x="265557" y="76885"/>
                  </a:lnTo>
                  <a:lnTo>
                    <a:pt x="276745" y="71450"/>
                  </a:lnTo>
                  <a:lnTo>
                    <a:pt x="283222" y="68300"/>
                  </a:lnTo>
                  <a:lnTo>
                    <a:pt x="299097" y="56857"/>
                  </a:lnTo>
                  <a:lnTo>
                    <a:pt x="594829" y="411124"/>
                  </a:lnTo>
                  <a:lnTo>
                    <a:pt x="601967" y="417207"/>
                  </a:lnTo>
                  <a:lnTo>
                    <a:pt x="609904" y="421627"/>
                  </a:lnTo>
                  <a:lnTo>
                    <a:pt x="618515" y="424332"/>
                  </a:lnTo>
                  <a:lnTo>
                    <a:pt x="627494" y="425234"/>
                  </a:lnTo>
                  <a:lnTo>
                    <a:pt x="636524" y="424319"/>
                  </a:lnTo>
                  <a:lnTo>
                    <a:pt x="645045" y="421678"/>
                  </a:lnTo>
                  <a:lnTo>
                    <a:pt x="652881" y="417360"/>
                  </a:lnTo>
                  <a:lnTo>
                    <a:pt x="658990" y="412203"/>
                  </a:lnTo>
                  <a:lnTo>
                    <a:pt x="659853" y="411480"/>
                  </a:lnTo>
                  <a:lnTo>
                    <a:pt x="669785" y="395998"/>
                  </a:lnTo>
                  <a:lnTo>
                    <a:pt x="673100" y="378371"/>
                  </a:lnTo>
                  <a:close/>
                </a:path>
                <a:path w="673734" h="6867525">
                  <a:moveTo>
                    <a:pt x="673112" y="6466332"/>
                  </a:moveTo>
                  <a:lnTo>
                    <a:pt x="669607" y="6319050"/>
                  </a:lnTo>
                  <a:lnTo>
                    <a:pt x="667219" y="6316332"/>
                  </a:lnTo>
                  <a:lnTo>
                    <a:pt x="663194" y="6316345"/>
                  </a:lnTo>
                  <a:lnTo>
                    <a:pt x="659688" y="6316434"/>
                  </a:lnTo>
                  <a:lnTo>
                    <a:pt x="656907" y="6319342"/>
                  </a:lnTo>
                  <a:lnTo>
                    <a:pt x="660273" y="6460884"/>
                  </a:lnTo>
                  <a:lnTo>
                    <a:pt x="532904" y="6483312"/>
                  </a:lnTo>
                  <a:lnTo>
                    <a:pt x="532777" y="6483413"/>
                  </a:lnTo>
                  <a:lnTo>
                    <a:pt x="532193" y="6483566"/>
                  </a:lnTo>
                  <a:lnTo>
                    <a:pt x="530720" y="6484277"/>
                  </a:lnTo>
                  <a:lnTo>
                    <a:pt x="530301" y="6484582"/>
                  </a:lnTo>
                  <a:lnTo>
                    <a:pt x="530161" y="6484607"/>
                  </a:lnTo>
                  <a:lnTo>
                    <a:pt x="481838" y="6525654"/>
                  </a:lnTo>
                  <a:lnTo>
                    <a:pt x="481838" y="6542303"/>
                  </a:lnTo>
                  <a:lnTo>
                    <a:pt x="229603" y="6844462"/>
                  </a:lnTo>
                  <a:lnTo>
                    <a:pt x="218884" y="6851637"/>
                  </a:lnTo>
                  <a:lnTo>
                    <a:pt x="206387" y="6854025"/>
                  </a:lnTo>
                  <a:lnTo>
                    <a:pt x="193878" y="6851637"/>
                  </a:lnTo>
                  <a:lnTo>
                    <a:pt x="183159" y="6844462"/>
                  </a:lnTo>
                  <a:lnTo>
                    <a:pt x="175856" y="6833121"/>
                  </a:lnTo>
                  <a:lnTo>
                    <a:pt x="173380" y="6820255"/>
                  </a:lnTo>
                  <a:lnTo>
                    <a:pt x="175666" y="6807454"/>
                  </a:lnTo>
                  <a:lnTo>
                    <a:pt x="182702" y="6796354"/>
                  </a:lnTo>
                  <a:lnTo>
                    <a:pt x="481838" y="6542303"/>
                  </a:lnTo>
                  <a:lnTo>
                    <a:pt x="481838" y="6525654"/>
                  </a:lnTo>
                  <a:lnTo>
                    <a:pt x="174028" y="6787096"/>
                  </a:lnTo>
                  <a:lnTo>
                    <a:pt x="164084" y="6802577"/>
                  </a:lnTo>
                  <a:lnTo>
                    <a:pt x="160769" y="6820205"/>
                  </a:lnTo>
                  <a:lnTo>
                    <a:pt x="164084" y="6837820"/>
                  </a:lnTo>
                  <a:lnTo>
                    <a:pt x="197358" y="6866153"/>
                  </a:lnTo>
                  <a:lnTo>
                    <a:pt x="206375" y="6867055"/>
                  </a:lnTo>
                  <a:lnTo>
                    <a:pt x="215404" y="6866141"/>
                  </a:lnTo>
                  <a:lnTo>
                    <a:pt x="223964" y="6863461"/>
                  </a:lnTo>
                  <a:lnTo>
                    <a:pt x="231902" y="6859041"/>
                  </a:lnTo>
                  <a:lnTo>
                    <a:pt x="237782" y="6854025"/>
                  </a:lnTo>
                  <a:lnTo>
                    <a:pt x="239052" y="6852945"/>
                  </a:lnTo>
                  <a:lnTo>
                    <a:pt x="498386" y="6542303"/>
                  </a:lnTo>
                  <a:lnTo>
                    <a:pt x="537552" y="6495389"/>
                  </a:lnTo>
                  <a:lnTo>
                    <a:pt x="668121" y="6472390"/>
                  </a:lnTo>
                  <a:lnTo>
                    <a:pt x="668324" y="6472237"/>
                  </a:lnTo>
                  <a:lnTo>
                    <a:pt x="672985" y="6466573"/>
                  </a:lnTo>
                  <a:lnTo>
                    <a:pt x="673112" y="6466332"/>
                  </a:lnTo>
                  <a:close/>
                </a:path>
                <a:path w="673734" h="6867525">
                  <a:moveTo>
                    <a:pt x="673112" y="3948595"/>
                  </a:moveTo>
                  <a:lnTo>
                    <a:pt x="669607" y="3801313"/>
                  </a:lnTo>
                  <a:lnTo>
                    <a:pt x="667219" y="3798595"/>
                  </a:lnTo>
                  <a:lnTo>
                    <a:pt x="663194" y="3798608"/>
                  </a:lnTo>
                  <a:lnTo>
                    <a:pt x="659688" y="3798697"/>
                  </a:lnTo>
                  <a:lnTo>
                    <a:pt x="656907" y="3801605"/>
                  </a:lnTo>
                  <a:lnTo>
                    <a:pt x="660273" y="3943146"/>
                  </a:lnTo>
                  <a:lnTo>
                    <a:pt x="532904" y="3965575"/>
                  </a:lnTo>
                  <a:lnTo>
                    <a:pt x="532777" y="3965676"/>
                  </a:lnTo>
                  <a:lnTo>
                    <a:pt x="532193" y="3965829"/>
                  </a:lnTo>
                  <a:lnTo>
                    <a:pt x="530720" y="3966540"/>
                  </a:lnTo>
                  <a:lnTo>
                    <a:pt x="530301" y="3966845"/>
                  </a:lnTo>
                  <a:lnTo>
                    <a:pt x="530161" y="3966870"/>
                  </a:lnTo>
                  <a:lnTo>
                    <a:pt x="481838" y="4007916"/>
                  </a:lnTo>
                  <a:lnTo>
                    <a:pt x="481838" y="4024566"/>
                  </a:lnTo>
                  <a:lnTo>
                    <a:pt x="229603" y="4326725"/>
                  </a:lnTo>
                  <a:lnTo>
                    <a:pt x="218884" y="4333887"/>
                  </a:lnTo>
                  <a:lnTo>
                    <a:pt x="206387" y="4336288"/>
                  </a:lnTo>
                  <a:lnTo>
                    <a:pt x="193878" y="4333887"/>
                  </a:lnTo>
                  <a:lnTo>
                    <a:pt x="183159" y="4326725"/>
                  </a:lnTo>
                  <a:lnTo>
                    <a:pt x="175856" y="4315384"/>
                  </a:lnTo>
                  <a:lnTo>
                    <a:pt x="173380" y="4302518"/>
                  </a:lnTo>
                  <a:lnTo>
                    <a:pt x="175666" y="4289717"/>
                  </a:lnTo>
                  <a:lnTo>
                    <a:pt x="182702" y="4278617"/>
                  </a:lnTo>
                  <a:lnTo>
                    <a:pt x="481838" y="4024566"/>
                  </a:lnTo>
                  <a:lnTo>
                    <a:pt x="481838" y="4007916"/>
                  </a:lnTo>
                  <a:lnTo>
                    <a:pt x="174028" y="4269359"/>
                  </a:lnTo>
                  <a:lnTo>
                    <a:pt x="164084" y="4284840"/>
                  </a:lnTo>
                  <a:lnTo>
                    <a:pt x="160769" y="4302468"/>
                  </a:lnTo>
                  <a:lnTo>
                    <a:pt x="164084" y="4320083"/>
                  </a:lnTo>
                  <a:lnTo>
                    <a:pt x="197358" y="4348416"/>
                  </a:lnTo>
                  <a:lnTo>
                    <a:pt x="206375" y="4349318"/>
                  </a:lnTo>
                  <a:lnTo>
                    <a:pt x="215404" y="4348404"/>
                  </a:lnTo>
                  <a:lnTo>
                    <a:pt x="223964" y="4345724"/>
                  </a:lnTo>
                  <a:lnTo>
                    <a:pt x="231902" y="4341304"/>
                  </a:lnTo>
                  <a:lnTo>
                    <a:pt x="237782" y="4336288"/>
                  </a:lnTo>
                  <a:lnTo>
                    <a:pt x="239052" y="4335208"/>
                  </a:lnTo>
                  <a:lnTo>
                    <a:pt x="498386" y="4024566"/>
                  </a:lnTo>
                  <a:lnTo>
                    <a:pt x="537552" y="3977652"/>
                  </a:lnTo>
                  <a:lnTo>
                    <a:pt x="668121" y="3954653"/>
                  </a:lnTo>
                  <a:lnTo>
                    <a:pt x="668324" y="3954500"/>
                  </a:lnTo>
                  <a:lnTo>
                    <a:pt x="672985" y="3948836"/>
                  </a:lnTo>
                  <a:lnTo>
                    <a:pt x="673112" y="3948595"/>
                  </a:lnTo>
                  <a:close/>
                </a:path>
                <a:path w="673734" h="6867525">
                  <a:moveTo>
                    <a:pt x="673112" y="1430858"/>
                  </a:moveTo>
                  <a:lnTo>
                    <a:pt x="669607" y="1283576"/>
                  </a:lnTo>
                  <a:lnTo>
                    <a:pt x="667219" y="1280858"/>
                  </a:lnTo>
                  <a:lnTo>
                    <a:pt x="663194" y="1280871"/>
                  </a:lnTo>
                  <a:lnTo>
                    <a:pt x="659688" y="1280960"/>
                  </a:lnTo>
                  <a:lnTo>
                    <a:pt x="656907" y="1283868"/>
                  </a:lnTo>
                  <a:lnTo>
                    <a:pt x="660273" y="1425409"/>
                  </a:lnTo>
                  <a:lnTo>
                    <a:pt x="532904" y="1447838"/>
                  </a:lnTo>
                  <a:lnTo>
                    <a:pt x="532777" y="1447939"/>
                  </a:lnTo>
                  <a:lnTo>
                    <a:pt x="532193" y="1448092"/>
                  </a:lnTo>
                  <a:lnTo>
                    <a:pt x="530720" y="1448803"/>
                  </a:lnTo>
                  <a:lnTo>
                    <a:pt x="530301" y="1449108"/>
                  </a:lnTo>
                  <a:lnTo>
                    <a:pt x="530161" y="1449133"/>
                  </a:lnTo>
                  <a:lnTo>
                    <a:pt x="481838" y="1490179"/>
                  </a:lnTo>
                  <a:lnTo>
                    <a:pt x="481838" y="1506829"/>
                  </a:lnTo>
                  <a:lnTo>
                    <a:pt x="229603" y="1808988"/>
                  </a:lnTo>
                  <a:lnTo>
                    <a:pt x="218884" y="1816150"/>
                  </a:lnTo>
                  <a:lnTo>
                    <a:pt x="206387" y="1818551"/>
                  </a:lnTo>
                  <a:lnTo>
                    <a:pt x="193878" y="1816150"/>
                  </a:lnTo>
                  <a:lnTo>
                    <a:pt x="183159" y="1808988"/>
                  </a:lnTo>
                  <a:lnTo>
                    <a:pt x="175856" y="1797646"/>
                  </a:lnTo>
                  <a:lnTo>
                    <a:pt x="173380" y="1784781"/>
                  </a:lnTo>
                  <a:lnTo>
                    <a:pt x="175666" y="1771980"/>
                  </a:lnTo>
                  <a:lnTo>
                    <a:pt x="182702" y="1760880"/>
                  </a:lnTo>
                  <a:lnTo>
                    <a:pt x="481838" y="1506829"/>
                  </a:lnTo>
                  <a:lnTo>
                    <a:pt x="481838" y="1490179"/>
                  </a:lnTo>
                  <a:lnTo>
                    <a:pt x="174028" y="1751622"/>
                  </a:lnTo>
                  <a:lnTo>
                    <a:pt x="164084" y="1767103"/>
                  </a:lnTo>
                  <a:lnTo>
                    <a:pt x="160769" y="1784718"/>
                  </a:lnTo>
                  <a:lnTo>
                    <a:pt x="164084" y="1802345"/>
                  </a:lnTo>
                  <a:lnTo>
                    <a:pt x="197358" y="1830679"/>
                  </a:lnTo>
                  <a:lnTo>
                    <a:pt x="206375" y="1831581"/>
                  </a:lnTo>
                  <a:lnTo>
                    <a:pt x="215404" y="1830666"/>
                  </a:lnTo>
                  <a:lnTo>
                    <a:pt x="223964" y="1827974"/>
                  </a:lnTo>
                  <a:lnTo>
                    <a:pt x="231902" y="1823567"/>
                  </a:lnTo>
                  <a:lnTo>
                    <a:pt x="237782" y="1818551"/>
                  </a:lnTo>
                  <a:lnTo>
                    <a:pt x="239052" y="1817471"/>
                  </a:lnTo>
                  <a:lnTo>
                    <a:pt x="498386" y="1506829"/>
                  </a:lnTo>
                  <a:lnTo>
                    <a:pt x="537552" y="1459915"/>
                  </a:lnTo>
                  <a:lnTo>
                    <a:pt x="668121" y="1436916"/>
                  </a:lnTo>
                  <a:lnTo>
                    <a:pt x="668324" y="1436763"/>
                  </a:lnTo>
                  <a:lnTo>
                    <a:pt x="672985" y="1431099"/>
                  </a:lnTo>
                  <a:lnTo>
                    <a:pt x="673112" y="1430858"/>
                  </a:lnTo>
                  <a:close/>
                </a:path>
              </a:pathLst>
            </a:custGeom>
            <a:solidFill>
              <a:srgbClr val="3198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45549" y="21602"/>
              <a:ext cx="1736725" cy="7374890"/>
            </a:xfrm>
            <a:custGeom>
              <a:avLst/>
              <a:gdLst/>
              <a:ahLst/>
              <a:cxnLst/>
              <a:rect l="l" t="t" r="r" b="b"/>
              <a:pathLst>
                <a:path w="1736724" h="7374890">
                  <a:moveTo>
                    <a:pt x="723582" y="7257847"/>
                  </a:moveTo>
                  <a:lnTo>
                    <a:pt x="718820" y="7243242"/>
                  </a:lnTo>
                  <a:lnTo>
                    <a:pt x="710996" y="7233831"/>
                  </a:lnTo>
                  <a:lnTo>
                    <a:pt x="710996" y="7259485"/>
                  </a:lnTo>
                  <a:lnTo>
                    <a:pt x="710222" y="7270382"/>
                  </a:lnTo>
                  <a:lnTo>
                    <a:pt x="705205" y="7288847"/>
                  </a:lnTo>
                  <a:lnTo>
                    <a:pt x="700620" y="7294766"/>
                  </a:lnTo>
                  <a:lnTo>
                    <a:pt x="688136" y="7301827"/>
                  </a:lnTo>
                  <a:lnTo>
                    <a:pt x="681075" y="7302665"/>
                  </a:lnTo>
                  <a:lnTo>
                    <a:pt x="531926" y="7259980"/>
                  </a:lnTo>
                  <a:lnTo>
                    <a:pt x="493890" y="7249096"/>
                  </a:lnTo>
                  <a:lnTo>
                    <a:pt x="473087" y="7243153"/>
                  </a:lnTo>
                  <a:lnTo>
                    <a:pt x="473087" y="7256348"/>
                  </a:lnTo>
                  <a:lnTo>
                    <a:pt x="473087" y="7361936"/>
                  </a:lnTo>
                  <a:lnTo>
                    <a:pt x="282105" y="7361936"/>
                  </a:lnTo>
                  <a:lnTo>
                    <a:pt x="282105" y="7249096"/>
                  </a:lnTo>
                  <a:lnTo>
                    <a:pt x="447814" y="7249096"/>
                  </a:lnTo>
                  <a:lnTo>
                    <a:pt x="448233" y="7249236"/>
                  </a:lnTo>
                  <a:lnTo>
                    <a:pt x="473087" y="7256348"/>
                  </a:lnTo>
                  <a:lnTo>
                    <a:pt x="473087" y="7243153"/>
                  </a:lnTo>
                  <a:lnTo>
                    <a:pt x="453682" y="7237590"/>
                  </a:lnTo>
                  <a:lnTo>
                    <a:pt x="452640" y="7236841"/>
                  </a:lnTo>
                  <a:lnTo>
                    <a:pt x="451358" y="7236396"/>
                  </a:lnTo>
                  <a:lnTo>
                    <a:pt x="278371" y="7236396"/>
                  </a:lnTo>
                  <a:lnTo>
                    <a:pt x="22174" y="6981444"/>
                  </a:lnTo>
                  <a:lnTo>
                    <a:pt x="15036" y="6970395"/>
                  </a:lnTo>
                  <a:lnTo>
                    <a:pt x="12661" y="6957796"/>
                  </a:lnTo>
                  <a:lnTo>
                    <a:pt x="15036" y="6945211"/>
                  </a:lnTo>
                  <a:lnTo>
                    <a:pt x="22174" y="6934136"/>
                  </a:lnTo>
                  <a:lnTo>
                    <a:pt x="32715" y="6927139"/>
                  </a:lnTo>
                  <a:lnTo>
                    <a:pt x="44970" y="6924802"/>
                  </a:lnTo>
                  <a:lnTo>
                    <a:pt x="57238" y="6927139"/>
                  </a:lnTo>
                  <a:lnTo>
                    <a:pt x="67767" y="6934136"/>
                  </a:lnTo>
                  <a:lnTo>
                    <a:pt x="289750" y="7162114"/>
                  </a:lnTo>
                  <a:lnTo>
                    <a:pt x="291376" y="7162800"/>
                  </a:lnTo>
                  <a:lnTo>
                    <a:pt x="449046" y="7162800"/>
                  </a:lnTo>
                  <a:lnTo>
                    <a:pt x="691654" y="7236447"/>
                  </a:lnTo>
                  <a:lnTo>
                    <a:pt x="701128" y="7241413"/>
                  </a:lnTo>
                  <a:lnTo>
                    <a:pt x="707758" y="7249452"/>
                  </a:lnTo>
                  <a:lnTo>
                    <a:pt x="710996" y="7259485"/>
                  </a:lnTo>
                  <a:lnTo>
                    <a:pt x="710996" y="7233831"/>
                  </a:lnTo>
                  <a:lnTo>
                    <a:pt x="709079" y="7231520"/>
                  </a:lnTo>
                  <a:lnTo>
                    <a:pt x="695236" y="7224255"/>
                  </a:lnTo>
                  <a:lnTo>
                    <a:pt x="487400" y="7161174"/>
                  </a:lnTo>
                  <a:lnTo>
                    <a:pt x="487400" y="7157313"/>
                  </a:lnTo>
                  <a:lnTo>
                    <a:pt x="487400" y="7005726"/>
                  </a:lnTo>
                  <a:lnTo>
                    <a:pt x="704189" y="7005726"/>
                  </a:lnTo>
                  <a:lnTo>
                    <a:pt x="707034" y="7002881"/>
                  </a:lnTo>
                  <a:lnTo>
                    <a:pt x="707034" y="6995858"/>
                  </a:lnTo>
                  <a:lnTo>
                    <a:pt x="704189" y="6993026"/>
                  </a:lnTo>
                  <a:lnTo>
                    <a:pt x="487400" y="6993026"/>
                  </a:lnTo>
                  <a:lnTo>
                    <a:pt x="487400" y="6791731"/>
                  </a:lnTo>
                  <a:lnTo>
                    <a:pt x="470217" y="6750545"/>
                  </a:lnTo>
                  <a:lnTo>
                    <a:pt x="428802" y="6733451"/>
                  </a:lnTo>
                  <a:lnTo>
                    <a:pt x="312000" y="6733451"/>
                  </a:lnTo>
                  <a:lnTo>
                    <a:pt x="300443" y="6726961"/>
                  </a:lnTo>
                  <a:lnTo>
                    <a:pt x="285089" y="6718338"/>
                  </a:lnTo>
                  <a:lnTo>
                    <a:pt x="255358" y="6714464"/>
                  </a:lnTo>
                  <a:lnTo>
                    <a:pt x="226263" y="6721716"/>
                  </a:lnTo>
                  <a:lnTo>
                    <a:pt x="201231" y="6739953"/>
                  </a:lnTo>
                  <a:lnTo>
                    <a:pt x="200075" y="6741198"/>
                  </a:lnTo>
                  <a:lnTo>
                    <a:pt x="199478" y="6742849"/>
                  </a:lnTo>
                  <a:lnTo>
                    <a:pt x="199618" y="6746227"/>
                  </a:lnTo>
                  <a:lnTo>
                    <a:pt x="200367" y="6747815"/>
                  </a:lnTo>
                  <a:lnTo>
                    <a:pt x="311162" y="6848830"/>
                  </a:lnTo>
                  <a:lnTo>
                    <a:pt x="312699" y="6849377"/>
                  </a:lnTo>
                  <a:lnTo>
                    <a:pt x="315937" y="6849377"/>
                  </a:lnTo>
                  <a:lnTo>
                    <a:pt x="317639" y="6848678"/>
                  </a:lnTo>
                  <a:lnTo>
                    <a:pt x="318897" y="6847319"/>
                  </a:lnTo>
                  <a:lnTo>
                    <a:pt x="328383" y="6834797"/>
                  </a:lnTo>
                  <a:lnTo>
                    <a:pt x="328815" y="6833883"/>
                  </a:lnTo>
                  <a:lnTo>
                    <a:pt x="335114" y="6820865"/>
                  </a:lnTo>
                  <a:lnTo>
                    <a:pt x="338975" y="6805892"/>
                  </a:lnTo>
                  <a:lnTo>
                    <a:pt x="339839" y="6790220"/>
                  </a:lnTo>
                  <a:lnTo>
                    <a:pt x="338416" y="6778295"/>
                  </a:lnTo>
                  <a:lnTo>
                    <a:pt x="335267" y="6766877"/>
                  </a:lnTo>
                  <a:lnTo>
                    <a:pt x="330441" y="6756120"/>
                  </a:lnTo>
                  <a:lnTo>
                    <a:pt x="327113" y="6750939"/>
                  </a:lnTo>
                  <a:lnTo>
                    <a:pt x="327113" y="6791731"/>
                  </a:lnTo>
                  <a:lnTo>
                    <a:pt x="326656" y="6802387"/>
                  </a:lnTo>
                  <a:lnTo>
                    <a:pt x="324180" y="6813588"/>
                  </a:lnTo>
                  <a:lnTo>
                    <a:pt x="319811" y="6824154"/>
                  </a:lnTo>
                  <a:lnTo>
                    <a:pt x="313613" y="6833883"/>
                  </a:lnTo>
                  <a:lnTo>
                    <a:pt x="215125" y="6744081"/>
                  </a:lnTo>
                  <a:lnTo>
                    <a:pt x="236334" y="6731254"/>
                  </a:lnTo>
                  <a:lnTo>
                    <a:pt x="260172" y="6726961"/>
                  </a:lnTo>
                  <a:lnTo>
                    <a:pt x="284073" y="6731343"/>
                  </a:lnTo>
                  <a:lnTo>
                    <a:pt x="320979" y="6765480"/>
                  </a:lnTo>
                  <a:lnTo>
                    <a:pt x="327113" y="6791731"/>
                  </a:lnTo>
                  <a:lnTo>
                    <a:pt x="327113" y="6750939"/>
                  </a:lnTo>
                  <a:lnTo>
                    <a:pt x="324040" y="6746151"/>
                  </a:lnTo>
                  <a:lnTo>
                    <a:pt x="428802" y="6746151"/>
                  </a:lnTo>
                  <a:lnTo>
                    <a:pt x="446659" y="6749745"/>
                  </a:lnTo>
                  <a:lnTo>
                    <a:pt x="461238" y="6759524"/>
                  </a:lnTo>
                  <a:lnTo>
                    <a:pt x="471093" y="6774015"/>
                  </a:lnTo>
                  <a:lnTo>
                    <a:pt x="474700" y="6791731"/>
                  </a:lnTo>
                  <a:lnTo>
                    <a:pt x="474700" y="7157313"/>
                  </a:lnTo>
                  <a:lnTo>
                    <a:pt x="451218" y="7150201"/>
                  </a:lnTo>
                  <a:lnTo>
                    <a:pt x="450608" y="7150100"/>
                  </a:lnTo>
                  <a:lnTo>
                    <a:pt x="295770" y="7150100"/>
                  </a:lnTo>
                  <a:lnTo>
                    <a:pt x="76873" y="6925284"/>
                  </a:lnTo>
                  <a:lnTo>
                    <a:pt x="76136" y="6924802"/>
                  </a:lnTo>
                  <a:lnTo>
                    <a:pt x="62128" y="6915493"/>
                  </a:lnTo>
                  <a:lnTo>
                    <a:pt x="44970" y="6912216"/>
                  </a:lnTo>
                  <a:lnTo>
                    <a:pt x="27813" y="6915493"/>
                  </a:lnTo>
                  <a:lnTo>
                    <a:pt x="13068" y="6925284"/>
                  </a:lnTo>
                  <a:lnTo>
                    <a:pt x="3263" y="6940499"/>
                  </a:lnTo>
                  <a:lnTo>
                    <a:pt x="0" y="6957809"/>
                  </a:lnTo>
                  <a:lnTo>
                    <a:pt x="3289" y="6975145"/>
                  </a:lnTo>
                  <a:lnTo>
                    <a:pt x="13144" y="6990385"/>
                  </a:lnTo>
                  <a:lnTo>
                    <a:pt x="269405" y="7245388"/>
                  </a:lnTo>
                  <a:lnTo>
                    <a:pt x="269405" y="7371791"/>
                  </a:lnTo>
                  <a:lnTo>
                    <a:pt x="272249" y="7374636"/>
                  </a:lnTo>
                  <a:lnTo>
                    <a:pt x="482942" y="7374636"/>
                  </a:lnTo>
                  <a:lnTo>
                    <a:pt x="485787" y="7371791"/>
                  </a:lnTo>
                  <a:lnTo>
                    <a:pt x="485787" y="7361936"/>
                  </a:lnTo>
                  <a:lnTo>
                    <a:pt x="485787" y="7259980"/>
                  </a:lnTo>
                  <a:lnTo>
                    <a:pt x="674420" y="7313968"/>
                  </a:lnTo>
                  <a:lnTo>
                    <a:pt x="677976" y="7314463"/>
                  </a:lnTo>
                  <a:lnTo>
                    <a:pt x="688073" y="7314463"/>
                  </a:lnTo>
                  <a:lnTo>
                    <a:pt x="694575" y="7312761"/>
                  </a:lnTo>
                  <a:lnTo>
                    <a:pt x="700481" y="7309421"/>
                  </a:lnTo>
                  <a:lnTo>
                    <a:pt x="706996" y="7304862"/>
                  </a:lnTo>
                  <a:lnTo>
                    <a:pt x="709079" y="7302665"/>
                  </a:lnTo>
                  <a:lnTo>
                    <a:pt x="712393" y="7299172"/>
                  </a:lnTo>
                  <a:lnTo>
                    <a:pt x="716572" y="7292505"/>
                  </a:lnTo>
                  <a:lnTo>
                    <a:pt x="719416" y="7284999"/>
                  </a:lnTo>
                  <a:lnTo>
                    <a:pt x="722477" y="7273709"/>
                  </a:lnTo>
                  <a:lnTo>
                    <a:pt x="723582" y="7257847"/>
                  </a:lnTo>
                  <a:close/>
                </a:path>
                <a:path w="1736724" h="7374890">
                  <a:moveTo>
                    <a:pt x="723582" y="4746358"/>
                  </a:moveTo>
                  <a:lnTo>
                    <a:pt x="718820" y="4731753"/>
                  </a:lnTo>
                  <a:lnTo>
                    <a:pt x="710996" y="4722342"/>
                  </a:lnTo>
                  <a:lnTo>
                    <a:pt x="710996" y="4747996"/>
                  </a:lnTo>
                  <a:lnTo>
                    <a:pt x="710222" y="4758893"/>
                  </a:lnTo>
                  <a:lnTo>
                    <a:pt x="705205" y="4777359"/>
                  </a:lnTo>
                  <a:lnTo>
                    <a:pt x="700620" y="4783277"/>
                  </a:lnTo>
                  <a:lnTo>
                    <a:pt x="688136" y="4790338"/>
                  </a:lnTo>
                  <a:lnTo>
                    <a:pt x="681075" y="4791176"/>
                  </a:lnTo>
                  <a:lnTo>
                    <a:pt x="531926" y="4748492"/>
                  </a:lnTo>
                  <a:lnTo>
                    <a:pt x="493890" y="4737608"/>
                  </a:lnTo>
                  <a:lnTo>
                    <a:pt x="473087" y="4731664"/>
                  </a:lnTo>
                  <a:lnTo>
                    <a:pt x="473087" y="4744859"/>
                  </a:lnTo>
                  <a:lnTo>
                    <a:pt x="473087" y="4850447"/>
                  </a:lnTo>
                  <a:lnTo>
                    <a:pt x="282105" y="4850447"/>
                  </a:lnTo>
                  <a:lnTo>
                    <a:pt x="282105" y="4737608"/>
                  </a:lnTo>
                  <a:lnTo>
                    <a:pt x="447814" y="4737608"/>
                  </a:lnTo>
                  <a:lnTo>
                    <a:pt x="448233" y="4737747"/>
                  </a:lnTo>
                  <a:lnTo>
                    <a:pt x="473087" y="4744859"/>
                  </a:lnTo>
                  <a:lnTo>
                    <a:pt x="473087" y="4731664"/>
                  </a:lnTo>
                  <a:lnTo>
                    <a:pt x="453682" y="4726102"/>
                  </a:lnTo>
                  <a:lnTo>
                    <a:pt x="452640" y="4725352"/>
                  </a:lnTo>
                  <a:lnTo>
                    <a:pt x="451358" y="4724908"/>
                  </a:lnTo>
                  <a:lnTo>
                    <a:pt x="278371" y="4724908"/>
                  </a:lnTo>
                  <a:lnTo>
                    <a:pt x="22174" y="4469955"/>
                  </a:lnTo>
                  <a:lnTo>
                    <a:pt x="15036" y="4458906"/>
                  </a:lnTo>
                  <a:lnTo>
                    <a:pt x="12661" y="4446308"/>
                  </a:lnTo>
                  <a:lnTo>
                    <a:pt x="15036" y="4433722"/>
                  </a:lnTo>
                  <a:lnTo>
                    <a:pt x="22174" y="4422648"/>
                  </a:lnTo>
                  <a:lnTo>
                    <a:pt x="32715" y="4415650"/>
                  </a:lnTo>
                  <a:lnTo>
                    <a:pt x="44970" y="4413313"/>
                  </a:lnTo>
                  <a:lnTo>
                    <a:pt x="57238" y="4415650"/>
                  </a:lnTo>
                  <a:lnTo>
                    <a:pt x="67767" y="4422648"/>
                  </a:lnTo>
                  <a:lnTo>
                    <a:pt x="289750" y="4650625"/>
                  </a:lnTo>
                  <a:lnTo>
                    <a:pt x="291376" y="4651311"/>
                  </a:lnTo>
                  <a:lnTo>
                    <a:pt x="449046" y="4651311"/>
                  </a:lnTo>
                  <a:lnTo>
                    <a:pt x="691654" y="4724959"/>
                  </a:lnTo>
                  <a:lnTo>
                    <a:pt x="701128" y="4729924"/>
                  </a:lnTo>
                  <a:lnTo>
                    <a:pt x="707758" y="4737963"/>
                  </a:lnTo>
                  <a:lnTo>
                    <a:pt x="710996" y="4747996"/>
                  </a:lnTo>
                  <a:lnTo>
                    <a:pt x="710996" y="4722342"/>
                  </a:lnTo>
                  <a:lnTo>
                    <a:pt x="709079" y="4720031"/>
                  </a:lnTo>
                  <a:lnTo>
                    <a:pt x="695236" y="4712767"/>
                  </a:lnTo>
                  <a:lnTo>
                    <a:pt x="487400" y="4649686"/>
                  </a:lnTo>
                  <a:lnTo>
                    <a:pt x="487400" y="4645825"/>
                  </a:lnTo>
                  <a:lnTo>
                    <a:pt x="487400" y="4494238"/>
                  </a:lnTo>
                  <a:lnTo>
                    <a:pt x="704189" y="4494238"/>
                  </a:lnTo>
                  <a:lnTo>
                    <a:pt x="707034" y="4491393"/>
                  </a:lnTo>
                  <a:lnTo>
                    <a:pt x="707034" y="4484370"/>
                  </a:lnTo>
                  <a:lnTo>
                    <a:pt x="704189" y="4481538"/>
                  </a:lnTo>
                  <a:lnTo>
                    <a:pt x="487400" y="4481538"/>
                  </a:lnTo>
                  <a:lnTo>
                    <a:pt x="487400" y="4280243"/>
                  </a:lnTo>
                  <a:lnTo>
                    <a:pt x="470217" y="4239057"/>
                  </a:lnTo>
                  <a:lnTo>
                    <a:pt x="428802" y="4221962"/>
                  </a:lnTo>
                  <a:lnTo>
                    <a:pt x="312000" y="4221962"/>
                  </a:lnTo>
                  <a:lnTo>
                    <a:pt x="300443" y="4215473"/>
                  </a:lnTo>
                  <a:lnTo>
                    <a:pt x="285089" y="4206849"/>
                  </a:lnTo>
                  <a:lnTo>
                    <a:pt x="255358" y="4202976"/>
                  </a:lnTo>
                  <a:lnTo>
                    <a:pt x="226263" y="4210227"/>
                  </a:lnTo>
                  <a:lnTo>
                    <a:pt x="201231" y="4228465"/>
                  </a:lnTo>
                  <a:lnTo>
                    <a:pt x="200075" y="4229709"/>
                  </a:lnTo>
                  <a:lnTo>
                    <a:pt x="199478" y="4231360"/>
                  </a:lnTo>
                  <a:lnTo>
                    <a:pt x="199618" y="4234739"/>
                  </a:lnTo>
                  <a:lnTo>
                    <a:pt x="200367" y="4236326"/>
                  </a:lnTo>
                  <a:lnTo>
                    <a:pt x="311162" y="4337342"/>
                  </a:lnTo>
                  <a:lnTo>
                    <a:pt x="312699" y="4337888"/>
                  </a:lnTo>
                  <a:lnTo>
                    <a:pt x="315937" y="4337888"/>
                  </a:lnTo>
                  <a:lnTo>
                    <a:pt x="317639" y="4337189"/>
                  </a:lnTo>
                  <a:lnTo>
                    <a:pt x="318897" y="4335831"/>
                  </a:lnTo>
                  <a:lnTo>
                    <a:pt x="328383" y="4323308"/>
                  </a:lnTo>
                  <a:lnTo>
                    <a:pt x="328815" y="4322394"/>
                  </a:lnTo>
                  <a:lnTo>
                    <a:pt x="335114" y="4309376"/>
                  </a:lnTo>
                  <a:lnTo>
                    <a:pt x="338975" y="4294403"/>
                  </a:lnTo>
                  <a:lnTo>
                    <a:pt x="339839" y="4278731"/>
                  </a:lnTo>
                  <a:lnTo>
                    <a:pt x="338416" y="4266806"/>
                  </a:lnTo>
                  <a:lnTo>
                    <a:pt x="335267" y="4255389"/>
                  </a:lnTo>
                  <a:lnTo>
                    <a:pt x="330441" y="4244632"/>
                  </a:lnTo>
                  <a:lnTo>
                    <a:pt x="327113" y="4239450"/>
                  </a:lnTo>
                  <a:lnTo>
                    <a:pt x="327113" y="4280243"/>
                  </a:lnTo>
                  <a:lnTo>
                    <a:pt x="326656" y="4290898"/>
                  </a:lnTo>
                  <a:lnTo>
                    <a:pt x="324180" y="4302099"/>
                  </a:lnTo>
                  <a:lnTo>
                    <a:pt x="319811" y="4312666"/>
                  </a:lnTo>
                  <a:lnTo>
                    <a:pt x="313613" y="4322394"/>
                  </a:lnTo>
                  <a:lnTo>
                    <a:pt x="215125" y="4232592"/>
                  </a:lnTo>
                  <a:lnTo>
                    <a:pt x="236334" y="4219765"/>
                  </a:lnTo>
                  <a:lnTo>
                    <a:pt x="260172" y="4215473"/>
                  </a:lnTo>
                  <a:lnTo>
                    <a:pt x="284073" y="4219854"/>
                  </a:lnTo>
                  <a:lnTo>
                    <a:pt x="320979" y="4253992"/>
                  </a:lnTo>
                  <a:lnTo>
                    <a:pt x="327113" y="4280243"/>
                  </a:lnTo>
                  <a:lnTo>
                    <a:pt x="327113" y="4239450"/>
                  </a:lnTo>
                  <a:lnTo>
                    <a:pt x="324040" y="4234662"/>
                  </a:lnTo>
                  <a:lnTo>
                    <a:pt x="428802" y="4234662"/>
                  </a:lnTo>
                  <a:lnTo>
                    <a:pt x="446659" y="4238256"/>
                  </a:lnTo>
                  <a:lnTo>
                    <a:pt x="461238" y="4248035"/>
                  </a:lnTo>
                  <a:lnTo>
                    <a:pt x="471093" y="4262526"/>
                  </a:lnTo>
                  <a:lnTo>
                    <a:pt x="474700" y="4280243"/>
                  </a:lnTo>
                  <a:lnTo>
                    <a:pt x="474700" y="4645825"/>
                  </a:lnTo>
                  <a:lnTo>
                    <a:pt x="451218" y="4638713"/>
                  </a:lnTo>
                  <a:lnTo>
                    <a:pt x="450608" y="4638611"/>
                  </a:lnTo>
                  <a:lnTo>
                    <a:pt x="295770" y="4638611"/>
                  </a:lnTo>
                  <a:lnTo>
                    <a:pt x="76873" y="4413796"/>
                  </a:lnTo>
                  <a:lnTo>
                    <a:pt x="76136" y="4413313"/>
                  </a:lnTo>
                  <a:lnTo>
                    <a:pt x="62128" y="4404004"/>
                  </a:lnTo>
                  <a:lnTo>
                    <a:pt x="44970" y="4400728"/>
                  </a:lnTo>
                  <a:lnTo>
                    <a:pt x="27813" y="4404004"/>
                  </a:lnTo>
                  <a:lnTo>
                    <a:pt x="13068" y="4413796"/>
                  </a:lnTo>
                  <a:lnTo>
                    <a:pt x="3263" y="4429010"/>
                  </a:lnTo>
                  <a:lnTo>
                    <a:pt x="0" y="4446321"/>
                  </a:lnTo>
                  <a:lnTo>
                    <a:pt x="3289" y="4463656"/>
                  </a:lnTo>
                  <a:lnTo>
                    <a:pt x="13144" y="4478896"/>
                  </a:lnTo>
                  <a:lnTo>
                    <a:pt x="269405" y="4733899"/>
                  </a:lnTo>
                  <a:lnTo>
                    <a:pt x="269405" y="4860302"/>
                  </a:lnTo>
                  <a:lnTo>
                    <a:pt x="272249" y="4863147"/>
                  </a:lnTo>
                  <a:lnTo>
                    <a:pt x="482942" y="4863147"/>
                  </a:lnTo>
                  <a:lnTo>
                    <a:pt x="485787" y="4860302"/>
                  </a:lnTo>
                  <a:lnTo>
                    <a:pt x="485787" y="4850447"/>
                  </a:lnTo>
                  <a:lnTo>
                    <a:pt x="485787" y="4748492"/>
                  </a:lnTo>
                  <a:lnTo>
                    <a:pt x="674420" y="4802479"/>
                  </a:lnTo>
                  <a:lnTo>
                    <a:pt x="677976" y="4802975"/>
                  </a:lnTo>
                  <a:lnTo>
                    <a:pt x="688073" y="4802975"/>
                  </a:lnTo>
                  <a:lnTo>
                    <a:pt x="694575" y="4801273"/>
                  </a:lnTo>
                  <a:lnTo>
                    <a:pt x="700481" y="4797933"/>
                  </a:lnTo>
                  <a:lnTo>
                    <a:pt x="706996" y="4793373"/>
                  </a:lnTo>
                  <a:lnTo>
                    <a:pt x="709079" y="4791176"/>
                  </a:lnTo>
                  <a:lnTo>
                    <a:pt x="712393" y="4787684"/>
                  </a:lnTo>
                  <a:lnTo>
                    <a:pt x="716572" y="4781016"/>
                  </a:lnTo>
                  <a:lnTo>
                    <a:pt x="719416" y="4773511"/>
                  </a:lnTo>
                  <a:lnTo>
                    <a:pt x="722477" y="4762220"/>
                  </a:lnTo>
                  <a:lnTo>
                    <a:pt x="723582" y="4746358"/>
                  </a:lnTo>
                  <a:close/>
                </a:path>
                <a:path w="1736724" h="7374890">
                  <a:moveTo>
                    <a:pt x="723582" y="2234869"/>
                  </a:moveTo>
                  <a:lnTo>
                    <a:pt x="718820" y="2220264"/>
                  </a:lnTo>
                  <a:lnTo>
                    <a:pt x="710996" y="2210854"/>
                  </a:lnTo>
                  <a:lnTo>
                    <a:pt x="710996" y="2236508"/>
                  </a:lnTo>
                  <a:lnTo>
                    <a:pt x="710222" y="2247404"/>
                  </a:lnTo>
                  <a:lnTo>
                    <a:pt x="705205" y="2265870"/>
                  </a:lnTo>
                  <a:lnTo>
                    <a:pt x="700620" y="2271788"/>
                  </a:lnTo>
                  <a:lnTo>
                    <a:pt x="688136" y="2278850"/>
                  </a:lnTo>
                  <a:lnTo>
                    <a:pt x="681075" y="2279688"/>
                  </a:lnTo>
                  <a:lnTo>
                    <a:pt x="531926" y="2237003"/>
                  </a:lnTo>
                  <a:lnTo>
                    <a:pt x="493890" y="2226119"/>
                  </a:lnTo>
                  <a:lnTo>
                    <a:pt x="473087" y="2220176"/>
                  </a:lnTo>
                  <a:lnTo>
                    <a:pt x="473087" y="2233371"/>
                  </a:lnTo>
                  <a:lnTo>
                    <a:pt x="473087" y="2338959"/>
                  </a:lnTo>
                  <a:lnTo>
                    <a:pt x="282105" y="2338959"/>
                  </a:lnTo>
                  <a:lnTo>
                    <a:pt x="282105" y="2226119"/>
                  </a:lnTo>
                  <a:lnTo>
                    <a:pt x="447814" y="2226119"/>
                  </a:lnTo>
                  <a:lnTo>
                    <a:pt x="448233" y="2226259"/>
                  </a:lnTo>
                  <a:lnTo>
                    <a:pt x="473087" y="2233371"/>
                  </a:lnTo>
                  <a:lnTo>
                    <a:pt x="473087" y="2220176"/>
                  </a:lnTo>
                  <a:lnTo>
                    <a:pt x="453682" y="2214613"/>
                  </a:lnTo>
                  <a:lnTo>
                    <a:pt x="452640" y="2213864"/>
                  </a:lnTo>
                  <a:lnTo>
                    <a:pt x="451358" y="2213419"/>
                  </a:lnTo>
                  <a:lnTo>
                    <a:pt x="278371" y="2213419"/>
                  </a:lnTo>
                  <a:lnTo>
                    <a:pt x="22174" y="1958467"/>
                  </a:lnTo>
                  <a:lnTo>
                    <a:pt x="15036" y="1947418"/>
                  </a:lnTo>
                  <a:lnTo>
                    <a:pt x="12661" y="1934819"/>
                  </a:lnTo>
                  <a:lnTo>
                    <a:pt x="15036" y="1922233"/>
                  </a:lnTo>
                  <a:lnTo>
                    <a:pt x="22174" y="1911159"/>
                  </a:lnTo>
                  <a:lnTo>
                    <a:pt x="32715" y="1904161"/>
                  </a:lnTo>
                  <a:lnTo>
                    <a:pt x="44970" y="1901825"/>
                  </a:lnTo>
                  <a:lnTo>
                    <a:pt x="57238" y="1904161"/>
                  </a:lnTo>
                  <a:lnTo>
                    <a:pt x="67767" y="1911159"/>
                  </a:lnTo>
                  <a:lnTo>
                    <a:pt x="289750" y="2139137"/>
                  </a:lnTo>
                  <a:lnTo>
                    <a:pt x="291376" y="2139823"/>
                  </a:lnTo>
                  <a:lnTo>
                    <a:pt x="449046" y="2139823"/>
                  </a:lnTo>
                  <a:lnTo>
                    <a:pt x="691654" y="2213470"/>
                  </a:lnTo>
                  <a:lnTo>
                    <a:pt x="701128" y="2218436"/>
                  </a:lnTo>
                  <a:lnTo>
                    <a:pt x="707758" y="2226475"/>
                  </a:lnTo>
                  <a:lnTo>
                    <a:pt x="710996" y="2236508"/>
                  </a:lnTo>
                  <a:lnTo>
                    <a:pt x="710996" y="2210854"/>
                  </a:lnTo>
                  <a:lnTo>
                    <a:pt x="709079" y="2208542"/>
                  </a:lnTo>
                  <a:lnTo>
                    <a:pt x="695236" y="2201278"/>
                  </a:lnTo>
                  <a:lnTo>
                    <a:pt x="487400" y="2138197"/>
                  </a:lnTo>
                  <a:lnTo>
                    <a:pt x="487400" y="2134336"/>
                  </a:lnTo>
                  <a:lnTo>
                    <a:pt x="487400" y="1982749"/>
                  </a:lnTo>
                  <a:lnTo>
                    <a:pt x="704189" y="1982749"/>
                  </a:lnTo>
                  <a:lnTo>
                    <a:pt x="707034" y="1979904"/>
                  </a:lnTo>
                  <a:lnTo>
                    <a:pt x="707034" y="1972881"/>
                  </a:lnTo>
                  <a:lnTo>
                    <a:pt x="704189" y="1970049"/>
                  </a:lnTo>
                  <a:lnTo>
                    <a:pt x="487400" y="1970049"/>
                  </a:lnTo>
                  <a:lnTo>
                    <a:pt x="487400" y="1768754"/>
                  </a:lnTo>
                  <a:lnTo>
                    <a:pt x="470217" y="1727568"/>
                  </a:lnTo>
                  <a:lnTo>
                    <a:pt x="428802" y="1710474"/>
                  </a:lnTo>
                  <a:lnTo>
                    <a:pt x="312000" y="1710474"/>
                  </a:lnTo>
                  <a:lnTo>
                    <a:pt x="300443" y="1703984"/>
                  </a:lnTo>
                  <a:lnTo>
                    <a:pt x="285089" y="1695361"/>
                  </a:lnTo>
                  <a:lnTo>
                    <a:pt x="255358" y="1691487"/>
                  </a:lnTo>
                  <a:lnTo>
                    <a:pt x="226263" y="1698739"/>
                  </a:lnTo>
                  <a:lnTo>
                    <a:pt x="201231" y="1716976"/>
                  </a:lnTo>
                  <a:lnTo>
                    <a:pt x="200075" y="1718221"/>
                  </a:lnTo>
                  <a:lnTo>
                    <a:pt x="199478" y="1719872"/>
                  </a:lnTo>
                  <a:lnTo>
                    <a:pt x="199618" y="1723250"/>
                  </a:lnTo>
                  <a:lnTo>
                    <a:pt x="200367" y="1724837"/>
                  </a:lnTo>
                  <a:lnTo>
                    <a:pt x="311162" y="1825853"/>
                  </a:lnTo>
                  <a:lnTo>
                    <a:pt x="312699" y="1826399"/>
                  </a:lnTo>
                  <a:lnTo>
                    <a:pt x="315937" y="1826399"/>
                  </a:lnTo>
                  <a:lnTo>
                    <a:pt x="317639" y="1825701"/>
                  </a:lnTo>
                  <a:lnTo>
                    <a:pt x="318897" y="1824342"/>
                  </a:lnTo>
                  <a:lnTo>
                    <a:pt x="328383" y="1811820"/>
                  </a:lnTo>
                  <a:lnTo>
                    <a:pt x="328815" y="1810905"/>
                  </a:lnTo>
                  <a:lnTo>
                    <a:pt x="335114" y="1797888"/>
                  </a:lnTo>
                  <a:lnTo>
                    <a:pt x="338975" y="1782914"/>
                  </a:lnTo>
                  <a:lnTo>
                    <a:pt x="339839" y="1767243"/>
                  </a:lnTo>
                  <a:lnTo>
                    <a:pt x="338416" y="1755317"/>
                  </a:lnTo>
                  <a:lnTo>
                    <a:pt x="335267" y="1743900"/>
                  </a:lnTo>
                  <a:lnTo>
                    <a:pt x="330441" y="1733143"/>
                  </a:lnTo>
                  <a:lnTo>
                    <a:pt x="327113" y="1727962"/>
                  </a:lnTo>
                  <a:lnTo>
                    <a:pt x="327113" y="1768754"/>
                  </a:lnTo>
                  <a:lnTo>
                    <a:pt x="326656" y="1779409"/>
                  </a:lnTo>
                  <a:lnTo>
                    <a:pt x="324180" y="1790611"/>
                  </a:lnTo>
                  <a:lnTo>
                    <a:pt x="319811" y="1801177"/>
                  </a:lnTo>
                  <a:lnTo>
                    <a:pt x="313613" y="1810905"/>
                  </a:lnTo>
                  <a:lnTo>
                    <a:pt x="215125" y="1721104"/>
                  </a:lnTo>
                  <a:lnTo>
                    <a:pt x="236334" y="1708277"/>
                  </a:lnTo>
                  <a:lnTo>
                    <a:pt x="260172" y="1703984"/>
                  </a:lnTo>
                  <a:lnTo>
                    <a:pt x="284073" y="1708365"/>
                  </a:lnTo>
                  <a:lnTo>
                    <a:pt x="320979" y="1742503"/>
                  </a:lnTo>
                  <a:lnTo>
                    <a:pt x="327113" y="1768754"/>
                  </a:lnTo>
                  <a:lnTo>
                    <a:pt x="327113" y="1727962"/>
                  </a:lnTo>
                  <a:lnTo>
                    <a:pt x="324040" y="1723174"/>
                  </a:lnTo>
                  <a:lnTo>
                    <a:pt x="428802" y="1723174"/>
                  </a:lnTo>
                  <a:lnTo>
                    <a:pt x="446659" y="1726768"/>
                  </a:lnTo>
                  <a:lnTo>
                    <a:pt x="461238" y="1736547"/>
                  </a:lnTo>
                  <a:lnTo>
                    <a:pt x="471093" y="1751037"/>
                  </a:lnTo>
                  <a:lnTo>
                    <a:pt x="474700" y="1768754"/>
                  </a:lnTo>
                  <a:lnTo>
                    <a:pt x="474700" y="2134336"/>
                  </a:lnTo>
                  <a:lnTo>
                    <a:pt x="451218" y="2127224"/>
                  </a:lnTo>
                  <a:lnTo>
                    <a:pt x="450608" y="2127123"/>
                  </a:lnTo>
                  <a:lnTo>
                    <a:pt x="295770" y="2127123"/>
                  </a:lnTo>
                  <a:lnTo>
                    <a:pt x="76873" y="1902307"/>
                  </a:lnTo>
                  <a:lnTo>
                    <a:pt x="76136" y="1901825"/>
                  </a:lnTo>
                  <a:lnTo>
                    <a:pt x="62128" y="1892515"/>
                  </a:lnTo>
                  <a:lnTo>
                    <a:pt x="44970" y="1889239"/>
                  </a:lnTo>
                  <a:lnTo>
                    <a:pt x="27813" y="1892515"/>
                  </a:lnTo>
                  <a:lnTo>
                    <a:pt x="13068" y="1902307"/>
                  </a:lnTo>
                  <a:lnTo>
                    <a:pt x="3263" y="1917522"/>
                  </a:lnTo>
                  <a:lnTo>
                    <a:pt x="0" y="1934832"/>
                  </a:lnTo>
                  <a:lnTo>
                    <a:pt x="3289" y="1952167"/>
                  </a:lnTo>
                  <a:lnTo>
                    <a:pt x="13144" y="1967407"/>
                  </a:lnTo>
                  <a:lnTo>
                    <a:pt x="269405" y="2222411"/>
                  </a:lnTo>
                  <a:lnTo>
                    <a:pt x="269405" y="2348814"/>
                  </a:lnTo>
                  <a:lnTo>
                    <a:pt x="272249" y="2351659"/>
                  </a:lnTo>
                  <a:lnTo>
                    <a:pt x="482942" y="2351659"/>
                  </a:lnTo>
                  <a:lnTo>
                    <a:pt x="485787" y="2348814"/>
                  </a:lnTo>
                  <a:lnTo>
                    <a:pt x="485787" y="2338959"/>
                  </a:lnTo>
                  <a:lnTo>
                    <a:pt x="485787" y="2237003"/>
                  </a:lnTo>
                  <a:lnTo>
                    <a:pt x="674420" y="2290991"/>
                  </a:lnTo>
                  <a:lnTo>
                    <a:pt x="677976" y="2291486"/>
                  </a:lnTo>
                  <a:lnTo>
                    <a:pt x="688073" y="2291486"/>
                  </a:lnTo>
                  <a:lnTo>
                    <a:pt x="694575" y="2289784"/>
                  </a:lnTo>
                  <a:lnTo>
                    <a:pt x="700481" y="2286444"/>
                  </a:lnTo>
                  <a:lnTo>
                    <a:pt x="706996" y="2281885"/>
                  </a:lnTo>
                  <a:lnTo>
                    <a:pt x="709079" y="2279688"/>
                  </a:lnTo>
                  <a:lnTo>
                    <a:pt x="712393" y="2276195"/>
                  </a:lnTo>
                  <a:lnTo>
                    <a:pt x="716572" y="2269528"/>
                  </a:lnTo>
                  <a:lnTo>
                    <a:pt x="719416" y="2262022"/>
                  </a:lnTo>
                  <a:lnTo>
                    <a:pt x="722477" y="2250732"/>
                  </a:lnTo>
                  <a:lnTo>
                    <a:pt x="723582" y="2234869"/>
                  </a:lnTo>
                  <a:close/>
                </a:path>
                <a:path w="1736724" h="7374890">
                  <a:moveTo>
                    <a:pt x="723912" y="5702058"/>
                  </a:moveTo>
                  <a:lnTo>
                    <a:pt x="720648" y="5684748"/>
                  </a:lnTo>
                  <a:lnTo>
                    <a:pt x="711250" y="5670181"/>
                  </a:lnTo>
                  <a:lnTo>
                    <a:pt x="711250" y="5702071"/>
                  </a:lnTo>
                  <a:lnTo>
                    <a:pt x="708875" y="5714657"/>
                  </a:lnTo>
                  <a:lnTo>
                    <a:pt x="701738" y="5725706"/>
                  </a:lnTo>
                  <a:lnTo>
                    <a:pt x="445541" y="5980658"/>
                  </a:lnTo>
                  <a:lnTo>
                    <a:pt x="441807" y="5980658"/>
                  </a:lnTo>
                  <a:lnTo>
                    <a:pt x="441807" y="5993358"/>
                  </a:lnTo>
                  <a:lnTo>
                    <a:pt x="441807" y="6106198"/>
                  </a:lnTo>
                  <a:lnTo>
                    <a:pt x="250825" y="6106198"/>
                  </a:lnTo>
                  <a:lnTo>
                    <a:pt x="250825" y="6004242"/>
                  </a:lnTo>
                  <a:lnTo>
                    <a:pt x="250825" y="6000610"/>
                  </a:lnTo>
                  <a:lnTo>
                    <a:pt x="275678" y="5993498"/>
                  </a:lnTo>
                  <a:lnTo>
                    <a:pt x="276098" y="5993358"/>
                  </a:lnTo>
                  <a:lnTo>
                    <a:pt x="441807" y="5993358"/>
                  </a:lnTo>
                  <a:lnTo>
                    <a:pt x="441807" y="5980658"/>
                  </a:lnTo>
                  <a:lnTo>
                    <a:pt x="272554" y="5980658"/>
                  </a:lnTo>
                  <a:lnTo>
                    <a:pt x="271272" y="5981103"/>
                  </a:lnTo>
                  <a:lnTo>
                    <a:pt x="270230" y="5981852"/>
                  </a:lnTo>
                  <a:lnTo>
                    <a:pt x="42837" y="6046927"/>
                  </a:lnTo>
                  <a:lnTo>
                    <a:pt x="13690" y="6014644"/>
                  </a:lnTo>
                  <a:lnTo>
                    <a:pt x="12915" y="6003734"/>
                  </a:lnTo>
                  <a:lnTo>
                    <a:pt x="16154" y="5993714"/>
                  </a:lnTo>
                  <a:lnTo>
                    <a:pt x="22783" y="5985662"/>
                  </a:lnTo>
                  <a:lnTo>
                    <a:pt x="32219" y="5980709"/>
                  </a:lnTo>
                  <a:lnTo>
                    <a:pt x="274866" y="5907062"/>
                  </a:lnTo>
                  <a:lnTo>
                    <a:pt x="432536" y="5907062"/>
                  </a:lnTo>
                  <a:lnTo>
                    <a:pt x="434162" y="5906376"/>
                  </a:lnTo>
                  <a:lnTo>
                    <a:pt x="438835" y="5901575"/>
                  </a:lnTo>
                  <a:lnTo>
                    <a:pt x="656145" y="5678398"/>
                  </a:lnTo>
                  <a:lnTo>
                    <a:pt x="666686" y="5671388"/>
                  </a:lnTo>
                  <a:lnTo>
                    <a:pt x="678942" y="5669051"/>
                  </a:lnTo>
                  <a:lnTo>
                    <a:pt x="691210" y="5671388"/>
                  </a:lnTo>
                  <a:lnTo>
                    <a:pt x="701738" y="5678398"/>
                  </a:lnTo>
                  <a:lnTo>
                    <a:pt x="708875" y="5689460"/>
                  </a:lnTo>
                  <a:lnTo>
                    <a:pt x="711250" y="5702071"/>
                  </a:lnTo>
                  <a:lnTo>
                    <a:pt x="711250" y="5670181"/>
                  </a:lnTo>
                  <a:lnTo>
                    <a:pt x="710844" y="5669546"/>
                  </a:lnTo>
                  <a:lnTo>
                    <a:pt x="710107" y="5669051"/>
                  </a:lnTo>
                  <a:lnTo>
                    <a:pt x="696099" y="5659742"/>
                  </a:lnTo>
                  <a:lnTo>
                    <a:pt x="678942" y="5656478"/>
                  </a:lnTo>
                  <a:lnTo>
                    <a:pt x="661784" y="5659742"/>
                  </a:lnTo>
                  <a:lnTo>
                    <a:pt x="647039" y="5669546"/>
                  </a:lnTo>
                  <a:lnTo>
                    <a:pt x="428142" y="5894362"/>
                  </a:lnTo>
                  <a:lnTo>
                    <a:pt x="273304" y="5894362"/>
                  </a:lnTo>
                  <a:lnTo>
                    <a:pt x="272694" y="5894463"/>
                  </a:lnTo>
                  <a:lnTo>
                    <a:pt x="249212" y="5901575"/>
                  </a:lnTo>
                  <a:lnTo>
                    <a:pt x="249212" y="5535993"/>
                  </a:lnTo>
                  <a:lnTo>
                    <a:pt x="252831" y="5518264"/>
                  </a:lnTo>
                  <a:lnTo>
                    <a:pt x="262674" y="5503773"/>
                  </a:lnTo>
                  <a:lnTo>
                    <a:pt x="277266" y="5493994"/>
                  </a:lnTo>
                  <a:lnTo>
                    <a:pt x="295109" y="5490413"/>
                  </a:lnTo>
                  <a:lnTo>
                    <a:pt x="399872" y="5490413"/>
                  </a:lnTo>
                  <a:lnTo>
                    <a:pt x="393471" y="5500370"/>
                  </a:lnTo>
                  <a:lnTo>
                    <a:pt x="388645" y="5511139"/>
                  </a:lnTo>
                  <a:lnTo>
                    <a:pt x="385495" y="5522557"/>
                  </a:lnTo>
                  <a:lnTo>
                    <a:pt x="384073" y="5534482"/>
                  </a:lnTo>
                  <a:lnTo>
                    <a:pt x="384937" y="5550154"/>
                  </a:lnTo>
                  <a:lnTo>
                    <a:pt x="405015" y="5591581"/>
                  </a:lnTo>
                  <a:lnTo>
                    <a:pt x="407974" y="5593639"/>
                  </a:lnTo>
                  <a:lnTo>
                    <a:pt x="411213" y="5593639"/>
                  </a:lnTo>
                  <a:lnTo>
                    <a:pt x="523544" y="5492077"/>
                  </a:lnTo>
                  <a:lnTo>
                    <a:pt x="524433" y="5487111"/>
                  </a:lnTo>
                  <a:lnTo>
                    <a:pt x="523836" y="5485460"/>
                  </a:lnTo>
                  <a:lnTo>
                    <a:pt x="522681" y="5484215"/>
                  </a:lnTo>
                  <a:lnTo>
                    <a:pt x="508787" y="5474093"/>
                  </a:lnTo>
                  <a:lnTo>
                    <a:pt x="508787" y="5488343"/>
                  </a:lnTo>
                  <a:lnTo>
                    <a:pt x="410298" y="5578145"/>
                  </a:lnTo>
                  <a:lnTo>
                    <a:pt x="404101" y="5568404"/>
                  </a:lnTo>
                  <a:lnTo>
                    <a:pt x="399732" y="5557837"/>
                  </a:lnTo>
                  <a:lnTo>
                    <a:pt x="397256" y="5546649"/>
                  </a:lnTo>
                  <a:lnTo>
                    <a:pt x="396798" y="5535993"/>
                  </a:lnTo>
                  <a:lnTo>
                    <a:pt x="396836" y="5534482"/>
                  </a:lnTo>
                  <a:lnTo>
                    <a:pt x="398614" y="5521985"/>
                  </a:lnTo>
                  <a:lnTo>
                    <a:pt x="402945" y="5509742"/>
                  </a:lnTo>
                  <a:lnTo>
                    <a:pt x="409600" y="5498566"/>
                  </a:lnTo>
                  <a:lnTo>
                    <a:pt x="416966" y="5490413"/>
                  </a:lnTo>
                  <a:lnTo>
                    <a:pt x="418452" y="5488762"/>
                  </a:lnTo>
                  <a:lnTo>
                    <a:pt x="439851" y="5475605"/>
                  </a:lnTo>
                  <a:lnTo>
                    <a:pt x="463740" y="5471223"/>
                  </a:lnTo>
                  <a:lnTo>
                    <a:pt x="487578" y="5475503"/>
                  </a:lnTo>
                  <a:lnTo>
                    <a:pt x="508787" y="5488343"/>
                  </a:lnTo>
                  <a:lnTo>
                    <a:pt x="508787" y="5474093"/>
                  </a:lnTo>
                  <a:lnTo>
                    <a:pt x="504850" y="5471223"/>
                  </a:lnTo>
                  <a:lnTo>
                    <a:pt x="497649" y="5465965"/>
                  </a:lnTo>
                  <a:lnTo>
                    <a:pt x="468553" y="5458714"/>
                  </a:lnTo>
                  <a:lnTo>
                    <a:pt x="438823" y="5462587"/>
                  </a:lnTo>
                  <a:lnTo>
                    <a:pt x="411911" y="5477713"/>
                  </a:lnTo>
                  <a:lnTo>
                    <a:pt x="295109" y="5477713"/>
                  </a:lnTo>
                  <a:lnTo>
                    <a:pt x="272326" y="5482298"/>
                  </a:lnTo>
                  <a:lnTo>
                    <a:pt x="253695" y="5494807"/>
                  </a:lnTo>
                  <a:lnTo>
                    <a:pt x="241122" y="5513336"/>
                  </a:lnTo>
                  <a:lnTo>
                    <a:pt x="236512" y="5535993"/>
                  </a:lnTo>
                  <a:lnTo>
                    <a:pt x="236512" y="5737288"/>
                  </a:lnTo>
                  <a:lnTo>
                    <a:pt x="19723" y="5737288"/>
                  </a:lnTo>
                  <a:lnTo>
                    <a:pt x="16878" y="5740120"/>
                  </a:lnTo>
                  <a:lnTo>
                    <a:pt x="16878" y="5747143"/>
                  </a:lnTo>
                  <a:lnTo>
                    <a:pt x="19723" y="5749988"/>
                  </a:lnTo>
                  <a:lnTo>
                    <a:pt x="236512" y="5749988"/>
                  </a:lnTo>
                  <a:lnTo>
                    <a:pt x="236512" y="5905436"/>
                  </a:lnTo>
                  <a:lnTo>
                    <a:pt x="28676" y="5968517"/>
                  </a:lnTo>
                  <a:lnTo>
                    <a:pt x="14833" y="5975769"/>
                  </a:lnTo>
                  <a:lnTo>
                    <a:pt x="5092" y="5987504"/>
                  </a:lnTo>
                  <a:lnTo>
                    <a:pt x="330" y="6002096"/>
                  </a:lnTo>
                  <a:lnTo>
                    <a:pt x="1435" y="6017971"/>
                  </a:lnTo>
                  <a:lnTo>
                    <a:pt x="23431" y="6053683"/>
                  </a:lnTo>
                  <a:lnTo>
                    <a:pt x="35839" y="6058725"/>
                  </a:lnTo>
                  <a:lnTo>
                    <a:pt x="45935" y="6058725"/>
                  </a:lnTo>
                  <a:lnTo>
                    <a:pt x="49491" y="6058230"/>
                  </a:lnTo>
                  <a:lnTo>
                    <a:pt x="88988" y="6046927"/>
                  </a:lnTo>
                  <a:lnTo>
                    <a:pt x="238125" y="6004242"/>
                  </a:lnTo>
                  <a:lnTo>
                    <a:pt x="238125" y="6116053"/>
                  </a:lnTo>
                  <a:lnTo>
                    <a:pt x="240969" y="6118898"/>
                  </a:lnTo>
                  <a:lnTo>
                    <a:pt x="451662" y="6118898"/>
                  </a:lnTo>
                  <a:lnTo>
                    <a:pt x="454507" y="6116053"/>
                  </a:lnTo>
                  <a:lnTo>
                    <a:pt x="454507" y="6106198"/>
                  </a:lnTo>
                  <a:lnTo>
                    <a:pt x="454507" y="5993358"/>
                  </a:lnTo>
                  <a:lnTo>
                    <a:pt x="454507" y="5989650"/>
                  </a:lnTo>
                  <a:lnTo>
                    <a:pt x="710768" y="5734647"/>
                  </a:lnTo>
                  <a:lnTo>
                    <a:pt x="720623" y="5719394"/>
                  </a:lnTo>
                  <a:lnTo>
                    <a:pt x="723912" y="5702058"/>
                  </a:lnTo>
                  <a:close/>
                </a:path>
                <a:path w="1736724" h="7374890">
                  <a:moveTo>
                    <a:pt x="723912" y="3190570"/>
                  </a:moveTo>
                  <a:lnTo>
                    <a:pt x="720648" y="3173260"/>
                  </a:lnTo>
                  <a:lnTo>
                    <a:pt x="711250" y="3158693"/>
                  </a:lnTo>
                  <a:lnTo>
                    <a:pt x="711250" y="3190583"/>
                  </a:lnTo>
                  <a:lnTo>
                    <a:pt x="708875" y="3203168"/>
                  </a:lnTo>
                  <a:lnTo>
                    <a:pt x="701738" y="3214217"/>
                  </a:lnTo>
                  <a:lnTo>
                    <a:pt x="445541" y="3469170"/>
                  </a:lnTo>
                  <a:lnTo>
                    <a:pt x="441807" y="3469170"/>
                  </a:lnTo>
                  <a:lnTo>
                    <a:pt x="441807" y="3481870"/>
                  </a:lnTo>
                  <a:lnTo>
                    <a:pt x="441807" y="3594709"/>
                  </a:lnTo>
                  <a:lnTo>
                    <a:pt x="250825" y="3594709"/>
                  </a:lnTo>
                  <a:lnTo>
                    <a:pt x="250825" y="3492754"/>
                  </a:lnTo>
                  <a:lnTo>
                    <a:pt x="250825" y="3489121"/>
                  </a:lnTo>
                  <a:lnTo>
                    <a:pt x="275678" y="3482009"/>
                  </a:lnTo>
                  <a:lnTo>
                    <a:pt x="276098" y="3481870"/>
                  </a:lnTo>
                  <a:lnTo>
                    <a:pt x="441807" y="3481870"/>
                  </a:lnTo>
                  <a:lnTo>
                    <a:pt x="441807" y="3469170"/>
                  </a:lnTo>
                  <a:lnTo>
                    <a:pt x="272554" y="3469170"/>
                  </a:lnTo>
                  <a:lnTo>
                    <a:pt x="271272" y="3469614"/>
                  </a:lnTo>
                  <a:lnTo>
                    <a:pt x="270230" y="3470364"/>
                  </a:lnTo>
                  <a:lnTo>
                    <a:pt x="42837" y="3535438"/>
                  </a:lnTo>
                  <a:lnTo>
                    <a:pt x="13690" y="3503155"/>
                  </a:lnTo>
                  <a:lnTo>
                    <a:pt x="12915" y="3492246"/>
                  </a:lnTo>
                  <a:lnTo>
                    <a:pt x="16154" y="3482225"/>
                  </a:lnTo>
                  <a:lnTo>
                    <a:pt x="22783" y="3474174"/>
                  </a:lnTo>
                  <a:lnTo>
                    <a:pt x="32219" y="3469221"/>
                  </a:lnTo>
                  <a:lnTo>
                    <a:pt x="274866" y="3395573"/>
                  </a:lnTo>
                  <a:lnTo>
                    <a:pt x="432536" y="3395573"/>
                  </a:lnTo>
                  <a:lnTo>
                    <a:pt x="434162" y="3394887"/>
                  </a:lnTo>
                  <a:lnTo>
                    <a:pt x="438835" y="3390087"/>
                  </a:lnTo>
                  <a:lnTo>
                    <a:pt x="656145" y="3166910"/>
                  </a:lnTo>
                  <a:lnTo>
                    <a:pt x="666686" y="3159899"/>
                  </a:lnTo>
                  <a:lnTo>
                    <a:pt x="678942" y="3157563"/>
                  </a:lnTo>
                  <a:lnTo>
                    <a:pt x="691210" y="3159899"/>
                  </a:lnTo>
                  <a:lnTo>
                    <a:pt x="701738" y="3166910"/>
                  </a:lnTo>
                  <a:lnTo>
                    <a:pt x="708875" y="3177971"/>
                  </a:lnTo>
                  <a:lnTo>
                    <a:pt x="711250" y="3190583"/>
                  </a:lnTo>
                  <a:lnTo>
                    <a:pt x="711250" y="3158693"/>
                  </a:lnTo>
                  <a:lnTo>
                    <a:pt x="710844" y="3158058"/>
                  </a:lnTo>
                  <a:lnTo>
                    <a:pt x="710107" y="3157563"/>
                  </a:lnTo>
                  <a:lnTo>
                    <a:pt x="696099" y="3148253"/>
                  </a:lnTo>
                  <a:lnTo>
                    <a:pt x="678942" y="3144990"/>
                  </a:lnTo>
                  <a:lnTo>
                    <a:pt x="661784" y="3148253"/>
                  </a:lnTo>
                  <a:lnTo>
                    <a:pt x="647039" y="3158058"/>
                  </a:lnTo>
                  <a:lnTo>
                    <a:pt x="428142" y="3382873"/>
                  </a:lnTo>
                  <a:lnTo>
                    <a:pt x="273304" y="3382873"/>
                  </a:lnTo>
                  <a:lnTo>
                    <a:pt x="272694" y="3382975"/>
                  </a:lnTo>
                  <a:lnTo>
                    <a:pt x="249212" y="3390087"/>
                  </a:lnTo>
                  <a:lnTo>
                    <a:pt x="249212" y="3024505"/>
                  </a:lnTo>
                  <a:lnTo>
                    <a:pt x="252831" y="3006775"/>
                  </a:lnTo>
                  <a:lnTo>
                    <a:pt x="262674" y="2992285"/>
                  </a:lnTo>
                  <a:lnTo>
                    <a:pt x="277266" y="2982506"/>
                  </a:lnTo>
                  <a:lnTo>
                    <a:pt x="295109" y="2978924"/>
                  </a:lnTo>
                  <a:lnTo>
                    <a:pt x="399872" y="2978924"/>
                  </a:lnTo>
                  <a:lnTo>
                    <a:pt x="393471" y="2988881"/>
                  </a:lnTo>
                  <a:lnTo>
                    <a:pt x="388645" y="2999651"/>
                  </a:lnTo>
                  <a:lnTo>
                    <a:pt x="385495" y="3011068"/>
                  </a:lnTo>
                  <a:lnTo>
                    <a:pt x="384073" y="3022993"/>
                  </a:lnTo>
                  <a:lnTo>
                    <a:pt x="384937" y="3038665"/>
                  </a:lnTo>
                  <a:lnTo>
                    <a:pt x="405015" y="3080093"/>
                  </a:lnTo>
                  <a:lnTo>
                    <a:pt x="407974" y="3082150"/>
                  </a:lnTo>
                  <a:lnTo>
                    <a:pt x="411213" y="3082150"/>
                  </a:lnTo>
                  <a:lnTo>
                    <a:pt x="523544" y="2980588"/>
                  </a:lnTo>
                  <a:lnTo>
                    <a:pt x="524433" y="2975622"/>
                  </a:lnTo>
                  <a:lnTo>
                    <a:pt x="523836" y="2973971"/>
                  </a:lnTo>
                  <a:lnTo>
                    <a:pt x="522681" y="2972727"/>
                  </a:lnTo>
                  <a:lnTo>
                    <a:pt x="508787" y="2962605"/>
                  </a:lnTo>
                  <a:lnTo>
                    <a:pt x="508787" y="2976854"/>
                  </a:lnTo>
                  <a:lnTo>
                    <a:pt x="410298" y="3066656"/>
                  </a:lnTo>
                  <a:lnTo>
                    <a:pt x="404101" y="3056915"/>
                  </a:lnTo>
                  <a:lnTo>
                    <a:pt x="399732" y="3046349"/>
                  </a:lnTo>
                  <a:lnTo>
                    <a:pt x="397256" y="3035160"/>
                  </a:lnTo>
                  <a:lnTo>
                    <a:pt x="396798" y="3024505"/>
                  </a:lnTo>
                  <a:lnTo>
                    <a:pt x="396836" y="3022993"/>
                  </a:lnTo>
                  <a:lnTo>
                    <a:pt x="398614" y="3010497"/>
                  </a:lnTo>
                  <a:lnTo>
                    <a:pt x="402945" y="2998254"/>
                  </a:lnTo>
                  <a:lnTo>
                    <a:pt x="409600" y="2987078"/>
                  </a:lnTo>
                  <a:lnTo>
                    <a:pt x="416966" y="2978924"/>
                  </a:lnTo>
                  <a:lnTo>
                    <a:pt x="418452" y="2977273"/>
                  </a:lnTo>
                  <a:lnTo>
                    <a:pt x="439851" y="2964116"/>
                  </a:lnTo>
                  <a:lnTo>
                    <a:pt x="463740" y="2959735"/>
                  </a:lnTo>
                  <a:lnTo>
                    <a:pt x="487578" y="2964015"/>
                  </a:lnTo>
                  <a:lnTo>
                    <a:pt x="508787" y="2976854"/>
                  </a:lnTo>
                  <a:lnTo>
                    <a:pt x="508787" y="2962605"/>
                  </a:lnTo>
                  <a:lnTo>
                    <a:pt x="504850" y="2959735"/>
                  </a:lnTo>
                  <a:lnTo>
                    <a:pt x="497649" y="2954477"/>
                  </a:lnTo>
                  <a:lnTo>
                    <a:pt x="468553" y="2947225"/>
                  </a:lnTo>
                  <a:lnTo>
                    <a:pt x="438823" y="2951099"/>
                  </a:lnTo>
                  <a:lnTo>
                    <a:pt x="411911" y="2966224"/>
                  </a:lnTo>
                  <a:lnTo>
                    <a:pt x="295109" y="2966224"/>
                  </a:lnTo>
                  <a:lnTo>
                    <a:pt x="272326" y="2970809"/>
                  </a:lnTo>
                  <a:lnTo>
                    <a:pt x="253695" y="2983319"/>
                  </a:lnTo>
                  <a:lnTo>
                    <a:pt x="241122" y="3001848"/>
                  </a:lnTo>
                  <a:lnTo>
                    <a:pt x="236512" y="3024505"/>
                  </a:lnTo>
                  <a:lnTo>
                    <a:pt x="236512" y="3225800"/>
                  </a:lnTo>
                  <a:lnTo>
                    <a:pt x="19723" y="3225800"/>
                  </a:lnTo>
                  <a:lnTo>
                    <a:pt x="16878" y="3228632"/>
                  </a:lnTo>
                  <a:lnTo>
                    <a:pt x="16878" y="3235655"/>
                  </a:lnTo>
                  <a:lnTo>
                    <a:pt x="19723" y="3238500"/>
                  </a:lnTo>
                  <a:lnTo>
                    <a:pt x="236512" y="3238500"/>
                  </a:lnTo>
                  <a:lnTo>
                    <a:pt x="236512" y="3393948"/>
                  </a:lnTo>
                  <a:lnTo>
                    <a:pt x="28676" y="3457029"/>
                  </a:lnTo>
                  <a:lnTo>
                    <a:pt x="14833" y="3464280"/>
                  </a:lnTo>
                  <a:lnTo>
                    <a:pt x="5092" y="3476015"/>
                  </a:lnTo>
                  <a:lnTo>
                    <a:pt x="330" y="3490607"/>
                  </a:lnTo>
                  <a:lnTo>
                    <a:pt x="1435" y="3506482"/>
                  </a:lnTo>
                  <a:lnTo>
                    <a:pt x="23431" y="3542195"/>
                  </a:lnTo>
                  <a:lnTo>
                    <a:pt x="35839" y="3547237"/>
                  </a:lnTo>
                  <a:lnTo>
                    <a:pt x="45935" y="3547237"/>
                  </a:lnTo>
                  <a:lnTo>
                    <a:pt x="49491" y="3546741"/>
                  </a:lnTo>
                  <a:lnTo>
                    <a:pt x="88988" y="3535438"/>
                  </a:lnTo>
                  <a:lnTo>
                    <a:pt x="238125" y="3492754"/>
                  </a:lnTo>
                  <a:lnTo>
                    <a:pt x="238125" y="3604564"/>
                  </a:lnTo>
                  <a:lnTo>
                    <a:pt x="240969" y="3607409"/>
                  </a:lnTo>
                  <a:lnTo>
                    <a:pt x="451662" y="3607409"/>
                  </a:lnTo>
                  <a:lnTo>
                    <a:pt x="454507" y="3604564"/>
                  </a:lnTo>
                  <a:lnTo>
                    <a:pt x="454507" y="3594709"/>
                  </a:lnTo>
                  <a:lnTo>
                    <a:pt x="454507" y="3481870"/>
                  </a:lnTo>
                  <a:lnTo>
                    <a:pt x="454507" y="3478161"/>
                  </a:lnTo>
                  <a:lnTo>
                    <a:pt x="710768" y="3223158"/>
                  </a:lnTo>
                  <a:lnTo>
                    <a:pt x="720623" y="3207905"/>
                  </a:lnTo>
                  <a:lnTo>
                    <a:pt x="723912" y="3190570"/>
                  </a:lnTo>
                  <a:close/>
                </a:path>
                <a:path w="1736724" h="7374890">
                  <a:moveTo>
                    <a:pt x="723912" y="679081"/>
                  </a:moveTo>
                  <a:lnTo>
                    <a:pt x="720648" y="661771"/>
                  </a:lnTo>
                  <a:lnTo>
                    <a:pt x="711250" y="647204"/>
                  </a:lnTo>
                  <a:lnTo>
                    <a:pt x="711250" y="679094"/>
                  </a:lnTo>
                  <a:lnTo>
                    <a:pt x="708875" y="691680"/>
                  </a:lnTo>
                  <a:lnTo>
                    <a:pt x="701738" y="702729"/>
                  </a:lnTo>
                  <a:lnTo>
                    <a:pt x="445541" y="957681"/>
                  </a:lnTo>
                  <a:lnTo>
                    <a:pt x="441807" y="957681"/>
                  </a:lnTo>
                  <a:lnTo>
                    <a:pt x="441807" y="970381"/>
                  </a:lnTo>
                  <a:lnTo>
                    <a:pt x="441807" y="1083221"/>
                  </a:lnTo>
                  <a:lnTo>
                    <a:pt x="250825" y="1083221"/>
                  </a:lnTo>
                  <a:lnTo>
                    <a:pt x="250825" y="981265"/>
                  </a:lnTo>
                  <a:lnTo>
                    <a:pt x="250825" y="977633"/>
                  </a:lnTo>
                  <a:lnTo>
                    <a:pt x="275678" y="970521"/>
                  </a:lnTo>
                  <a:lnTo>
                    <a:pt x="276098" y="970381"/>
                  </a:lnTo>
                  <a:lnTo>
                    <a:pt x="441807" y="970381"/>
                  </a:lnTo>
                  <a:lnTo>
                    <a:pt x="441807" y="957681"/>
                  </a:lnTo>
                  <a:lnTo>
                    <a:pt x="272554" y="957681"/>
                  </a:lnTo>
                  <a:lnTo>
                    <a:pt x="271272" y="958126"/>
                  </a:lnTo>
                  <a:lnTo>
                    <a:pt x="270230" y="958875"/>
                  </a:lnTo>
                  <a:lnTo>
                    <a:pt x="42837" y="1023950"/>
                  </a:lnTo>
                  <a:lnTo>
                    <a:pt x="13690" y="991666"/>
                  </a:lnTo>
                  <a:lnTo>
                    <a:pt x="12915" y="980757"/>
                  </a:lnTo>
                  <a:lnTo>
                    <a:pt x="16154" y="970737"/>
                  </a:lnTo>
                  <a:lnTo>
                    <a:pt x="22783" y="962685"/>
                  </a:lnTo>
                  <a:lnTo>
                    <a:pt x="32219" y="957732"/>
                  </a:lnTo>
                  <a:lnTo>
                    <a:pt x="274866" y="884085"/>
                  </a:lnTo>
                  <a:lnTo>
                    <a:pt x="432536" y="884085"/>
                  </a:lnTo>
                  <a:lnTo>
                    <a:pt x="434162" y="883399"/>
                  </a:lnTo>
                  <a:lnTo>
                    <a:pt x="438835" y="878598"/>
                  </a:lnTo>
                  <a:lnTo>
                    <a:pt x="656145" y="655421"/>
                  </a:lnTo>
                  <a:lnTo>
                    <a:pt x="666686" y="648411"/>
                  </a:lnTo>
                  <a:lnTo>
                    <a:pt x="678942" y="646074"/>
                  </a:lnTo>
                  <a:lnTo>
                    <a:pt x="691210" y="648411"/>
                  </a:lnTo>
                  <a:lnTo>
                    <a:pt x="701738" y="655421"/>
                  </a:lnTo>
                  <a:lnTo>
                    <a:pt x="708875" y="666483"/>
                  </a:lnTo>
                  <a:lnTo>
                    <a:pt x="711250" y="679094"/>
                  </a:lnTo>
                  <a:lnTo>
                    <a:pt x="711250" y="647204"/>
                  </a:lnTo>
                  <a:lnTo>
                    <a:pt x="710844" y="646569"/>
                  </a:lnTo>
                  <a:lnTo>
                    <a:pt x="710107" y="646074"/>
                  </a:lnTo>
                  <a:lnTo>
                    <a:pt x="696099" y="636765"/>
                  </a:lnTo>
                  <a:lnTo>
                    <a:pt x="678942" y="633501"/>
                  </a:lnTo>
                  <a:lnTo>
                    <a:pt x="661784" y="636765"/>
                  </a:lnTo>
                  <a:lnTo>
                    <a:pt x="647039" y="646569"/>
                  </a:lnTo>
                  <a:lnTo>
                    <a:pt x="428142" y="871385"/>
                  </a:lnTo>
                  <a:lnTo>
                    <a:pt x="273304" y="871385"/>
                  </a:lnTo>
                  <a:lnTo>
                    <a:pt x="272694" y="871486"/>
                  </a:lnTo>
                  <a:lnTo>
                    <a:pt x="249212" y="878598"/>
                  </a:lnTo>
                  <a:lnTo>
                    <a:pt x="249212" y="513016"/>
                  </a:lnTo>
                  <a:lnTo>
                    <a:pt x="252831" y="495287"/>
                  </a:lnTo>
                  <a:lnTo>
                    <a:pt x="262674" y="480796"/>
                  </a:lnTo>
                  <a:lnTo>
                    <a:pt x="277266" y="471017"/>
                  </a:lnTo>
                  <a:lnTo>
                    <a:pt x="295109" y="467436"/>
                  </a:lnTo>
                  <a:lnTo>
                    <a:pt x="399872" y="467436"/>
                  </a:lnTo>
                  <a:lnTo>
                    <a:pt x="393471" y="477393"/>
                  </a:lnTo>
                  <a:lnTo>
                    <a:pt x="388645" y="488162"/>
                  </a:lnTo>
                  <a:lnTo>
                    <a:pt x="385495" y="499579"/>
                  </a:lnTo>
                  <a:lnTo>
                    <a:pt x="384073" y="511505"/>
                  </a:lnTo>
                  <a:lnTo>
                    <a:pt x="384937" y="527164"/>
                  </a:lnTo>
                  <a:lnTo>
                    <a:pt x="405015" y="568604"/>
                  </a:lnTo>
                  <a:lnTo>
                    <a:pt x="407974" y="570661"/>
                  </a:lnTo>
                  <a:lnTo>
                    <a:pt x="411213" y="570661"/>
                  </a:lnTo>
                  <a:lnTo>
                    <a:pt x="523544" y="469099"/>
                  </a:lnTo>
                  <a:lnTo>
                    <a:pt x="524433" y="464134"/>
                  </a:lnTo>
                  <a:lnTo>
                    <a:pt x="523836" y="462483"/>
                  </a:lnTo>
                  <a:lnTo>
                    <a:pt x="522681" y="461238"/>
                  </a:lnTo>
                  <a:lnTo>
                    <a:pt x="508787" y="451116"/>
                  </a:lnTo>
                  <a:lnTo>
                    <a:pt x="508787" y="465366"/>
                  </a:lnTo>
                  <a:lnTo>
                    <a:pt x="410298" y="555167"/>
                  </a:lnTo>
                  <a:lnTo>
                    <a:pt x="404101" y="545426"/>
                  </a:lnTo>
                  <a:lnTo>
                    <a:pt x="399732" y="534860"/>
                  </a:lnTo>
                  <a:lnTo>
                    <a:pt x="397256" y="523671"/>
                  </a:lnTo>
                  <a:lnTo>
                    <a:pt x="396798" y="513016"/>
                  </a:lnTo>
                  <a:lnTo>
                    <a:pt x="396836" y="511505"/>
                  </a:lnTo>
                  <a:lnTo>
                    <a:pt x="398614" y="499008"/>
                  </a:lnTo>
                  <a:lnTo>
                    <a:pt x="402945" y="486765"/>
                  </a:lnTo>
                  <a:lnTo>
                    <a:pt x="409600" y="475589"/>
                  </a:lnTo>
                  <a:lnTo>
                    <a:pt x="416966" y="467436"/>
                  </a:lnTo>
                  <a:lnTo>
                    <a:pt x="418452" y="465785"/>
                  </a:lnTo>
                  <a:lnTo>
                    <a:pt x="439851" y="452628"/>
                  </a:lnTo>
                  <a:lnTo>
                    <a:pt x="463740" y="448246"/>
                  </a:lnTo>
                  <a:lnTo>
                    <a:pt x="487578" y="452526"/>
                  </a:lnTo>
                  <a:lnTo>
                    <a:pt x="508787" y="465366"/>
                  </a:lnTo>
                  <a:lnTo>
                    <a:pt x="508787" y="451116"/>
                  </a:lnTo>
                  <a:lnTo>
                    <a:pt x="504850" y="448246"/>
                  </a:lnTo>
                  <a:lnTo>
                    <a:pt x="497649" y="442988"/>
                  </a:lnTo>
                  <a:lnTo>
                    <a:pt x="468553" y="435737"/>
                  </a:lnTo>
                  <a:lnTo>
                    <a:pt x="438823" y="439610"/>
                  </a:lnTo>
                  <a:lnTo>
                    <a:pt x="411911" y="454736"/>
                  </a:lnTo>
                  <a:lnTo>
                    <a:pt x="295109" y="454736"/>
                  </a:lnTo>
                  <a:lnTo>
                    <a:pt x="272326" y="459320"/>
                  </a:lnTo>
                  <a:lnTo>
                    <a:pt x="253695" y="471830"/>
                  </a:lnTo>
                  <a:lnTo>
                    <a:pt x="241122" y="490359"/>
                  </a:lnTo>
                  <a:lnTo>
                    <a:pt x="236512" y="513016"/>
                  </a:lnTo>
                  <a:lnTo>
                    <a:pt x="236512" y="714311"/>
                  </a:lnTo>
                  <a:lnTo>
                    <a:pt x="19723" y="714311"/>
                  </a:lnTo>
                  <a:lnTo>
                    <a:pt x="16878" y="717143"/>
                  </a:lnTo>
                  <a:lnTo>
                    <a:pt x="16878" y="724166"/>
                  </a:lnTo>
                  <a:lnTo>
                    <a:pt x="19723" y="727011"/>
                  </a:lnTo>
                  <a:lnTo>
                    <a:pt x="236512" y="727011"/>
                  </a:lnTo>
                  <a:lnTo>
                    <a:pt x="236512" y="882459"/>
                  </a:lnTo>
                  <a:lnTo>
                    <a:pt x="28676" y="945540"/>
                  </a:lnTo>
                  <a:lnTo>
                    <a:pt x="14833" y="952792"/>
                  </a:lnTo>
                  <a:lnTo>
                    <a:pt x="5092" y="964526"/>
                  </a:lnTo>
                  <a:lnTo>
                    <a:pt x="330" y="979119"/>
                  </a:lnTo>
                  <a:lnTo>
                    <a:pt x="1435" y="994994"/>
                  </a:lnTo>
                  <a:lnTo>
                    <a:pt x="23431" y="1030706"/>
                  </a:lnTo>
                  <a:lnTo>
                    <a:pt x="35839" y="1035748"/>
                  </a:lnTo>
                  <a:lnTo>
                    <a:pt x="45935" y="1035748"/>
                  </a:lnTo>
                  <a:lnTo>
                    <a:pt x="49491" y="1035253"/>
                  </a:lnTo>
                  <a:lnTo>
                    <a:pt x="88988" y="1023950"/>
                  </a:lnTo>
                  <a:lnTo>
                    <a:pt x="238125" y="981265"/>
                  </a:lnTo>
                  <a:lnTo>
                    <a:pt x="238125" y="1093076"/>
                  </a:lnTo>
                  <a:lnTo>
                    <a:pt x="240969" y="1095921"/>
                  </a:lnTo>
                  <a:lnTo>
                    <a:pt x="451662" y="1095921"/>
                  </a:lnTo>
                  <a:lnTo>
                    <a:pt x="454507" y="1093076"/>
                  </a:lnTo>
                  <a:lnTo>
                    <a:pt x="454507" y="1083221"/>
                  </a:lnTo>
                  <a:lnTo>
                    <a:pt x="454507" y="970381"/>
                  </a:lnTo>
                  <a:lnTo>
                    <a:pt x="454507" y="966673"/>
                  </a:lnTo>
                  <a:lnTo>
                    <a:pt x="710768" y="711669"/>
                  </a:lnTo>
                  <a:lnTo>
                    <a:pt x="720623" y="696417"/>
                  </a:lnTo>
                  <a:lnTo>
                    <a:pt x="723912" y="679081"/>
                  </a:lnTo>
                  <a:close/>
                </a:path>
                <a:path w="1736724" h="7374890">
                  <a:moveTo>
                    <a:pt x="1575447" y="5712511"/>
                  </a:moveTo>
                  <a:lnTo>
                    <a:pt x="1572133" y="5694896"/>
                  </a:lnTo>
                  <a:lnTo>
                    <a:pt x="1562836" y="5680430"/>
                  </a:lnTo>
                  <a:lnTo>
                    <a:pt x="1562836" y="5712574"/>
                  </a:lnTo>
                  <a:lnTo>
                    <a:pt x="1560347" y="5725439"/>
                  </a:lnTo>
                  <a:lnTo>
                    <a:pt x="1553057" y="5736780"/>
                  </a:lnTo>
                  <a:lnTo>
                    <a:pt x="1542313" y="5743956"/>
                  </a:lnTo>
                  <a:lnTo>
                    <a:pt x="1529816" y="5746343"/>
                  </a:lnTo>
                  <a:lnTo>
                    <a:pt x="1517332" y="5743943"/>
                  </a:lnTo>
                  <a:lnTo>
                    <a:pt x="1506613" y="5736780"/>
                  </a:lnTo>
                  <a:lnTo>
                    <a:pt x="1254379" y="5434622"/>
                  </a:lnTo>
                  <a:lnTo>
                    <a:pt x="1553514" y="5688673"/>
                  </a:lnTo>
                  <a:lnTo>
                    <a:pt x="1560537" y="5699772"/>
                  </a:lnTo>
                  <a:lnTo>
                    <a:pt x="1562836" y="5712574"/>
                  </a:lnTo>
                  <a:lnTo>
                    <a:pt x="1562836" y="5680430"/>
                  </a:lnTo>
                  <a:lnTo>
                    <a:pt x="1562188" y="5679414"/>
                  </a:lnTo>
                  <a:lnTo>
                    <a:pt x="1273975" y="5434622"/>
                  </a:lnTo>
                  <a:lnTo>
                    <a:pt x="1206055" y="5376926"/>
                  </a:lnTo>
                  <a:lnTo>
                    <a:pt x="1205915" y="5376900"/>
                  </a:lnTo>
                  <a:lnTo>
                    <a:pt x="1205509" y="5376596"/>
                  </a:lnTo>
                  <a:lnTo>
                    <a:pt x="1204023" y="5375884"/>
                  </a:lnTo>
                  <a:lnTo>
                    <a:pt x="1203439" y="5375732"/>
                  </a:lnTo>
                  <a:lnTo>
                    <a:pt x="1203312" y="5375630"/>
                  </a:lnTo>
                  <a:lnTo>
                    <a:pt x="1075944" y="5353202"/>
                  </a:lnTo>
                  <a:lnTo>
                    <a:pt x="1079309" y="5211661"/>
                  </a:lnTo>
                  <a:lnTo>
                    <a:pt x="1076528" y="5208752"/>
                  </a:lnTo>
                  <a:lnTo>
                    <a:pt x="1073023" y="5208663"/>
                  </a:lnTo>
                  <a:lnTo>
                    <a:pt x="1068997" y="5208651"/>
                  </a:lnTo>
                  <a:lnTo>
                    <a:pt x="1066609" y="5211369"/>
                  </a:lnTo>
                  <a:lnTo>
                    <a:pt x="1063231" y="5353202"/>
                  </a:lnTo>
                  <a:lnTo>
                    <a:pt x="1063231" y="5358892"/>
                  </a:lnTo>
                  <a:lnTo>
                    <a:pt x="1067892" y="5364556"/>
                  </a:lnTo>
                  <a:lnTo>
                    <a:pt x="1068095" y="5364708"/>
                  </a:lnTo>
                  <a:lnTo>
                    <a:pt x="1198664" y="5387708"/>
                  </a:lnTo>
                  <a:lnTo>
                    <a:pt x="1497164" y="5745264"/>
                  </a:lnTo>
                  <a:lnTo>
                    <a:pt x="1504302" y="5751347"/>
                  </a:lnTo>
                  <a:lnTo>
                    <a:pt x="1512239" y="5755767"/>
                  </a:lnTo>
                  <a:lnTo>
                    <a:pt x="1520863" y="5758472"/>
                  </a:lnTo>
                  <a:lnTo>
                    <a:pt x="1529842" y="5759374"/>
                  </a:lnTo>
                  <a:lnTo>
                    <a:pt x="1538859" y="5758459"/>
                  </a:lnTo>
                  <a:lnTo>
                    <a:pt x="1547380" y="5755818"/>
                  </a:lnTo>
                  <a:lnTo>
                    <a:pt x="1555229" y="5751500"/>
                  </a:lnTo>
                  <a:lnTo>
                    <a:pt x="1561312" y="5746343"/>
                  </a:lnTo>
                  <a:lnTo>
                    <a:pt x="1562188" y="5745607"/>
                  </a:lnTo>
                  <a:lnTo>
                    <a:pt x="1572133" y="5730138"/>
                  </a:lnTo>
                  <a:lnTo>
                    <a:pt x="1575447" y="5712511"/>
                  </a:lnTo>
                  <a:close/>
                </a:path>
                <a:path w="1736724" h="7374890">
                  <a:moveTo>
                    <a:pt x="1575447" y="3194774"/>
                  </a:moveTo>
                  <a:lnTo>
                    <a:pt x="1572133" y="3177159"/>
                  </a:lnTo>
                  <a:lnTo>
                    <a:pt x="1562836" y="3162693"/>
                  </a:lnTo>
                  <a:lnTo>
                    <a:pt x="1562836" y="3194837"/>
                  </a:lnTo>
                  <a:lnTo>
                    <a:pt x="1560347" y="3207702"/>
                  </a:lnTo>
                  <a:lnTo>
                    <a:pt x="1553057" y="3219043"/>
                  </a:lnTo>
                  <a:lnTo>
                    <a:pt x="1542313" y="3226219"/>
                  </a:lnTo>
                  <a:lnTo>
                    <a:pt x="1529816" y="3228606"/>
                  </a:lnTo>
                  <a:lnTo>
                    <a:pt x="1517332" y="3226206"/>
                  </a:lnTo>
                  <a:lnTo>
                    <a:pt x="1506613" y="3219043"/>
                  </a:lnTo>
                  <a:lnTo>
                    <a:pt x="1254379" y="2916885"/>
                  </a:lnTo>
                  <a:lnTo>
                    <a:pt x="1553514" y="3170936"/>
                  </a:lnTo>
                  <a:lnTo>
                    <a:pt x="1560537" y="3182035"/>
                  </a:lnTo>
                  <a:lnTo>
                    <a:pt x="1562836" y="3194837"/>
                  </a:lnTo>
                  <a:lnTo>
                    <a:pt x="1562836" y="3162693"/>
                  </a:lnTo>
                  <a:lnTo>
                    <a:pt x="1562188" y="3161677"/>
                  </a:lnTo>
                  <a:lnTo>
                    <a:pt x="1273975" y="2916885"/>
                  </a:lnTo>
                  <a:lnTo>
                    <a:pt x="1206055" y="2859189"/>
                  </a:lnTo>
                  <a:lnTo>
                    <a:pt x="1205915" y="2859163"/>
                  </a:lnTo>
                  <a:lnTo>
                    <a:pt x="1205509" y="2858859"/>
                  </a:lnTo>
                  <a:lnTo>
                    <a:pt x="1204023" y="2858147"/>
                  </a:lnTo>
                  <a:lnTo>
                    <a:pt x="1203439" y="2857995"/>
                  </a:lnTo>
                  <a:lnTo>
                    <a:pt x="1203312" y="2857893"/>
                  </a:lnTo>
                  <a:lnTo>
                    <a:pt x="1075944" y="2835465"/>
                  </a:lnTo>
                  <a:lnTo>
                    <a:pt x="1079309" y="2693924"/>
                  </a:lnTo>
                  <a:lnTo>
                    <a:pt x="1076528" y="2691015"/>
                  </a:lnTo>
                  <a:lnTo>
                    <a:pt x="1073023" y="2690926"/>
                  </a:lnTo>
                  <a:lnTo>
                    <a:pt x="1068997" y="2690914"/>
                  </a:lnTo>
                  <a:lnTo>
                    <a:pt x="1066609" y="2693632"/>
                  </a:lnTo>
                  <a:lnTo>
                    <a:pt x="1063231" y="2835465"/>
                  </a:lnTo>
                  <a:lnTo>
                    <a:pt x="1063231" y="2841155"/>
                  </a:lnTo>
                  <a:lnTo>
                    <a:pt x="1067892" y="2846819"/>
                  </a:lnTo>
                  <a:lnTo>
                    <a:pt x="1068095" y="2846971"/>
                  </a:lnTo>
                  <a:lnTo>
                    <a:pt x="1198664" y="2869971"/>
                  </a:lnTo>
                  <a:lnTo>
                    <a:pt x="1497164" y="3227527"/>
                  </a:lnTo>
                  <a:lnTo>
                    <a:pt x="1504302" y="3233610"/>
                  </a:lnTo>
                  <a:lnTo>
                    <a:pt x="1512239" y="3238030"/>
                  </a:lnTo>
                  <a:lnTo>
                    <a:pt x="1520863" y="3240735"/>
                  </a:lnTo>
                  <a:lnTo>
                    <a:pt x="1529842" y="3241637"/>
                  </a:lnTo>
                  <a:lnTo>
                    <a:pt x="1538859" y="3240722"/>
                  </a:lnTo>
                  <a:lnTo>
                    <a:pt x="1547380" y="3238081"/>
                  </a:lnTo>
                  <a:lnTo>
                    <a:pt x="1555229" y="3233763"/>
                  </a:lnTo>
                  <a:lnTo>
                    <a:pt x="1561312" y="3228606"/>
                  </a:lnTo>
                  <a:lnTo>
                    <a:pt x="1562188" y="3227870"/>
                  </a:lnTo>
                  <a:lnTo>
                    <a:pt x="1572133" y="3212401"/>
                  </a:lnTo>
                  <a:lnTo>
                    <a:pt x="1575447" y="3194774"/>
                  </a:lnTo>
                  <a:close/>
                </a:path>
                <a:path w="1736724" h="7374890">
                  <a:moveTo>
                    <a:pt x="1575447" y="677037"/>
                  </a:moveTo>
                  <a:lnTo>
                    <a:pt x="1572133" y="659409"/>
                  </a:lnTo>
                  <a:lnTo>
                    <a:pt x="1562836" y="644944"/>
                  </a:lnTo>
                  <a:lnTo>
                    <a:pt x="1562836" y="677087"/>
                  </a:lnTo>
                  <a:lnTo>
                    <a:pt x="1560347" y="689965"/>
                  </a:lnTo>
                  <a:lnTo>
                    <a:pt x="1553057" y="701294"/>
                  </a:lnTo>
                  <a:lnTo>
                    <a:pt x="1542313" y="708482"/>
                  </a:lnTo>
                  <a:lnTo>
                    <a:pt x="1529816" y="710869"/>
                  </a:lnTo>
                  <a:lnTo>
                    <a:pt x="1517332" y="708469"/>
                  </a:lnTo>
                  <a:lnTo>
                    <a:pt x="1506613" y="701294"/>
                  </a:lnTo>
                  <a:lnTo>
                    <a:pt x="1254379" y="399135"/>
                  </a:lnTo>
                  <a:lnTo>
                    <a:pt x="1553514" y="653186"/>
                  </a:lnTo>
                  <a:lnTo>
                    <a:pt x="1560537" y="664298"/>
                  </a:lnTo>
                  <a:lnTo>
                    <a:pt x="1562836" y="677087"/>
                  </a:lnTo>
                  <a:lnTo>
                    <a:pt x="1562836" y="644944"/>
                  </a:lnTo>
                  <a:lnTo>
                    <a:pt x="1562188" y="643928"/>
                  </a:lnTo>
                  <a:lnTo>
                    <a:pt x="1273975" y="399135"/>
                  </a:lnTo>
                  <a:lnTo>
                    <a:pt x="1206055" y="341439"/>
                  </a:lnTo>
                  <a:lnTo>
                    <a:pt x="1205915" y="341414"/>
                  </a:lnTo>
                  <a:lnTo>
                    <a:pt x="1205509" y="341109"/>
                  </a:lnTo>
                  <a:lnTo>
                    <a:pt x="1204023" y="340398"/>
                  </a:lnTo>
                  <a:lnTo>
                    <a:pt x="1203439" y="340245"/>
                  </a:lnTo>
                  <a:lnTo>
                    <a:pt x="1203312" y="340144"/>
                  </a:lnTo>
                  <a:lnTo>
                    <a:pt x="1075944" y="317715"/>
                  </a:lnTo>
                  <a:lnTo>
                    <a:pt x="1079309" y="176174"/>
                  </a:lnTo>
                  <a:lnTo>
                    <a:pt x="1076528" y="173266"/>
                  </a:lnTo>
                  <a:lnTo>
                    <a:pt x="1073023" y="173189"/>
                  </a:lnTo>
                  <a:lnTo>
                    <a:pt x="1068997" y="173164"/>
                  </a:lnTo>
                  <a:lnTo>
                    <a:pt x="1066609" y="175882"/>
                  </a:lnTo>
                  <a:lnTo>
                    <a:pt x="1063231" y="317715"/>
                  </a:lnTo>
                  <a:lnTo>
                    <a:pt x="1063231" y="323405"/>
                  </a:lnTo>
                  <a:lnTo>
                    <a:pt x="1067892" y="329069"/>
                  </a:lnTo>
                  <a:lnTo>
                    <a:pt x="1068095" y="329222"/>
                  </a:lnTo>
                  <a:lnTo>
                    <a:pt x="1198664" y="352221"/>
                  </a:lnTo>
                  <a:lnTo>
                    <a:pt x="1497164" y="709777"/>
                  </a:lnTo>
                  <a:lnTo>
                    <a:pt x="1504302" y="715873"/>
                  </a:lnTo>
                  <a:lnTo>
                    <a:pt x="1512239" y="720293"/>
                  </a:lnTo>
                  <a:lnTo>
                    <a:pt x="1520863" y="722985"/>
                  </a:lnTo>
                  <a:lnTo>
                    <a:pt x="1529842" y="723887"/>
                  </a:lnTo>
                  <a:lnTo>
                    <a:pt x="1538859" y="722985"/>
                  </a:lnTo>
                  <a:lnTo>
                    <a:pt x="1572133" y="694651"/>
                  </a:lnTo>
                  <a:lnTo>
                    <a:pt x="1575447" y="677037"/>
                  </a:lnTo>
                  <a:close/>
                </a:path>
                <a:path w="1736724" h="7374890">
                  <a:moveTo>
                    <a:pt x="1624368" y="6412014"/>
                  </a:moveTo>
                  <a:lnTo>
                    <a:pt x="1615376" y="6366256"/>
                  </a:lnTo>
                  <a:lnTo>
                    <a:pt x="1611668" y="6360604"/>
                  </a:lnTo>
                  <a:lnTo>
                    <a:pt x="1611668" y="6412014"/>
                  </a:lnTo>
                  <a:lnTo>
                    <a:pt x="1603679" y="6452832"/>
                  </a:lnTo>
                  <a:lnTo>
                    <a:pt x="1581899" y="6486195"/>
                  </a:lnTo>
                  <a:lnTo>
                    <a:pt x="1549615" y="6508712"/>
                  </a:lnTo>
                  <a:lnTo>
                    <a:pt x="1510144" y="6516979"/>
                  </a:lnTo>
                  <a:lnTo>
                    <a:pt x="1470660" y="6508712"/>
                  </a:lnTo>
                  <a:lnTo>
                    <a:pt x="1461579" y="6502387"/>
                  </a:lnTo>
                  <a:lnTo>
                    <a:pt x="1438389" y="6486195"/>
                  </a:lnTo>
                  <a:lnTo>
                    <a:pt x="1416608" y="6452832"/>
                  </a:lnTo>
                  <a:lnTo>
                    <a:pt x="1408620" y="6412014"/>
                  </a:lnTo>
                  <a:lnTo>
                    <a:pt x="1416608" y="6371183"/>
                  </a:lnTo>
                  <a:lnTo>
                    <a:pt x="1438389" y="6337821"/>
                  </a:lnTo>
                  <a:lnTo>
                    <a:pt x="1470660" y="6315303"/>
                  </a:lnTo>
                  <a:lnTo>
                    <a:pt x="1510144" y="6307048"/>
                  </a:lnTo>
                  <a:lnTo>
                    <a:pt x="1549615" y="6315303"/>
                  </a:lnTo>
                  <a:lnTo>
                    <a:pt x="1581899" y="6337821"/>
                  </a:lnTo>
                  <a:lnTo>
                    <a:pt x="1603679" y="6371183"/>
                  </a:lnTo>
                  <a:lnTo>
                    <a:pt x="1611668" y="6412014"/>
                  </a:lnTo>
                  <a:lnTo>
                    <a:pt x="1611668" y="6360604"/>
                  </a:lnTo>
                  <a:lnTo>
                    <a:pt x="1590865" y="6328842"/>
                  </a:lnTo>
                  <a:lnTo>
                    <a:pt x="1559509" y="6307048"/>
                  </a:lnTo>
                  <a:lnTo>
                    <a:pt x="1554556" y="6303607"/>
                  </a:lnTo>
                  <a:lnTo>
                    <a:pt x="1510144" y="6294348"/>
                  </a:lnTo>
                  <a:lnTo>
                    <a:pt x="1465719" y="6303607"/>
                  </a:lnTo>
                  <a:lnTo>
                    <a:pt x="1429410" y="6328842"/>
                  </a:lnTo>
                  <a:lnTo>
                    <a:pt x="1404912" y="6366256"/>
                  </a:lnTo>
                  <a:lnTo>
                    <a:pt x="1395920" y="6412014"/>
                  </a:lnTo>
                  <a:lnTo>
                    <a:pt x="1398092" y="6434849"/>
                  </a:lnTo>
                  <a:lnTo>
                    <a:pt x="1404327" y="6456185"/>
                  </a:lnTo>
                  <a:lnTo>
                    <a:pt x="1414195" y="6475628"/>
                  </a:lnTo>
                  <a:lnTo>
                    <a:pt x="1427276" y="6492748"/>
                  </a:lnTo>
                  <a:lnTo>
                    <a:pt x="1384185" y="6529362"/>
                  </a:lnTo>
                  <a:lnTo>
                    <a:pt x="1384185" y="6546012"/>
                  </a:lnTo>
                  <a:lnTo>
                    <a:pt x="1131951" y="6848170"/>
                  </a:lnTo>
                  <a:lnTo>
                    <a:pt x="1121206" y="6855346"/>
                  </a:lnTo>
                  <a:lnTo>
                    <a:pt x="1108722" y="6857733"/>
                  </a:lnTo>
                  <a:lnTo>
                    <a:pt x="1096238" y="6855346"/>
                  </a:lnTo>
                  <a:lnTo>
                    <a:pt x="1085494" y="6848170"/>
                  </a:lnTo>
                  <a:lnTo>
                    <a:pt x="1078191" y="6836829"/>
                  </a:lnTo>
                  <a:lnTo>
                    <a:pt x="1075715" y="6823951"/>
                  </a:lnTo>
                  <a:lnTo>
                    <a:pt x="1078001" y="6811175"/>
                  </a:lnTo>
                  <a:lnTo>
                    <a:pt x="1085037" y="6800075"/>
                  </a:lnTo>
                  <a:lnTo>
                    <a:pt x="1384185" y="6546012"/>
                  </a:lnTo>
                  <a:lnTo>
                    <a:pt x="1384185" y="6529362"/>
                  </a:lnTo>
                  <a:lnTo>
                    <a:pt x="1076363" y="6790817"/>
                  </a:lnTo>
                  <a:lnTo>
                    <a:pt x="1066419" y="6806285"/>
                  </a:lnTo>
                  <a:lnTo>
                    <a:pt x="1063117" y="6823900"/>
                  </a:lnTo>
                  <a:lnTo>
                    <a:pt x="1066419" y="6841528"/>
                  </a:lnTo>
                  <a:lnTo>
                    <a:pt x="1099693" y="6869862"/>
                  </a:lnTo>
                  <a:lnTo>
                    <a:pt x="1108722" y="6870763"/>
                  </a:lnTo>
                  <a:lnTo>
                    <a:pt x="1117739" y="6869849"/>
                  </a:lnTo>
                  <a:lnTo>
                    <a:pt x="1126312" y="6867157"/>
                  </a:lnTo>
                  <a:lnTo>
                    <a:pt x="1134249" y="6862750"/>
                  </a:lnTo>
                  <a:lnTo>
                    <a:pt x="1140117" y="6857733"/>
                  </a:lnTo>
                  <a:lnTo>
                    <a:pt x="1141387" y="6856654"/>
                  </a:lnTo>
                  <a:lnTo>
                    <a:pt x="1400695" y="6546012"/>
                  </a:lnTo>
                  <a:lnTo>
                    <a:pt x="1437119" y="6502387"/>
                  </a:lnTo>
                  <a:lnTo>
                    <a:pt x="1452994" y="6513830"/>
                  </a:lnTo>
                  <a:lnTo>
                    <a:pt x="1470660" y="6522415"/>
                  </a:lnTo>
                  <a:lnTo>
                    <a:pt x="1489811" y="6527800"/>
                  </a:lnTo>
                  <a:lnTo>
                    <a:pt x="1510144" y="6529679"/>
                  </a:lnTo>
                  <a:lnTo>
                    <a:pt x="1554556" y="6520408"/>
                  </a:lnTo>
                  <a:lnTo>
                    <a:pt x="1559509" y="6516979"/>
                  </a:lnTo>
                  <a:lnTo>
                    <a:pt x="1590865" y="6495174"/>
                  </a:lnTo>
                  <a:lnTo>
                    <a:pt x="1615376" y="6457772"/>
                  </a:lnTo>
                  <a:lnTo>
                    <a:pt x="1624368" y="6412014"/>
                  </a:lnTo>
                  <a:close/>
                </a:path>
                <a:path w="1736724" h="7374890">
                  <a:moveTo>
                    <a:pt x="1624368" y="3894277"/>
                  </a:moveTo>
                  <a:lnTo>
                    <a:pt x="1615376" y="3848519"/>
                  </a:lnTo>
                  <a:lnTo>
                    <a:pt x="1611668" y="3842867"/>
                  </a:lnTo>
                  <a:lnTo>
                    <a:pt x="1611668" y="3894277"/>
                  </a:lnTo>
                  <a:lnTo>
                    <a:pt x="1603679" y="3935095"/>
                  </a:lnTo>
                  <a:lnTo>
                    <a:pt x="1581899" y="3968458"/>
                  </a:lnTo>
                  <a:lnTo>
                    <a:pt x="1549615" y="3990975"/>
                  </a:lnTo>
                  <a:lnTo>
                    <a:pt x="1510144" y="3999242"/>
                  </a:lnTo>
                  <a:lnTo>
                    <a:pt x="1470660" y="3990975"/>
                  </a:lnTo>
                  <a:lnTo>
                    <a:pt x="1461579" y="3984650"/>
                  </a:lnTo>
                  <a:lnTo>
                    <a:pt x="1438389" y="3968458"/>
                  </a:lnTo>
                  <a:lnTo>
                    <a:pt x="1416608" y="3935095"/>
                  </a:lnTo>
                  <a:lnTo>
                    <a:pt x="1408620" y="3894277"/>
                  </a:lnTo>
                  <a:lnTo>
                    <a:pt x="1416608" y="3853446"/>
                  </a:lnTo>
                  <a:lnTo>
                    <a:pt x="1438389" y="3820083"/>
                  </a:lnTo>
                  <a:lnTo>
                    <a:pt x="1470660" y="3797566"/>
                  </a:lnTo>
                  <a:lnTo>
                    <a:pt x="1510144" y="3789311"/>
                  </a:lnTo>
                  <a:lnTo>
                    <a:pt x="1549615" y="3797566"/>
                  </a:lnTo>
                  <a:lnTo>
                    <a:pt x="1581899" y="3820083"/>
                  </a:lnTo>
                  <a:lnTo>
                    <a:pt x="1603679" y="3853446"/>
                  </a:lnTo>
                  <a:lnTo>
                    <a:pt x="1611668" y="3894277"/>
                  </a:lnTo>
                  <a:lnTo>
                    <a:pt x="1611668" y="3842867"/>
                  </a:lnTo>
                  <a:lnTo>
                    <a:pt x="1590865" y="3811105"/>
                  </a:lnTo>
                  <a:lnTo>
                    <a:pt x="1559509" y="3789311"/>
                  </a:lnTo>
                  <a:lnTo>
                    <a:pt x="1554556" y="3785870"/>
                  </a:lnTo>
                  <a:lnTo>
                    <a:pt x="1510144" y="3776611"/>
                  </a:lnTo>
                  <a:lnTo>
                    <a:pt x="1465719" y="3785870"/>
                  </a:lnTo>
                  <a:lnTo>
                    <a:pt x="1429410" y="3811105"/>
                  </a:lnTo>
                  <a:lnTo>
                    <a:pt x="1404912" y="3848519"/>
                  </a:lnTo>
                  <a:lnTo>
                    <a:pt x="1395920" y="3894277"/>
                  </a:lnTo>
                  <a:lnTo>
                    <a:pt x="1398092" y="3917111"/>
                  </a:lnTo>
                  <a:lnTo>
                    <a:pt x="1404327" y="3938447"/>
                  </a:lnTo>
                  <a:lnTo>
                    <a:pt x="1414195" y="3957891"/>
                  </a:lnTo>
                  <a:lnTo>
                    <a:pt x="1427276" y="3975011"/>
                  </a:lnTo>
                  <a:lnTo>
                    <a:pt x="1384185" y="4011625"/>
                  </a:lnTo>
                  <a:lnTo>
                    <a:pt x="1384185" y="4028275"/>
                  </a:lnTo>
                  <a:lnTo>
                    <a:pt x="1131951" y="4330433"/>
                  </a:lnTo>
                  <a:lnTo>
                    <a:pt x="1121206" y="4337609"/>
                  </a:lnTo>
                  <a:lnTo>
                    <a:pt x="1108722" y="4339996"/>
                  </a:lnTo>
                  <a:lnTo>
                    <a:pt x="1096238" y="4337596"/>
                  </a:lnTo>
                  <a:lnTo>
                    <a:pt x="1085494" y="4330433"/>
                  </a:lnTo>
                  <a:lnTo>
                    <a:pt x="1078191" y="4319092"/>
                  </a:lnTo>
                  <a:lnTo>
                    <a:pt x="1075715" y="4306214"/>
                  </a:lnTo>
                  <a:lnTo>
                    <a:pt x="1078001" y="4293425"/>
                  </a:lnTo>
                  <a:lnTo>
                    <a:pt x="1085037" y="4282338"/>
                  </a:lnTo>
                  <a:lnTo>
                    <a:pt x="1384185" y="4028275"/>
                  </a:lnTo>
                  <a:lnTo>
                    <a:pt x="1384185" y="4011625"/>
                  </a:lnTo>
                  <a:lnTo>
                    <a:pt x="1076363" y="4273080"/>
                  </a:lnTo>
                  <a:lnTo>
                    <a:pt x="1066419" y="4288548"/>
                  </a:lnTo>
                  <a:lnTo>
                    <a:pt x="1063117" y="4306163"/>
                  </a:lnTo>
                  <a:lnTo>
                    <a:pt x="1066419" y="4323791"/>
                  </a:lnTo>
                  <a:lnTo>
                    <a:pt x="1099693" y="4352125"/>
                  </a:lnTo>
                  <a:lnTo>
                    <a:pt x="1108722" y="4353026"/>
                  </a:lnTo>
                  <a:lnTo>
                    <a:pt x="1117739" y="4352112"/>
                  </a:lnTo>
                  <a:lnTo>
                    <a:pt x="1126312" y="4349420"/>
                  </a:lnTo>
                  <a:lnTo>
                    <a:pt x="1134249" y="4345000"/>
                  </a:lnTo>
                  <a:lnTo>
                    <a:pt x="1140117" y="4339996"/>
                  </a:lnTo>
                  <a:lnTo>
                    <a:pt x="1141387" y="4338917"/>
                  </a:lnTo>
                  <a:lnTo>
                    <a:pt x="1400695" y="4028275"/>
                  </a:lnTo>
                  <a:lnTo>
                    <a:pt x="1437119" y="3984650"/>
                  </a:lnTo>
                  <a:lnTo>
                    <a:pt x="1452994" y="3996093"/>
                  </a:lnTo>
                  <a:lnTo>
                    <a:pt x="1470660" y="4004678"/>
                  </a:lnTo>
                  <a:lnTo>
                    <a:pt x="1489811" y="4010063"/>
                  </a:lnTo>
                  <a:lnTo>
                    <a:pt x="1510144" y="4011942"/>
                  </a:lnTo>
                  <a:lnTo>
                    <a:pt x="1554556" y="4002671"/>
                  </a:lnTo>
                  <a:lnTo>
                    <a:pt x="1559509" y="3999242"/>
                  </a:lnTo>
                  <a:lnTo>
                    <a:pt x="1590865" y="3977436"/>
                  </a:lnTo>
                  <a:lnTo>
                    <a:pt x="1615376" y="3940035"/>
                  </a:lnTo>
                  <a:lnTo>
                    <a:pt x="1624368" y="3894277"/>
                  </a:lnTo>
                  <a:close/>
                </a:path>
                <a:path w="1736724" h="7374890">
                  <a:moveTo>
                    <a:pt x="1624368" y="1376527"/>
                  </a:moveTo>
                  <a:lnTo>
                    <a:pt x="1615376" y="1330769"/>
                  </a:lnTo>
                  <a:lnTo>
                    <a:pt x="1611668" y="1325118"/>
                  </a:lnTo>
                  <a:lnTo>
                    <a:pt x="1611668" y="1376527"/>
                  </a:lnTo>
                  <a:lnTo>
                    <a:pt x="1603679" y="1417358"/>
                  </a:lnTo>
                  <a:lnTo>
                    <a:pt x="1581899" y="1450721"/>
                  </a:lnTo>
                  <a:lnTo>
                    <a:pt x="1549615" y="1473238"/>
                  </a:lnTo>
                  <a:lnTo>
                    <a:pt x="1510144" y="1481493"/>
                  </a:lnTo>
                  <a:lnTo>
                    <a:pt x="1470660" y="1473238"/>
                  </a:lnTo>
                  <a:lnTo>
                    <a:pt x="1461579" y="1466900"/>
                  </a:lnTo>
                  <a:lnTo>
                    <a:pt x="1438389" y="1450721"/>
                  </a:lnTo>
                  <a:lnTo>
                    <a:pt x="1416608" y="1417358"/>
                  </a:lnTo>
                  <a:lnTo>
                    <a:pt x="1408620" y="1376527"/>
                  </a:lnTo>
                  <a:lnTo>
                    <a:pt x="1416608" y="1335709"/>
                  </a:lnTo>
                  <a:lnTo>
                    <a:pt x="1438389" y="1302346"/>
                  </a:lnTo>
                  <a:lnTo>
                    <a:pt x="1470660" y="1279829"/>
                  </a:lnTo>
                  <a:lnTo>
                    <a:pt x="1510144" y="1271562"/>
                  </a:lnTo>
                  <a:lnTo>
                    <a:pt x="1549615" y="1279829"/>
                  </a:lnTo>
                  <a:lnTo>
                    <a:pt x="1581899" y="1302346"/>
                  </a:lnTo>
                  <a:lnTo>
                    <a:pt x="1603679" y="1335709"/>
                  </a:lnTo>
                  <a:lnTo>
                    <a:pt x="1611668" y="1376527"/>
                  </a:lnTo>
                  <a:lnTo>
                    <a:pt x="1611668" y="1325118"/>
                  </a:lnTo>
                  <a:lnTo>
                    <a:pt x="1590865" y="1293368"/>
                  </a:lnTo>
                  <a:lnTo>
                    <a:pt x="1559509" y="1271562"/>
                  </a:lnTo>
                  <a:lnTo>
                    <a:pt x="1554556" y="1268133"/>
                  </a:lnTo>
                  <a:lnTo>
                    <a:pt x="1510144" y="1258862"/>
                  </a:lnTo>
                  <a:lnTo>
                    <a:pt x="1465719" y="1268133"/>
                  </a:lnTo>
                  <a:lnTo>
                    <a:pt x="1429410" y="1293368"/>
                  </a:lnTo>
                  <a:lnTo>
                    <a:pt x="1404912" y="1330769"/>
                  </a:lnTo>
                  <a:lnTo>
                    <a:pt x="1395920" y="1376527"/>
                  </a:lnTo>
                  <a:lnTo>
                    <a:pt x="1398092" y="1399362"/>
                  </a:lnTo>
                  <a:lnTo>
                    <a:pt x="1404327" y="1420710"/>
                  </a:lnTo>
                  <a:lnTo>
                    <a:pt x="1414195" y="1440154"/>
                  </a:lnTo>
                  <a:lnTo>
                    <a:pt x="1427276" y="1457261"/>
                  </a:lnTo>
                  <a:lnTo>
                    <a:pt x="1384185" y="1493875"/>
                  </a:lnTo>
                  <a:lnTo>
                    <a:pt x="1384185" y="1510525"/>
                  </a:lnTo>
                  <a:lnTo>
                    <a:pt x="1131951" y="1812683"/>
                  </a:lnTo>
                  <a:lnTo>
                    <a:pt x="1121206" y="1819871"/>
                  </a:lnTo>
                  <a:lnTo>
                    <a:pt x="1108722" y="1822259"/>
                  </a:lnTo>
                  <a:lnTo>
                    <a:pt x="1096238" y="1819859"/>
                  </a:lnTo>
                  <a:lnTo>
                    <a:pt x="1085494" y="1812683"/>
                  </a:lnTo>
                  <a:lnTo>
                    <a:pt x="1078191" y="1801355"/>
                  </a:lnTo>
                  <a:lnTo>
                    <a:pt x="1075715" y="1788477"/>
                  </a:lnTo>
                  <a:lnTo>
                    <a:pt x="1078001" y="1775688"/>
                  </a:lnTo>
                  <a:lnTo>
                    <a:pt x="1085037" y="1764588"/>
                  </a:lnTo>
                  <a:lnTo>
                    <a:pt x="1384185" y="1510525"/>
                  </a:lnTo>
                  <a:lnTo>
                    <a:pt x="1384185" y="1493875"/>
                  </a:lnTo>
                  <a:lnTo>
                    <a:pt x="1076363" y="1755330"/>
                  </a:lnTo>
                  <a:lnTo>
                    <a:pt x="1066419" y="1770811"/>
                  </a:lnTo>
                  <a:lnTo>
                    <a:pt x="1063117" y="1788426"/>
                  </a:lnTo>
                  <a:lnTo>
                    <a:pt x="1066419" y="1806054"/>
                  </a:lnTo>
                  <a:lnTo>
                    <a:pt x="1099693" y="1834375"/>
                  </a:lnTo>
                  <a:lnTo>
                    <a:pt x="1108722" y="1835277"/>
                  </a:lnTo>
                  <a:lnTo>
                    <a:pt x="1117739" y="1834375"/>
                  </a:lnTo>
                  <a:lnTo>
                    <a:pt x="1400695" y="1510525"/>
                  </a:lnTo>
                  <a:lnTo>
                    <a:pt x="1437119" y="1466900"/>
                  </a:lnTo>
                  <a:lnTo>
                    <a:pt x="1452994" y="1478356"/>
                  </a:lnTo>
                  <a:lnTo>
                    <a:pt x="1470660" y="1486928"/>
                  </a:lnTo>
                  <a:lnTo>
                    <a:pt x="1489811" y="1492326"/>
                  </a:lnTo>
                  <a:lnTo>
                    <a:pt x="1510144" y="1494193"/>
                  </a:lnTo>
                  <a:lnTo>
                    <a:pt x="1554556" y="1484934"/>
                  </a:lnTo>
                  <a:lnTo>
                    <a:pt x="1559509" y="1481493"/>
                  </a:lnTo>
                  <a:lnTo>
                    <a:pt x="1590865" y="1459699"/>
                  </a:lnTo>
                  <a:lnTo>
                    <a:pt x="1615376" y="1422298"/>
                  </a:lnTo>
                  <a:lnTo>
                    <a:pt x="1624368" y="1376527"/>
                  </a:lnTo>
                  <a:close/>
                </a:path>
                <a:path w="1736724" h="7374890">
                  <a:moveTo>
                    <a:pt x="1736217" y="5565038"/>
                  </a:moveTo>
                  <a:lnTo>
                    <a:pt x="1732902" y="5547411"/>
                  </a:lnTo>
                  <a:lnTo>
                    <a:pt x="1723618" y="5532958"/>
                  </a:lnTo>
                  <a:lnTo>
                    <a:pt x="1723618" y="5565089"/>
                  </a:lnTo>
                  <a:lnTo>
                    <a:pt x="1721129" y="5577954"/>
                  </a:lnTo>
                  <a:lnTo>
                    <a:pt x="1713839" y="5589295"/>
                  </a:lnTo>
                  <a:lnTo>
                    <a:pt x="1703070" y="5596471"/>
                  </a:lnTo>
                  <a:lnTo>
                    <a:pt x="1690611" y="5598858"/>
                  </a:lnTo>
                  <a:lnTo>
                    <a:pt x="1678114" y="5596471"/>
                  </a:lnTo>
                  <a:lnTo>
                    <a:pt x="1667383" y="5589295"/>
                  </a:lnTo>
                  <a:lnTo>
                    <a:pt x="1415148" y="5287137"/>
                  </a:lnTo>
                  <a:lnTo>
                    <a:pt x="1714296" y="5541200"/>
                  </a:lnTo>
                  <a:lnTo>
                    <a:pt x="1721319" y="5552300"/>
                  </a:lnTo>
                  <a:lnTo>
                    <a:pt x="1723618" y="5565089"/>
                  </a:lnTo>
                  <a:lnTo>
                    <a:pt x="1723618" y="5532958"/>
                  </a:lnTo>
                  <a:lnTo>
                    <a:pt x="1722970" y="5531942"/>
                  </a:lnTo>
                  <a:lnTo>
                    <a:pt x="1434757" y="5287137"/>
                  </a:lnTo>
                  <a:lnTo>
                    <a:pt x="1383398" y="5243512"/>
                  </a:lnTo>
                  <a:lnTo>
                    <a:pt x="1372057" y="5233873"/>
                  </a:lnTo>
                  <a:lnTo>
                    <a:pt x="1385125" y="5216753"/>
                  </a:lnTo>
                  <a:lnTo>
                    <a:pt x="1394993" y="5197322"/>
                  </a:lnTo>
                  <a:lnTo>
                    <a:pt x="1401229" y="5175974"/>
                  </a:lnTo>
                  <a:lnTo>
                    <a:pt x="1403413" y="5153139"/>
                  </a:lnTo>
                  <a:lnTo>
                    <a:pt x="1394421" y="5107381"/>
                  </a:lnTo>
                  <a:lnTo>
                    <a:pt x="1390713" y="5101729"/>
                  </a:lnTo>
                  <a:lnTo>
                    <a:pt x="1390713" y="5153139"/>
                  </a:lnTo>
                  <a:lnTo>
                    <a:pt x="1382712" y="5193957"/>
                  </a:lnTo>
                  <a:lnTo>
                    <a:pt x="1360944" y="5227332"/>
                  </a:lnTo>
                  <a:lnTo>
                    <a:pt x="1328661" y="5249850"/>
                  </a:lnTo>
                  <a:lnTo>
                    <a:pt x="1289189" y="5258105"/>
                  </a:lnTo>
                  <a:lnTo>
                    <a:pt x="1249705" y="5249850"/>
                  </a:lnTo>
                  <a:lnTo>
                    <a:pt x="1217434" y="5227332"/>
                  </a:lnTo>
                  <a:lnTo>
                    <a:pt x="1195654" y="5193957"/>
                  </a:lnTo>
                  <a:lnTo>
                    <a:pt x="1187665" y="5153139"/>
                  </a:lnTo>
                  <a:lnTo>
                    <a:pt x="1195654" y="5112321"/>
                  </a:lnTo>
                  <a:lnTo>
                    <a:pt x="1217434" y="5078946"/>
                  </a:lnTo>
                  <a:lnTo>
                    <a:pt x="1249705" y="5056441"/>
                  </a:lnTo>
                  <a:lnTo>
                    <a:pt x="1289189" y="5048174"/>
                  </a:lnTo>
                  <a:lnTo>
                    <a:pt x="1328661" y="5056441"/>
                  </a:lnTo>
                  <a:lnTo>
                    <a:pt x="1360944" y="5078946"/>
                  </a:lnTo>
                  <a:lnTo>
                    <a:pt x="1382712" y="5112321"/>
                  </a:lnTo>
                  <a:lnTo>
                    <a:pt x="1390713" y="5153139"/>
                  </a:lnTo>
                  <a:lnTo>
                    <a:pt x="1390713" y="5101729"/>
                  </a:lnTo>
                  <a:lnTo>
                    <a:pt x="1369910" y="5069979"/>
                  </a:lnTo>
                  <a:lnTo>
                    <a:pt x="1338541" y="5048174"/>
                  </a:lnTo>
                  <a:lnTo>
                    <a:pt x="1333601" y="5044732"/>
                  </a:lnTo>
                  <a:lnTo>
                    <a:pt x="1289189" y="5035474"/>
                  </a:lnTo>
                  <a:lnTo>
                    <a:pt x="1244765" y="5044732"/>
                  </a:lnTo>
                  <a:lnTo>
                    <a:pt x="1208455" y="5069979"/>
                  </a:lnTo>
                  <a:lnTo>
                    <a:pt x="1183944" y="5107381"/>
                  </a:lnTo>
                  <a:lnTo>
                    <a:pt x="1174965" y="5153139"/>
                  </a:lnTo>
                  <a:lnTo>
                    <a:pt x="1183944" y="5198897"/>
                  </a:lnTo>
                  <a:lnTo>
                    <a:pt x="1208455" y="5236299"/>
                  </a:lnTo>
                  <a:lnTo>
                    <a:pt x="1244765" y="5261546"/>
                  </a:lnTo>
                  <a:lnTo>
                    <a:pt x="1289189" y="5270805"/>
                  </a:lnTo>
                  <a:lnTo>
                    <a:pt x="1309509" y="5268938"/>
                  </a:lnTo>
                  <a:lnTo>
                    <a:pt x="1328674" y="5263540"/>
                  </a:lnTo>
                  <a:lnTo>
                    <a:pt x="1339850" y="5258105"/>
                  </a:lnTo>
                  <a:lnTo>
                    <a:pt x="1346339" y="5254955"/>
                  </a:lnTo>
                  <a:lnTo>
                    <a:pt x="1362214" y="5243512"/>
                  </a:lnTo>
                  <a:lnTo>
                    <a:pt x="1657946" y="5597779"/>
                  </a:lnTo>
                  <a:lnTo>
                    <a:pt x="1665084" y="5603875"/>
                  </a:lnTo>
                  <a:lnTo>
                    <a:pt x="1673021" y="5608294"/>
                  </a:lnTo>
                  <a:lnTo>
                    <a:pt x="1681632" y="5610987"/>
                  </a:lnTo>
                  <a:lnTo>
                    <a:pt x="1690611" y="5611888"/>
                  </a:lnTo>
                  <a:lnTo>
                    <a:pt x="1699641" y="5610987"/>
                  </a:lnTo>
                  <a:lnTo>
                    <a:pt x="1708162" y="5608332"/>
                  </a:lnTo>
                  <a:lnTo>
                    <a:pt x="1715998" y="5604027"/>
                  </a:lnTo>
                  <a:lnTo>
                    <a:pt x="1722107" y="5598858"/>
                  </a:lnTo>
                  <a:lnTo>
                    <a:pt x="1722970" y="5598134"/>
                  </a:lnTo>
                  <a:lnTo>
                    <a:pt x="1732902" y="5582653"/>
                  </a:lnTo>
                  <a:lnTo>
                    <a:pt x="1736217" y="5565038"/>
                  </a:lnTo>
                  <a:close/>
                </a:path>
                <a:path w="1736724" h="7374890">
                  <a:moveTo>
                    <a:pt x="1736217" y="3047301"/>
                  </a:moveTo>
                  <a:lnTo>
                    <a:pt x="1732902" y="3029674"/>
                  </a:lnTo>
                  <a:lnTo>
                    <a:pt x="1723618" y="3015221"/>
                  </a:lnTo>
                  <a:lnTo>
                    <a:pt x="1723618" y="3047352"/>
                  </a:lnTo>
                  <a:lnTo>
                    <a:pt x="1721129" y="3060217"/>
                  </a:lnTo>
                  <a:lnTo>
                    <a:pt x="1713839" y="3071558"/>
                  </a:lnTo>
                  <a:lnTo>
                    <a:pt x="1703070" y="3078734"/>
                  </a:lnTo>
                  <a:lnTo>
                    <a:pt x="1690611" y="3081121"/>
                  </a:lnTo>
                  <a:lnTo>
                    <a:pt x="1678114" y="3078734"/>
                  </a:lnTo>
                  <a:lnTo>
                    <a:pt x="1667383" y="3071558"/>
                  </a:lnTo>
                  <a:lnTo>
                    <a:pt x="1415148" y="2769400"/>
                  </a:lnTo>
                  <a:lnTo>
                    <a:pt x="1714296" y="3023463"/>
                  </a:lnTo>
                  <a:lnTo>
                    <a:pt x="1721319" y="3034563"/>
                  </a:lnTo>
                  <a:lnTo>
                    <a:pt x="1723618" y="3047352"/>
                  </a:lnTo>
                  <a:lnTo>
                    <a:pt x="1723618" y="3015221"/>
                  </a:lnTo>
                  <a:lnTo>
                    <a:pt x="1722970" y="3014205"/>
                  </a:lnTo>
                  <a:lnTo>
                    <a:pt x="1434757" y="2769400"/>
                  </a:lnTo>
                  <a:lnTo>
                    <a:pt x="1383398" y="2725775"/>
                  </a:lnTo>
                  <a:lnTo>
                    <a:pt x="1372057" y="2716136"/>
                  </a:lnTo>
                  <a:lnTo>
                    <a:pt x="1385125" y="2699016"/>
                  </a:lnTo>
                  <a:lnTo>
                    <a:pt x="1394993" y="2679585"/>
                  </a:lnTo>
                  <a:lnTo>
                    <a:pt x="1401229" y="2658237"/>
                  </a:lnTo>
                  <a:lnTo>
                    <a:pt x="1403413" y="2635402"/>
                  </a:lnTo>
                  <a:lnTo>
                    <a:pt x="1394421" y="2589644"/>
                  </a:lnTo>
                  <a:lnTo>
                    <a:pt x="1390713" y="2583992"/>
                  </a:lnTo>
                  <a:lnTo>
                    <a:pt x="1390713" y="2635402"/>
                  </a:lnTo>
                  <a:lnTo>
                    <a:pt x="1382712" y="2676220"/>
                  </a:lnTo>
                  <a:lnTo>
                    <a:pt x="1360944" y="2709595"/>
                  </a:lnTo>
                  <a:lnTo>
                    <a:pt x="1328661" y="2732113"/>
                  </a:lnTo>
                  <a:lnTo>
                    <a:pt x="1289189" y="2740368"/>
                  </a:lnTo>
                  <a:lnTo>
                    <a:pt x="1249705" y="2732113"/>
                  </a:lnTo>
                  <a:lnTo>
                    <a:pt x="1217434" y="2709595"/>
                  </a:lnTo>
                  <a:lnTo>
                    <a:pt x="1195654" y="2676220"/>
                  </a:lnTo>
                  <a:lnTo>
                    <a:pt x="1187665" y="2635402"/>
                  </a:lnTo>
                  <a:lnTo>
                    <a:pt x="1195654" y="2594584"/>
                  </a:lnTo>
                  <a:lnTo>
                    <a:pt x="1217434" y="2561209"/>
                  </a:lnTo>
                  <a:lnTo>
                    <a:pt x="1249705" y="2538704"/>
                  </a:lnTo>
                  <a:lnTo>
                    <a:pt x="1289189" y="2530437"/>
                  </a:lnTo>
                  <a:lnTo>
                    <a:pt x="1328661" y="2538704"/>
                  </a:lnTo>
                  <a:lnTo>
                    <a:pt x="1360944" y="2561209"/>
                  </a:lnTo>
                  <a:lnTo>
                    <a:pt x="1382712" y="2594584"/>
                  </a:lnTo>
                  <a:lnTo>
                    <a:pt x="1390713" y="2635402"/>
                  </a:lnTo>
                  <a:lnTo>
                    <a:pt x="1390713" y="2583992"/>
                  </a:lnTo>
                  <a:lnTo>
                    <a:pt x="1369910" y="2552242"/>
                  </a:lnTo>
                  <a:lnTo>
                    <a:pt x="1338541" y="2530437"/>
                  </a:lnTo>
                  <a:lnTo>
                    <a:pt x="1333601" y="2526995"/>
                  </a:lnTo>
                  <a:lnTo>
                    <a:pt x="1289189" y="2517737"/>
                  </a:lnTo>
                  <a:lnTo>
                    <a:pt x="1244765" y="2526995"/>
                  </a:lnTo>
                  <a:lnTo>
                    <a:pt x="1208455" y="2552242"/>
                  </a:lnTo>
                  <a:lnTo>
                    <a:pt x="1183944" y="2589644"/>
                  </a:lnTo>
                  <a:lnTo>
                    <a:pt x="1174965" y="2635402"/>
                  </a:lnTo>
                  <a:lnTo>
                    <a:pt x="1183944" y="2681160"/>
                  </a:lnTo>
                  <a:lnTo>
                    <a:pt x="1208455" y="2718562"/>
                  </a:lnTo>
                  <a:lnTo>
                    <a:pt x="1244765" y="2743809"/>
                  </a:lnTo>
                  <a:lnTo>
                    <a:pt x="1289189" y="2753068"/>
                  </a:lnTo>
                  <a:lnTo>
                    <a:pt x="1309509" y="2751201"/>
                  </a:lnTo>
                  <a:lnTo>
                    <a:pt x="1328674" y="2745803"/>
                  </a:lnTo>
                  <a:lnTo>
                    <a:pt x="1339850" y="2740368"/>
                  </a:lnTo>
                  <a:lnTo>
                    <a:pt x="1346339" y="2737218"/>
                  </a:lnTo>
                  <a:lnTo>
                    <a:pt x="1362214" y="2725775"/>
                  </a:lnTo>
                  <a:lnTo>
                    <a:pt x="1657946" y="3080042"/>
                  </a:lnTo>
                  <a:lnTo>
                    <a:pt x="1665084" y="3086138"/>
                  </a:lnTo>
                  <a:lnTo>
                    <a:pt x="1673021" y="3090557"/>
                  </a:lnTo>
                  <a:lnTo>
                    <a:pt x="1681632" y="3093250"/>
                  </a:lnTo>
                  <a:lnTo>
                    <a:pt x="1690611" y="3094151"/>
                  </a:lnTo>
                  <a:lnTo>
                    <a:pt x="1699641" y="3093250"/>
                  </a:lnTo>
                  <a:lnTo>
                    <a:pt x="1708162" y="3090595"/>
                  </a:lnTo>
                  <a:lnTo>
                    <a:pt x="1715998" y="3086290"/>
                  </a:lnTo>
                  <a:lnTo>
                    <a:pt x="1722107" y="3081121"/>
                  </a:lnTo>
                  <a:lnTo>
                    <a:pt x="1722970" y="3080397"/>
                  </a:lnTo>
                  <a:lnTo>
                    <a:pt x="1732902" y="3064916"/>
                  </a:lnTo>
                  <a:lnTo>
                    <a:pt x="1736217" y="3047301"/>
                  </a:lnTo>
                  <a:close/>
                </a:path>
                <a:path w="1736724" h="7374890">
                  <a:moveTo>
                    <a:pt x="1736217" y="529564"/>
                  </a:moveTo>
                  <a:lnTo>
                    <a:pt x="1732902" y="511937"/>
                  </a:lnTo>
                  <a:lnTo>
                    <a:pt x="1723618" y="497484"/>
                  </a:lnTo>
                  <a:lnTo>
                    <a:pt x="1723618" y="529615"/>
                  </a:lnTo>
                  <a:lnTo>
                    <a:pt x="1721129" y="542480"/>
                  </a:lnTo>
                  <a:lnTo>
                    <a:pt x="1713839" y="553821"/>
                  </a:lnTo>
                  <a:lnTo>
                    <a:pt x="1703070" y="560997"/>
                  </a:lnTo>
                  <a:lnTo>
                    <a:pt x="1690611" y="563384"/>
                  </a:lnTo>
                  <a:lnTo>
                    <a:pt x="1678114" y="560997"/>
                  </a:lnTo>
                  <a:lnTo>
                    <a:pt x="1667383" y="553821"/>
                  </a:lnTo>
                  <a:lnTo>
                    <a:pt x="1415148" y="251663"/>
                  </a:lnTo>
                  <a:lnTo>
                    <a:pt x="1714296" y="505726"/>
                  </a:lnTo>
                  <a:lnTo>
                    <a:pt x="1721319" y="516826"/>
                  </a:lnTo>
                  <a:lnTo>
                    <a:pt x="1723618" y="529615"/>
                  </a:lnTo>
                  <a:lnTo>
                    <a:pt x="1723618" y="497484"/>
                  </a:lnTo>
                  <a:lnTo>
                    <a:pt x="1722970" y="496468"/>
                  </a:lnTo>
                  <a:lnTo>
                    <a:pt x="1434757" y="251663"/>
                  </a:lnTo>
                  <a:lnTo>
                    <a:pt x="1383398" y="208038"/>
                  </a:lnTo>
                  <a:lnTo>
                    <a:pt x="1372057" y="198399"/>
                  </a:lnTo>
                  <a:lnTo>
                    <a:pt x="1385125" y="181279"/>
                  </a:lnTo>
                  <a:lnTo>
                    <a:pt x="1394993" y="161836"/>
                  </a:lnTo>
                  <a:lnTo>
                    <a:pt x="1401229" y="140500"/>
                  </a:lnTo>
                  <a:lnTo>
                    <a:pt x="1403413" y="117665"/>
                  </a:lnTo>
                  <a:lnTo>
                    <a:pt x="1394421" y="71907"/>
                  </a:lnTo>
                  <a:lnTo>
                    <a:pt x="1390713" y="66255"/>
                  </a:lnTo>
                  <a:lnTo>
                    <a:pt x="1390713" y="117665"/>
                  </a:lnTo>
                  <a:lnTo>
                    <a:pt x="1382712" y="158483"/>
                  </a:lnTo>
                  <a:lnTo>
                    <a:pt x="1360944" y="191858"/>
                  </a:lnTo>
                  <a:lnTo>
                    <a:pt x="1328661" y="214376"/>
                  </a:lnTo>
                  <a:lnTo>
                    <a:pt x="1289189" y="222631"/>
                  </a:lnTo>
                  <a:lnTo>
                    <a:pt x="1249705" y="214376"/>
                  </a:lnTo>
                  <a:lnTo>
                    <a:pt x="1217434" y="191858"/>
                  </a:lnTo>
                  <a:lnTo>
                    <a:pt x="1195654" y="158483"/>
                  </a:lnTo>
                  <a:lnTo>
                    <a:pt x="1187665" y="117665"/>
                  </a:lnTo>
                  <a:lnTo>
                    <a:pt x="1195654" y="76847"/>
                  </a:lnTo>
                  <a:lnTo>
                    <a:pt x="1217434" y="43472"/>
                  </a:lnTo>
                  <a:lnTo>
                    <a:pt x="1249705" y="20955"/>
                  </a:lnTo>
                  <a:lnTo>
                    <a:pt x="1289189" y="12700"/>
                  </a:lnTo>
                  <a:lnTo>
                    <a:pt x="1328661" y="20955"/>
                  </a:lnTo>
                  <a:lnTo>
                    <a:pt x="1360944" y="43472"/>
                  </a:lnTo>
                  <a:lnTo>
                    <a:pt x="1382712" y="76847"/>
                  </a:lnTo>
                  <a:lnTo>
                    <a:pt x="1390713" y="117665"/>
                  </a:lnTo>
                  <a:lnTo>
                    <a:pt x="1390713" y="66255"/>
                  </a:lnTo>
                  <a:lnTo>
                    <a:pt x="1369910" y="34505"/>
                  </a:lnTo>
                  <a:lnTo>
                    <a:pt x="1338541" y="12700"/>
                  </a:lnTo>
                  <a:lnTo>
                    <a:pt x="1333601" y="9258"/>
                  </a:lnTo>
                  <a:lnTo>
                    <a:pt x="1289189" y="0"/>
                  </a:lnTo>
                  <a:lnTo>
                    <a:pt x="1244765" y="9258"/>
                  </a:lnTo>
                  <a:lnTo>
                    <a:pt x="1208455" y="34505"/>
                  </a:lnTo>
                  <a:lnTo>
                    <a:pt x="1183944" y="71907"/>
                  </a:lnTo>
                  <a:lnTo>
                    <a:pt x="1174965" y="117665"/>
                  </a:lnTo>
                  <a:lnTo>
                    <a:pt x="1183944" y="163423"/>
                  </a:lnTo>
                  <a:lnTo>
                    <a:pt x="1208455" y="200825"/>
                  </a:lnTo>
                  <a:lnTo>
                    <a:pt x="1244765" y="226072"/>
                  </a:lnTo>
                  <a:lnTo>
                    <a:pt x="1289189" y="235331"/>
                  </a:lnTo>
                  <a:lnTo>
                    <a:pt x="1309509" y="233464"/>
                  </a:lnTo>
                  <a:lnTo>
                    <a:pt x="1328674" y="228066"/>
                  </a:lnTo>
                  <a:lnTo>
                    <a:pt x="1339850" y="222631"/>
                  </a:lnTo>
                  <a:lnTo>
                    <a:pt x="1346339" y="219481"/>
                  </a:lnTo>
                  <a:lnTo>
                    <a:pt x="1362214" y="208038"/>
                  </a:lnTo>
                  <a:lnTo>
                    <a:pt x="1657946" y="562305"/>
                  </a:lnTo>
                  <a:lnTo>
                    <a:pt x="1665084" y="568401"/>
                  </a:lnTo>
                  <a:lnTo>
                    <a:pt x="1673021" y="572820"/>
                  </a:lnTo>
                  <a:lnTo>
                    <a:pt x="1681632" y="575513"/>
                  </a:lnTo>
                  <a:lnTo>
                    <a:pt x="1690611" y="576414"/>
                  </a:lnTo>
                  <a:lnTo>
                    <a:pt x="1699641" y="575500"/>
                  </a:lnTo>
                  <a:lnTo>
                    <a:pt x="1708162" y="572858"/>
                  </a:lnTo>
                  <a:lnTo>
                    <a:pt x="1715998" y="568553"/>
                  </a:lnTo>
                  <a:lnTo>
                    <a:pt x="1722107" y="563384"/>
                  </a:lnTo>
                  <a:lnTo>
                    <a:pt x="1722970" y="562660"/>
                  </a:lnTo>
                  <a:lnTo>
                    <a:pt x="1732902" y="547179"/>
                  </a:lnTo>
                  <a:lnTo>
                    <a:pt x="1736217" y="529564"/>
                  </a:lnTo>
                  <a:close/>
                </a:path>
                <a:path w="1736724" h="7374890">
                  <a:moveTo>
                    <a:pt x="1736229" y="6617513"/>
                  </a:moveTo>
                  <a:lnTo>
                    <a:pt x="1732724" y="6470231"/>
                  </a:lnTo>
                  <a:lnTo>
                    <a:pt x="1730336" y="6467513"/>
                  </a:lnTo>
                  <a:lnTo>
                    <a:pt x="1726311" y="6467526"/>
                  </a:lnTo>
                  <a:lnTo>
                    <a:pt x="1722805" y="6467615"/>
                  </a:lnTo>
                  <a:lnTo>
                    <a:pt x="1720024" y="6470523"/>
                  </a:lnTo>
                  <a:lnTo>
                    <a:pt x="1723390" y="6612064"/>
                  </a:lnTo>
                  <a:lnTo>
                    <a:pt x="1596021" y="6634493"/>
                  </a:lnTo>
                  <a:lnTo>
                    <a:pt x="1595894" y="6634594"/>
                  </a:lnTo>
                  <a:lnTo>
                    <a:pt x="1595310" y="6634747"/>
                  </a:lnTo>
                  <a:lnTo>
                    <a:pt x="1593824" y="6635458"/>
                  </a:lnTo>
                  <a:lnTo>
                    <a:pt x="1593418" y="6635763"/>
                  </a:lnTo>
                  <a:lnTo>
                    <a:pt x="1593278" y="6635788"/>
                  </a:lnTo>
                  <a:lnTo>
                    <a:pt x="1544955" y="6676834"/>
                  </a:lnTo>
                  <a:lnTo>
                    <a:pt x="1544955" y="6693484"/>
                  </a:lnTo>
                  <a:lnTo>
                    <a:pt x="1292720" y="6995642"/>
                  </a:lnTo>
                  <a:lnTo>
                    <a:pt x="1281988" y="7002818"/>
                  </a:lnTo>
                  <a:lnTo>
                    <a:pt x="1269504" y="7005218"/>
                  </a:lnTo>
                  <a:lnTo>
                    <a:pt x="1256995" y="7002818"/>
                  </a:lnTo>
                  <a:lnTo>
                    <a:pt x="1246276" y="6995642"/>
                  </a:lnTo>
                  <a:lnTo>
                    <a:pt x="1238973" y="6984314"/>
                  </a:lnTo>
                  <a:lnTo>
                    <a:pt x="1236484" y="6971436"/>
                  </a:lnTo>
                  <a:lnTo>
                    <a:pt x="1238783" y="6958647"/>
                  </a:lnTo>
                  <a:lnTo>
                    <a:pt x="1245819" y="6947535"/>
                  </a:lnTo>
                  <a:lnTo>
                    <a:pt x="1544955" y="6693484"/>
                  </a:lnTo>
                  <a:lnTo>
                    <a:pt x="1544955" y="6676834"/>
                  </a:lnTo>
                  <a:lnTo>
                    <a:pt x="1237145" y="6938277"/>
                  </a:lnTo>
                  <a:lnTo>
                    <a:pt x="1227201" y="6953758"/>
                  </a:lnTo>
                  <a:lnTo>
                    <a:pt x="1223886" y="6971385"/>
                  </a:lnTo>
                  <a:lnTo>
                    <a:pt x="1227201" y="6989000"/>
                  </a:lnTo>
                  <a:lnTo>
                    <a:pt x="1260475" y="7017334"/>
                  </a:lnTo>
                  <a:lnTo>
                    <a:pt x="1269492" y="7018236"/>
                  </a:lnTo>
                  <a:lnTo>
                    <a:pt x="1278521" y="7017334"/>
                  </a:lnTo>
                  <a:lnTo>
                    <a:pt x="1561503" y="6693484"/>
                  </a:lnTo>
                  <a:lnTo>
                    <a:pt x="1600669" y="6646570"/>
                  </a:lnTo>
                  <a:lnTo>
                    <a:pt x="1731238" y="6623571"/>
                  </a:lnTo>
                  <a:lnTo>
                    <a:pt x="1731441" y="6623418"/>
                  </a:lnTo>
                  <a:lnTo>
                    <a:pt x="1732521" y="6623075"/>
                  </a:lnTo>
                  <a:lnTo>
                    <a:pt x="1736102" y="6617754"/>
                  </a:lnTo>
                  <a:lnTo>
                    <a:pt x="1736229" y="6617513"/>
                  </a:lnTo>
                  <a:close/>
                </a:path>
                <a:path w="1736724" h="7374890">
                  <a:moveTo>
                    <a:pt x="1736229" y="4099776"/>
                  </a:moveTo>
                  <a:lnTo>
                    <a:pt x="1732724" y="3952494"/>
                  </a:lnTo>
                  <a:lnTo>
                    <a:pt x="1730336" y="3949776"/>
                  </a:lnTo>
                  <a:lnTo>
                    <a:pt x="1726311" y="3949789"/>
                  </a:lnTo>
                  <a:lnTo>
                    <a:pt x="1722805" y="3949877"/>
                  </a:lnTo>
                  <a:lnTo>
                    <a:pt x="1720024" y="3952786"/>
                  </a:lnTo>
                  <a:lnTo>
                    <a:pt x="1723390" y="4094327"/>
                  </a:lnTo>
                  <a:lnTo>
                    <a:pt x="1596021" y="4116755"/>
                  </a:lnTo>
                  <a:lnTo>
                    <a:pt x="1595894" y="4116857"/>
                  </a:lnTo>
                  <a:lnTo>
                    <a:pt x="1595310" y="4117009"/>
                  </a:lnTo>
                  <a:lnTo>
                    <a:pt x="1593824" y="4117721"/>
                  </a:lnTo>
                  <a:lnTo>
                    <a:pt x="1593418" y="4118025"/>
                  </a:lnTo>
                  <a:lnTo>
                    <a:pt x="1593278" y="4118051"/>
                  </a:lnTo>
                  <a:lnTo>
                    <a:pt x="1544955" y="4159097"/>
                  </a:lnTo>
                  <a:lnTo>
                    <a:pt x="1544955" y="4175747"/>
                  </a:lnTo>
                  <a:lnTo>
                    <a:pt x="1292720" y="4477905"/>
                  </a:lnTo>
                  <a:lnTo>
                    <a:pt x="1281988" y="4485081"/>
                  </a:lnTo>
                  <a:lnTo>
                    <a:pt x="1269504" y="4487469"/>
                  </a:lnTo>
                  <a:lnTo>
                    <a:pt x="1256995" y="4485081"/>
                  </a:lnTo>
                  <a:lnTo>
                    <a:pt x="1246276" y="4477905"/>
                  </a:lnTo>
                  <a:lnTo>
                    <a:pt x="1238973" y="4466577"/>
                  </a:lnTo>
                  <a:lnTo>
                    <a:pt x="1236484" y="4453699"/>
                  </a:lnTo>
                  <a:lnTo>
                    <a:pt x="1238783" y="4440910"/>
                  </a:lnTo>
                  <a:lnTo>
                    <a:pt x="1245819" y="4429798"/>
                  </a:lnTo>
                  <a:lnTo>
                    <a:pt x="1544955" y="4175747"/>
                  </a:lnTo>
                  <a:lnTo>
                    <a:pt x="1544955" y="4159097"/>
                  </a:lnTo>
                  <a:lnTo>
                    <a:pt x="1237145" y="4420540"/>
                  </a:lnTo>
                  <a:lnTo>
                    <a:pt x="1227201" y="4436021"/>
                  </a:lnTo>
                  <a:lnTo>
                    <a:pt x="1223886" y="4453648"/>
                  </a:lnTo>
                  <a:lnTo>
                    <a:pt x="1227201" y="4471263"/>
                  </a:lnTo>
                  <a:lnTo>
                    <a:pt x="1260475" y="4499597"/>
                  </a:lnTo>
                  <a:lnTo>
                    <a:pt x="1269492" y="4500499"/>
                  </a:lnTo>
                  <a:lnTo>
                    <a:pt x="1278521" y="4499597"/>
                  </a:lnTo>
                  <a:lnTo>
                    <a:pt x="1287081" y="4496905"/>
                  </a:lnTo>
                  <a:lnTo>
                    <a:pt x="1295019" y="4492485"/>
                  </a:lnTo>
                  <a:lnTo>
                    <a:pt x="1300899" y="4487469"/>
                  </a:lnTo>
                  <a:lnTo>
                    <a:pt x="1302169" y="4486389"/>
                  </a:lnTo>
                  <a:lnTo>
                    <a:pt x="1561503" y="4175747"/>
                  </a:lnTo>
                  <a:lnTo>
                    <a:pt x="1600669" y="4128833"/>
                  </a:lnTo>
                  <a:lnTo>
                    <a:pt x="1731238" y="4105833"/>
                  </a:lnTo>
                  <a:lnTo>
                    <a:pt x="1731441" y="4105681"/>
                  </a:lnTo>
                  <a:lnTo>
                    <a:pt x="1736102" y="4100017"/>
                  </a:lnTo>
                  <a:lnTo>
                    <a:pt x="1736229" y="4099776"/>
                  </a:lnTo>
                  <a:close/>
                </a:path>
                <a:path w="1736724" h="7374890">
                  <a:moveTo>
                    <a:pt x="1736229" y="1582039"/>
                  </a:moveTo>
                  <a:lnTo>
                    <a:pt x="1732724" y="1434757"/>
                  </a:lnTo>
                  <a:lnTo>
                    <a:pt x="1730336" y="1432039"/>
                  </a:lnTo>
                  <a:lnTo>
                    <a:pt x="1726311" y="1432052"/>
                  </a:lnTo>
                  <a:lnTo>
                    <a:pt x="1722805" y="1432140"/>
                  </a:lnTo>
                  <a:lnTo>
                    <a:pt x="1720024" y="1435049"/>
                  </a:lnTo>
                  <a:lnTo>
                    <a:pt x="1723390" y="1576590"/>
                  </a:lnTo>
                  <a:lnTo>
                    <a:pt x="1596021" y="1599018"/>
                  </a:lnTo>
                  <a:lnTo>
                    <a:pt x="1595894" y="1599120"/>
                  </a:lnTo>
                  <a:lnTo>
                    <a:pt x="1595310" y="1599272"/>
                  </a:lnTo>
                  <a:lnTo>
                    <a:pt x="1593824" y="1599984"/>
                  </a:lnTo>
                  <a:lnTo>
                    <a:pt x="1593418" y="1600288"/>
                  </a:lnTo>
                  <a:lnTo>
                    <a:pt x="1593278" y="1600314"/>
                  </a:lnTo>
                  <a:lnTo>
                    <a:pt x="1544955" y="1641360"/>
                  </a:lnTo>
                  <a:lnTo>
                    <a:pt x="1544955" y="1658010"/>
                  </a:lnTo>
                  <a:lnTo>
                    <a:pt x="1292720" y="1960168"/>
                  </a:lnTo>
                  <a:lnTo>
                    <a:pt x="1281988" y="1967344"/>
                  </a:lnTo>
                  <a:lnTo>
                    <a:pt x="1269504" y="1969731"/>
                  </a:lnTo>
                  <a:lnTo>
                    <a:pt x="1256995" y="1967344"/>
                  </a:lnTo>
                  <a:lnTo>
                    <a:pt x="1246276" y="1960168"/>
                  </a:lnTo>
                  <a:lnTo>
                    <a:pt x="1238973" y="1948827"/>
                  </a:lnTo>
                  <a:lnTo>
                    <a:pt x="1236484" y="1935962"/>
                  </a:lnTo>
                  <a:lnTo>
                    <a:pt x="1238783" y="1923173"/>
                  </a:lnTo>
                  <a:lnTo>
                    <a:pt x="1245819" y="1912061"/>
                  </a:lnTo>
                  <a:lnTo>
                    <a:pt x="1544955" y="1658010"/>
                  </a:lnTo>
                  <a:lnTo>
                    <a:pt x="1544955" y="1641360"/>
                  </a:lnTo>
                  <a:lnTo>
                    <a:pt x="1237145" y="1902802"/>
                  </a:lnTo>
                  <a:lnTo>
                    <a:pt x="1227201" y="1918284"/>
                  </a:lnTo>
                  <a:lnTo>
                    <a:pt x="1223886" y="1935911"/>
                  </a:lnTo>
                  <a:lnTo>
                    <a:pt x="1227201" y="1953526"/>
                  </a:lnTo>
                  <a:lnTo>
                    <a:pt x="1260475" y="1981860"/>
                  </a:lnTo>
                  <a:lnTo>
                    <a:pt x="1269492" y="1982762"/>
                  </a:lnTo>
                  <a:lnTo>
                    <a:pt x="1278521" y="1981847"/>
                  </a:lnTo>
                  <a:lnTo>
                    <a:pt x="1287081" y="1979168"/>
                  </a:lnTo>
                  <a:lnTo>
                    <a:pt x="1295019" y="1974748"/>
                  </a:lnTo>
                  <a:lnTo>
                    <a:pt x="1300899" y="1969731"/>
                  </a:lnTo>
                  <a:lnTo>
                    <a:pt x="1302169" y="1968652"/>
                  </a:lnTo>
                  <a:lnTo>
                    <a:pt x="1561503" y="1658010"/>
                  </a:lnTo>
                  <a:lnTo>
                    <a:pt x="1600669" y="1611096"/>
                  </a:lnTo>
                  <a:lnTo>
                    <a:pt x="1731238" y="1588096"/>
                  </a:lnTo>
                  <a:lnTo>
                    <a:pt x="1731441" y="1587944"/>
                  </a:lnTo>
                  <a:lnTo>
                    <a:pt x="1736102" y="1582280"/>
                  </a:lnTo>
                  <a:lnTo>
                    <a:pt x="1736229" y="1582039"/>
                  </a:lnTo>
                  <a:close/>
                </a:path>
              </a:pathLst>
            </a:custGeom>
            <a:solidFill>
              <a:srgbClr val="3A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33257" y="158419"/>
              <a:ext cx="673735" cy="7018655"/>
            </a:xfrm>
            <a:custGeom>
              <a:avLst/>
              <a:gdLst/>
              <a:ahLst/>
              <a:cxnLst/>
              <a:rect l="l" t="t" r="r" b="b"/>
              <a:pathLst>
                <a:path w="673734" h="7018655">
                  <a:moveTo>
                    <a:pt x="512330" y="6971385"/>
                  </a:moveTo>
                  <a:lnTo>
                    <a:pt x="509016" y="6953758"/>
                  </a:lnTo>
                  <a:lnTo>
                    <a:pt x="499719" y="6939293"/>
                  </a:lnTo>
                  <a:lnTo>
                    <a:pt x="499719" y="6971436"/>
                  </a:lnTo>
                  <a:lnTo>
                    <a:pt x="497230" y="6984301"/>
                  </a:lnTo>
                  <a:lnTo>
                    <a:pt x="489940" y="6995642"/>
                  </a:lnTo>
                  <a:lnTo>
                    <a:pt x="479196" y="7002818"/>
                  </a:lnTo>
                  <a:lnTo>
                    <a:pt x="466699" y="7005206"/>
                  </a:lnTo>
                  <a:lnTo>
                    <a:pt x="454215" y="7002805"/>
                  </a:lnTo>
                  <a:lnTo>
                    <a:pt x="443496" y="6995642"/>
                  </a:lnTo>
                  <a:lnTo>
                    <a:pt x="191262" y="6693484"/>
                  </a:lnTo>
                  <a:lnTo>
                    <a:pt x="490397" y="6947535"/>
                  </a:lnTo>
                  <a:lnTo>
                    <a:pt x="497420" y="6958635"/>
                  </a:lnTo>
                  <a:lnTo>
                    <a:pt x="499719" y="6971436"/>
                  </a:lnTo>
                  <a:lnTo>
                    <a:pt x="499719" y="6939293"/>
                  </a:lnTo>
                  <a:lnTo>
                    <a:pt x="499071" y="6938277"/>
                  </a:lnTo>
                  <a:lnTo>
                    <a:pt x="210858" y="6693484"/>
                  </a:lnTo>
                  <a:lnTo>
                    <a:pt x="142938" y="6635788"/>
                  </a:lnTo>
                  <a:lnTo>
                    <a:pt x="142798" y="6635763"/>
                  </a:lnTo>
                  <a:lnTo>
                    <a:pt x="142392" y="6635458"/>
                  </a:lnTo>
                  <a:lnTo>
                    <a:pt x="140906" y="6634747"/>
                  </a:lnTo>
                  <a:lnTo>
                    <a:pt x="140322" y="6634594"/>
                  </a:lnTo>
                  <a:lnTo>
                    <a:pt x="140195" y="6634493"/>
                  </a:lnTo>
                  <a:lnTo>
                    <a:pt x="12827" y="6612064"/>
                  </a:lnTo>
                  <a:lnTo>
                    <a:pt x="16192" y="6470523"/>
                  </a:lnTo>
                  <a:lnTo>
                    <a:pt x="13411" y="6467615"/>
                  </a:lnTo>
                  <a:lnTo>
                    <a:pt x="9906" y="6467526"/>
                  </a:lnTo>
                  <a:lnTo>
                    <a:pt x="5880" y="6467513"/>
                  </a:lnTo>
                  <a:lnTo>
                    <a:pt x="3492" y="6470231"/>
                  </a:lnTo>
                  <a:lnTo>
                    <a:pt x="114" y="6612064"/>
                  </a:lnTo>
                  <a:lnTo>
                    <a:pt x="114" y="6617754"/>
                  </a:lnTo>
                  <a:lnTo>
                    <a:pt x="4775" y="6623418"/>
                  </a:lnTo>
                  <a:lnTo>
                    <a:pt x="4978" y="6623571"/>
                  </a:lnTo>
                  <a:lnTo>
                    <a:pt x="135547" y="6646570"/>
                  </a:lnTo>
                  <a:lnTo>
                    <a:pt x="434047" y="7004126"/>
                  </a:lnTo>
                  <a:lnTo>
                    <a:pt x="441185" y="7010222"/>
                  </a:lnTo>
                  <a:lnTo>
                    <a:pt x="449122" y="7014642"/>
                  </a:lnTo>
                  <a:lnTo>
                    <a:pt x="457746" y="7017334"/>
                  </a:lnTo>
                  <a:lnTo>
                    <a:pt x="466725" y="7018236"/>
                  </a:lnTo>
                  <a:lnTo>
                    <a:pt x="475742" y="7017321"/>
                  </a:lnTo>
                  <a:lnTo>
                    <a:pt x="484263" y="7014680"/>
                  </a:lnTo>
                  <a:lnTo>
                    <a:pt x="492112" y="7010362"/>
                  </a:lnTo>
                  <a:lnTo>
                    <a:pt x="498195" y="7005206"/>
                  </a:lnTo>
                  <a:lnTo>
                    <a:pt x="499071" y="7004469"/>
                  </a:lnTo>
                  <a:lnTo>
                    <a:pt x="509016" y="6989000"/>
                  </a:lnTo>
                  <a:lnTo>
                    <a:pt x="512330" y="6971385"/>
                  </a:lnTo>
                  <a:close/>
                </a:path>
                <a:path w="673734" h="7018655">
                  <a:moveTo>
                    <a:pt x="512330" y="4453636"/>
                  </a:moveTo>
                  <a:lnTo>
                    <a:pt x="509016" y="4436021"/>
                  </a:lnTo>
                  <a:lnTo>
                    <a:pt x="499719" y="4421556"/>
                  </a:lnTo>
                  <a:lnTo>
                    <a:pt x="499719" y="4453699"/>
                  </a:lnTo>
                  <a:lnTo>
                    <a:pt x="497230" y="4466564"/>
                  </a:lnTo>
                  <a:lnTo>
                    <a:pt x="489940" y="4477905"/>
                  </a:lnTo>
                  <a:lnTo>
                    <a:pt x="479196" y="4485081"/>
                  </a:lnTo>
                  <a:lnTo>
                    <a:pt x="466699" y="4487469"/>
                  </a:lnTo>
                  <a:lnTo>
                    <a:pt x="454215" y="4485068"/>
                  </a:lnTo>
                  <a:lnTo>
                    <a:pt x="443496" y="4477905"/>
                  </a:lnTo>
                  <a:lnTo>
                    <a:pt x="191262" y="4175747"/>
                  </a:lnTo>
                  <a:lnTo>
                    <a:pt x="490397" y="4429798"/>
                  </a:lnTo>
                  <a:lnTo>
                    <a:pt x="497420" y="4440898"/>
                  </a:lnTo>
                  <a:lnTo>
                    <a:pt x="499719" y="4453699"/>
                  </a:lnTo>
                  <a:lnTo>
                    <a:pt x="499719" y="4421556"/>
                  </a:lnTo>
                  <a:lnTo>
                    <a:pt x="499071" y="4420540"/>
                  </a:lnTo>
                  <a:lnTo>
                    <a:pt x="210858" y="4175747"/>
                  </a:lnTo>
                  <a:lnTo>
                    <a:pt x="142938" y="4118051"/>
                  </a:lnTo>
                  <a:lnTo>
                    <a:pt x="142798" y="4118025"/>
                  </a:lnTo>
                  <a:lnTo>
                    <a:pt x="142392" y="4117721"/>
                  </a:lnTo>
                  <a:lnTo>
                    <a:pt x="140906" y="4117009"/>
                  </a:lnTo>
                  <a:lnTo>
                    <a:pt x="140322" y="4116857"/>
                  </a:lnTo>
                  <a:lnTo>
                    <a:pt x="140195" y="4116755"/>
                  </a:lnTo>
                  <a:lnTo>
                    <a:pt x="12827" y="4094327"/>
                  </a:lnTo>
                  <a:lnTo>
                    <a:pt x="16192" y="3952786"/>
                  </a:lnTo>
                  <a:lnTo>
                    <a:pt x="13411" y="3949877"/>
                  </a:lnTo>
                  <a:lnTo>
                    <a:pt x="9906" y="3949789"/>
                  </a:lnTo>
                  <a:lnTo>
                    <a:pt x="5880" y="3949776"/>
                  </a:lnTo>
                  <a:lnTo>
                    <a:pt x="3492" y="3952494"/>
                  </a:lnTo>
                  <a:lnTo>
                    <a:pt x="114" y="4094327"/>
                  </a:lnTo>
                  <a:lnTo>
                    <a:pt x="114" y="4100017"/>
                  </a:lnTo>
                  <a:lnTo>
                    <a:pt x="4775" y="4105681"/>
                  </a:lnTo>
                  <a:lnTo>
                    <a:pt x="4978" y="4105833"/>
                  </a:lnTo>
                  <a:lnTo>
                    <a:pt x="135547" y="4128833"/>
                  </a:lnTo>
                  <a:lnTo>
                    <a:pt x="434047" y="4486389"/>
                  </a:lnTo>
                  <a:lnTo>
                    <a:pt x="441185" y="4492485"/>
                  </a:lnTo>
                  <a:lnTo>
                    <a:pt x="449122" y="4496892"/>
                  </a:lnTo>
                  <a:lnTo>
                    <a:pt x="457746" y="4499597"/>
                  </a:lnTo>
                  <a:lnTo>
                    <a:pt x="466725" y="4500499"/>
                  </a:lnTo>
                  <a:lnTo>
                    <a:pt x="475742" y="4499584"/>
                  </a:lnTo>
                  <a:lnTo>
                    <a:pt x="484263" y="4496943"/>
                  </a:lnTo>
                  <a:lnTo>
                    <a:pt x="492112" y="4492625"/>
                  </a:lnTo>
                  <a:lnTo>
                    <a:pt x="498195" y="4487469"/>
                  </a:lnTo>
                  <a:lnTo>
                    <a:pt x="499071" y="4486732"/>
                  </a:lnTo>
                  <a:lnTo>
                    <a:pt x="509016" y="4471263"/>
                  </a:lnTo>
                  <a:lnTo>
                    <a:pt x="512330" y="4453636"/>
                  </a:lnTo>
                  <a:close/>
                </a:path>
                <a:path w="673734" h="7018655">
                  <a:moveTo>
                    <a:pt x="512330" y="1935899"/>
                  </a:moveTo>
                  <a:lnTo>
                    <a:pt x="509016" y="1918284"/>
                  </a:lnTo>
                  <a:lnTo>
                    <a:pt x="499719" y="1903818"/>
                  </a:lnTo>
                  <a:lnTo>
                    <a:pt x="499719" y="1935962"/>
                  </a:lnTo>
                  <a:lnTo>
                    <a:pt x="497230" y="1948827"/>
                  </a:lnTo>
                  <a:lnTo>
                    <a:pt x="489940" y="1960168"/>
                  </a:lnTo>
                  <a:lnTo>
                    <a:pt x="479196" y="1967344"/>
                  </a:lnTo>
                  <a:lnTo>
                    <a:pt x="466699" y="1969731"/>
                  </a:lnTo>
                  <a:lnTo>
                    <a:pt x="454215" y="1967331"/>
                  </a:lnTo>
                  <a:lnTo>
                    <a:pt x="443496" y="1960168"/>
                  </a:lnTo>
                  <a:lnTo>
                    <a:pt x="191262" y="1658010"/>
                  </a:lnTo>
                  <a:lnTo>
                    <a:pt x="490397" y="1912061"/>
                  </a:lnTo>
                  <a:lnTo>
                    <a:pt x="497420" y="1923161"/>
                  </a:lnTo>
                  <a:lnTo>
                    <a:pt x="499719" y="1935962"/>
                  </a:lnTo>
                  <a:lnTo>
                    <a:pt x="499719" y="1903818"/>
                  </a:lnTo>
                  <a:lnTo>
                    <a:pt x="499071" y="1902802"/>
                  </a:lnTo>
                  <a:lnTo>
                    <a:pt x="210858" y="1658010"/>
                  </a:lnTo>
                  <a:lnTo>
                    <a:pt x="142938" y="1600314"/>
                  </a:lnTo>
                  <a:lnTo>
                    <a:pt x="142798" y="1600288"/>
                  </a:lnTo>
                  <a:lnTo>
                    <a:pt x="142392" y="1599984"/>
                  </a:lnTo>
                  <a:lnTo>
                    <a:pt x="140906" y="1599272"/>
                  </a:lnTo>
                  <a:lnTo>
                    <a:pt x="140322" y="1599120"/>
                  </a:lnTo>
                  <a:lnTo>
                    <a:pt x="140195" y="1599018"/>
                  </a:lnTo>
                  <a:lnTo>
                    <a:pt x="12827" y="1576590"/>
                  </a:lnTo>
                  <a:lnTo>
                    <a:pt x="16192" y="1435049"/>
                  </a:lnTo>
                  <a:lnTo>
                    <a:pt x="13411" y="1432140"/>
                  </a:lnTo>
                  <a:lnTo>
                    <a:pt x="9906" y="1432052"/>
                  </a:lnTo>
                  <a:lnTo>
                    <a:pt x="5880" y="1432039"/>
                  </a:lnTo>
                  <a:lnTo>
                    <a:pt x="3492" y="1434757"/>
                  </a:lnTo>
                  <a:lnTo>
                    <a:pt x="114" y="1576590"/>
                  </a:lnTo>
                  <a:lnTo>
                    <a:pt x="114" y="1582280"/>
                  </a:lnTo>
                  <a:lnTo>
                    <a:pt x="4775" y="1587944"/>
                  </a:lnTo>
                  <a:lnTo>
                    <a:pt x="4978" y="1588096"/>
                  </a:lnTo>
                  <a:lnTo>
                    <a:pt x="135547" y="1611096"/>
                  </a:lnTo>
                  <a:lnTo>
                    <a:pt x="434047" y="1968652"/>
                  </a:lnTo>
                  <a:lnTo>
                    <a:pt x="441185" y="1974735"/>
                  </a:lnTo>
                  <a:lnTo>
                    <a:pt x="449122" y="1979155"/>
                  </a:lnTo>
                  <a:lnTo>
                    <a:pt x="457746" y="1981860"/>
                  </a:lnTo>
                  <a:lnTo>
                    <a:pt x="466725" y="1982762"/>
                  </a:lnTo>
                  <a:lnTo>
                    <a:pt x="475742" y="1981847"/>
                  </a:lnTo>
                  <a:lnTo>
                    <a:pt x="484263" y="1979206"/>
                  </a:lnTo>
                  <a:lnTo>
                    <a:pt x="492112" y="1974888"/>
                  </a:lnTo>
                  <a:lnTo>
                    <a:pt x="498195" y="1969731"/>
                  </a:lnTo>
                  <a:lnTo>
                    <a:pt x="499071" y="1968995"/>
                  </a:lnTo>
                  <a:lnTo>
                    <a:pt x="509016" y="1953526"/>
                  </a:lnTo>
                  <a:lnTo>
                    <a:pt x="512330" y="1935899"/>
                  </a:lnTo>
                  <a:close/>
                </a:path>
                <a:path w="673734" h="7018655">
                  <a:moveTo>
                    <a:pt x="561251" y="5153139"/>
                  </a:moveTo>
                  <a:lnTo>
                    <a:pt x="552259" y="5107381"/>
                  </a:lnTo>
                  <a:lnTo>
                    <a:pt x="548551" y="5101729"/>
                  </a:lnTo>
                  <a:lnTo>
                    <a:pt x="548551" y="5153139"/>
                  </a:lnTo>
                  <a:lnTo>
                    <a:pt x="540562" y="5193957"/>
                  </a:lnTo>
                  <a:lnTo>
                    <a:pt x="518782" y="5227332"/>
                  </a:lnTo>
                  <a:lnTo>
                    <a:pt x="486498" y="5249837"/>
                  </a:lnTo>
                  <a:lnTo>
                    <a:pt x="447027" y="5258105"/>
                  </a:lnTo>
                  <a:lnTo>
                    <a:pt x="407543" y="5249837"/>
                  </a:lnTo>
                  <a:lnTo>
                    <a:pt x="398462" y="5243512"/>
                  </a:lnTo>
                  <a:lnTo>
                    <a:pt x="375272" y="5227332"/>
                  </a:lnTo>
                  <a:lnTo>
                    <a:pt x="353491" y="5193957"/>
                  </a:lnTo>
                  <a:lnTo>
                    <a:pt x="345503" y="5153139"/>
                  </a:lnTo>
                  <a:lnTo>
                    <a:pt x="353491" y="5112309"/>
                  </a:lnTo>
                  <a:lnTo>
                    <a:pt x="375272" y="5078946"/>
                  </a:lnTo>
                  <a:lnTo>
                    <a:pt x="407543" y="5056429"/>
                  </a:lnTo>
                  <a:lnTo>
                    <a:pt x="447027" y="5048174"/>
                  </a:lnTo>
                  <a:lnTo>
                    <a:pt x="486498" y="5056429"/>
                  </a:lnTo>
                  <a:lnTo>
                    <a:pt x="518782" y="5078946"/>
                  </a:lnTo>
                  <a:lnTo>
                    <a:pt x="540562" y="5112309"/>
                  </a:lnTo>
                  <a:lnTo>
                    <a:pt x="548551" y="5153139"/>
                  </a:lnTo>
                  <a:lnTo>
                    <a:pt x="548551" y="5101729"/>
                  </a:lnTo>
                  <a:lnTo>
                    <a:pt x="527748" y="5069967"/>
                  </a:lnTo>
                  <a:lnTo>
                    <a:pt x="496392" y="5048174"/>
                  </a:lnTo>
                  <a:lnTo>
                    <a:pt x="491439" y="5044732"/>
                  </a:lnTo>
                  <a:lnTo>
                    <a:pt x="447027" y="5035474"/>
                  </a:lnTo>
                  <a:lnTo>
                    <a:pt x="402602" y="5044732"/>
                  </a:lnTo>
                  <a:lnTo>
                    <a:pt x="366293" y="5069967"/>
                  </a:lnTo>
                  <a:lnTo>
                    <a:pt x="341795" y="5107381"/>
                  </a:lnTo>
                  <a:lnTo>
                    <a:pt x="332803" y="5153139"/>
                  </a:lnTo>
                  <a:lnTo>
                    <a:pt x="334975" y="5175974"/>
                  </a:lnTo>
                  <a:lnTo>
                    <a:pt x="341210" y="5197310"/>
                  </a:lnTo>
                  <a:lnTo>
                    <a:pt x="351078" y="5216753"/>
                  </a:lnTo>
                  <a:lnTo>
                    <a:pt x="364159" y="5233873"/>
                  </a:lnTo>
                  <a:lnTo>
                    <a:pt x="321068" y="5270487"/>
                  </a:lnTo>
                  <a:lnTo>
                    <a:pt x="321068" y="5287137"/>
                  </a:lnTo>
                  <a:lnTo>
                    <a:pt x="68834" y="5589295"/>
                  </a:lnTo>
                  <a:lnTo>
                    <a:pt x="58089" y="5596471"/>
                  </a:lnTo>
                  <a:lnTo>
                    <a:pt x="45605" y="5598858"/>
                  </a:lnTo>
                  <a:lnTo>
                    <a:pt x="33121" y="5596471"/>
                  </a:lnTo>
                  <a:lnTo>
                    <a:pt x="22377" y="5589295"/>
                  </a:lnTo>
                  <a:lnTo>
                    <a:pt x="15074" y="5577954"/>
                  </a:lnTo>
                  <a:lnTo>
                    <a:pt x="12598" y="5565089"/>
                  </a:lnTo>
                  <a:lnTo>
                    <a:pt x="14884" y="5552300"/>
                  </a:lnTo>
                  <a:lnTo>
                    <a:pt x="21920" y="5541200"/>
                  </a:lnTo>
                  <a:lnTo>
                    <a:pt x="321068" y="5287137"/>
                  </a:lnTo>
                  <a:lnTo>
                    <a:pt x="321068" y="5270487"/>
                  </a:lnTo>
                  <a:lnTo>
                    <a:pt x="13246" y="5531942"/>
                  </a:lnTo>
                  <a:lnTo>
                    <a:pt x="3302" y="5547411"/>
                  </a:lnTo>
                  <a:lnTo>
                    <a:pt x="0" y="5565025"/>
                  </a:lnTo>
                  <a:lnTo>
                    <a:pt x="3302" y="5582653"/>
                  </a:lnTo>
                  <a:lnTo>
                    <a:pt x="36576" y="5610987"/>
                  </a:lnTo>
                  <a:lnTo>
                    <a:pt x="45605" y="5611888"/>
                  </a:lnTo>
                  <a:lnTo>
                    <a:pt x="54622" y="5610974"/>
                  </a:lnTo>
                  <a:lnTo>
                    <a:pt x="63195" y="5608294"/>
                  </a:lnTo>
                  <a:lnTo>
                    <a:pt x="71132" y="5603875"/>
                  </a:lnTo>
                  <a:lnTo>
                    <a:pt x="77000" y="5598858"/>
                  </a:lnTo>
                  <a:lnTo>
                    <a:pt x="78270" y="5597779"/>
                  </a:lnTo>
                  <a:lnTo>
                    <a:pt x="337578" y="5287137"/>
                  </a:lnTo>
                  <a:lnTo>
                    <a:pt x="374002" y="5243512"/>
                  </a:lnTo>
                  <a:lnTo>
                    <a:pt x="389877" y="5254955"/>
                  </a:lnTo>
                  <a:lnTo>
                    <a:pt x="407543" y="5263540"/>
                  </a:lnTo>
                  <a:lnTo>
                    <a:pt x="426694" y="5268925"/>
                  </a:lnTo>
                  <a:lnTo>
                    <a:pt x="447027" y="5270805"/>
                  </a:lnTo>
                  <a:lnTo>
                    <a:pt x="491439" y="5261546"/>
                  </a:lnTo>
                  <a:lnTo>
                    <a:pt x="496392" y="5258105"/>
                  </a:lnTo>
                  <a:lnTo>
                    <a:pt x="527748" y="5236299"/>
                  </a:lnTo>
                  <a:lnTo>
                    <a:pt x="552259" y="5198897"/>
                  </a:lnTo>
                  <a:lnTo>
                    <a:pt x="561251" y="5153139"/>
                  </a:lnTo>
                  <a:close/>
                </a:path>
                <a:path w="673734" h="7018655">
                  <a:moveTo>
                    <a:pt x="561251" y="2635402"/>
                  </a:moveTo>
                  <a:lnTo>
                    <a:pt x="552259" y="2589644"/>
                  </a:lnTo>
                  <a:lnTo>
                    <a:pt x="548551" y="2583992"/>
                  </a:lnTo>
                  <a:lnTo>
                    <a:pt x="548551" y="2635402"/>
                  </a:lnTo>
                  <a:lnTo>
                    <a:pt x="540562" y="2676220"/>
                  </a:lnTo>
                  <a:lnTo>
                    <a:pt x="518782" y="2709583"/>
                  </a:lnTo>
                  <a:lnTo>
                    <a:pt x="486498" y="2732100"/>
                  </a:lnTo>
                  <a:lnTo>
                    <a:pt x="447027" y="2740368"/>
                  </a:lnTo>
                  <a:lnTo>
                    <a:pt x="407543" y="2732100"/>
                  </a:lnTo>
                  <a:lnTo>
                    <a:pt x="398462" y="2725775"/>
                  </a:lnTo>
                  <a:lnTo>
                    <a:pt x="375272" y="2709583"/>
                  </a:lnTo>
                  <a:lnTo>
                    <a:pt x="353491" y="2676220"/>
                  </a:lnTo>
                  <a:lnTo>
                    <a:pt x="345503" y="2635402"/>
                  </a:lnTo>
                  <a:lnTo>
                    <a:pt x="353491" y="2594572"/>
                  </a:lnTo>
                  <a:lnTo>
                    <a:pt x="375272" y="2561209"/>
                  </a:lnTo>
                  <a:lnTo>
                    <a:pt x="407543" y="2538692"/>
                  </a:lnTo>
                  <a:lnTo>
                    <a:pt x="447027" y="2530437"/>
                  </a:lnTo>
                  <a:lnTo>
                    <a:pt x="486498" y="2538692"/>
                  </a:lnTo>
                  <a:lnTo>
                    <a:pt x="518782" y="2561209"/>
                  </a:lnTo>
                  <a:lnTo>
                    <a:pt x="540562" y="2594572"/>
                  </a:lnTo>
                  <a:lnTo>
                    <a:pt x="548551" y="2635402"/>
                  </a:lnTo>
                  <a:lnTo>
                    <a:pt x="548551" y="2583992"/>
                  </a:lnTo>
                  <a:lnTo>
                    <a:pt x="527748" y="2552230"/>
                  </a:lnTo>
                  <a:lnTo>
                    <a:pt x="496392" y="2530437"/>
                  </a:lnTo>
                  <a:lnTo>
                    <a:pt x="491439" y="2526995"/>
                  </a:lnTo>
                  <a:lnTo>
                    <a:pt x="447027" y="2517737"/>
                  </a:lnTo>
                  <a:lnTo>
                    <a:pt x="402602" y="2526995"/>
                  </a:lnTo>
                  <a:lnTo>
                    <a:pt x="366293" y="2552230"/>
                  </a:lnTo>
                  <a:lnTo>
                    <a:pt x="341795" y="2589644"/>
                  </a:lnTo>
                  <a:lnTo>
                    <a:pt x="332803" y="2635402"/>
                  </a:lnTo>
                  <a:lnTo>
                    <a:pt x="334975" y="2658237"/>
                  </a:lnTo>
                  <a:lnTo>
                    <a:pt x="341210" y="2679573"/>
                  </a:lnTo>
                  <a:lnTo>
                    <a:pt x="351078" y="2699016"/>
                  </a:lnTo>
                  <a:lnTo>
                    <a:pt x="364159" y="2716136"/>
                  </a:lnTo>
                  <a:lnTo>
                    <a:pt x="321068" y="2752750"/>
                  </a:lnTo>
                  <a:lnTo>
                    <a:pt x="321068" y="2769400"/>
                  </a:lnTo>
                  <a:lnTo>
                    <a:pt x="68834" y="3071558"/>
                  </a:lnTo>
                  <a:lnTo>
                    <a:pt x="58089" y="3078734"/>
                  </a:lnTo>
                  <a:lnTo>
                    <a:pt x="45605" y="3081121"/>
                  </a:lnTo>
                  <a:lnTo>
                    <a:pt x="33121" y="3078734"/>
                  </a:lnTo>
                  <a:lnTo>
                    <a:pt x="22377" y="3071558"/>
                  </a:lnTo>
                  <a:lnTo>
                    <a:pt x="15074" y="3060217"/>
                  </a:lnTo>
                  <a:lnTo>
                    <a:pt x="12598" y="3047339"/>
                  </a:lnTo>
                  <a:lnTo>
                    <a:pt x="14884" y="3034563"/>
                  </a:lnTo>
                  <a:lnTo>
                    <a:pt x="21920" y="3023463"/>
                  </a:lnTo>
                  <a:lnTo>
                    <a:pt x="321068" y="2769400"/>
                  </a:lnTo>
                  <a:lnTo>
                    <a:pt x="321068" y="2752750"/>
                  </a:lnTo>
                  <a:lnTo>
                    <a:pt x="13246" y="3014205"/>
                  </a:lnTo>
                  <a:lnTo>
                    <a:pt x="3302" y="3029674"/>
                  </a:lnTo>
                  <a:lnTo>
                    <a:pt x="0" y="3047288"/>
                  </a:lnTo>
                  <a:lnTo>
                    <a:pt x="3302" y="3064916"/>
                  </a:lnTo>
                  <a:lnTo>
                    <a:pt x="36576" y="3093250"/>
                  </a:lnTo>
                  <a:lnTo>
                    <a:pt x="45605" y="3094151"/>
                  </a:lnTo>
                  <a:lnTo>
                    <a:pt x="54622" y="3093237"/>
                  </a:lnTo>
                  <a:lnTo>
                    <a:pt x="63195" y="3090545"/>
                  </a:lnTo>
                  <a:lnTo>
                    <a:pt x="71132" y="3086138"/>
                  </a:lnTo>
                  <a:lnTo>
                    <a:pt x="77000" y="3081121"/>
                  </a:lnTo>
                  <a:lnTo>
                    <a:pt x="78270" y="3080042"/>
                  </a:lnTo>
                  <a:lnTo>
                    <a:pt x="337578" y="2769400"/>
                  </a:lnTo>
                  <a:lnTo>
                    <a:pt x="374002" y="2725775"/>
                  </a:lnTo>
                  <a:lnTo>
                    <a:pt x="389877" y="2737218"/>
                  </a:lnTo>
                  <a:lnTo>
                    <a:pt x="407543" y="2745803"/>
                  </a:lnTo>
                  <a:lnTo>
                    <a:pt x="426694" y="2751188"/>
                  </a:lnTo>
                  <a:lnTo>
                    <a:pt x="447027" y="2753068"/>
                  </a:lnTo>
                  <a:lnTo>
                    <a:pt x="491439" y="2743797"/>
                  </a:lnTo>
                  <a:lnTo>
                    <a:pt x="496392" y="2740368"/>
                  </a:lnTo>
                  <a:lnTo>
                    <a:pt x="527748" y="2718562"/>
                  </a:lnTo>
                  <a:lnTo>
                    <a:pt x="552259" y="2681160"/>
                  </a:lnTo>
                  <a:lnTo>
                    <a:pt x="561251" y="2635402"/>
                  </a:lnTo>
                  <a:close/>
                </a:path>
                <a:path w="673734" h="7018655">
                  <a:moveTo>
                    <a:pt x="561251" y="117665"/>
                  </a:moveTo>
                  <a:lnTo>
                    <a:pt x="552259" y="71907"/>
                  </a:lnTo>
                  <a:lnTo>
                    <a:pt x="548551" y="66255"/>
                  </a:lnTo>
                  <a:lnTo>
                    <a:pt x="548551" y="117665"/>
                  </a:lnTo>
                  <a:lnTo>
                    <a:pt x="540562" y="158483"/>
                  </a:lnTo>
                  <a:lnTo>
                    <a:pt x="518782" y="191846"/>
                  </a:lnTo>
                  <a:lnTo>
                    <a:pt x="486498" y="214363"/>
                  </a:lnTo>
                  <a:lnTo>
                    <a:pt x="447027" y="222631"/>
                  </a:lnTo>
                  <a:lnTo>
                    <a:pt x="407543" y="214363"/>
                  </a:lnTo>
                  <a:lnTo>
                    <a:pt x="398462" y="208038"/>
                  </a:lnTo>
                  <a:lnTo>
                    <a:pt x="375272" y="191846"/>
                  </a:lnTo>
                  <a:lnTo>
                    <a:pt x="353491" y="158483"/>
                  </a:lnTo>
                  <a:lnTo>
                    <a:pt x="345503" y="117665"/>
                  </a:lnTo>
                  <a:lnTo>
                    <a:pt x="353491" y="76835"/>
                  </a:lnTo>
                  <a:lnTo>
                    <a:pt x="375272" y="43472"/>
                  </a:lnTo>
                  <a:lnTo>
                    <a:pt x="407543" y="20955"/>
                  </a:lnTo>
                  <a:lnTo>
                    <a:pt x="447027" y="12700"/>
                  </a:lnTo>
                  <a:lnTo>
                    <a:pt x="486498" y="20955"/>
                  </a:lnTo>
                  <a:lnTo>
                    <a:pt x="518782" y="43472"/>
                  </a:lnTo>
                  <a:lnTo>
                    <a:pt x="540562" y="76835"/>
                  </a:lnTo>
                  <a:lnTo>
                    <a:pt x="548551" y="117665"/>
                  </a:lnTo>
                  <a:lnTo>
                    <a:pt x="548551" y="66255"/>
                  </a:lnTo>
                  <a:lnTo>
                    <a:pt x="527748" y="34493"/>
                  </a:lnTo>
                  <a:lnTo>
                    <a:pt x="496392" y="12700"/>
                  </a:lnTo>
                  <a:lnTo>
                    <a:pt x="491439" y="9258"/>
                  </a:lnTo>
                  <a:lnTo>
                    <a:pt x="447027" y="0"/>
                  </a:lnTo>
                  <a:lnTo>
                    <a:pt x="402602" y="9258"/>
                  </a:lnTo>
                  <a:lnTo>
                    <a:pt x="366293" y="34493"/>
                  </a:lnTo>
                  <a:lnTo>
                    <a:pt x="341795" y="71907"/>
                  </a:lnTo>
                  <a:lnTo>
                    <a:pt x="332803" y="117665"/>
                  </a:lnTo>
                  <a:lnTo>
                    <a:pt x="334975" y="140500"/>
                  </a:lnTo>
                  <a:lnTo>
                    <a:pt x="341210" y="161836"/>
                  </a:lnTo>
                  <a:lnTo>
                    <a:pt x="351078" y="181279"/>
                  </a:lnTo>
                  <a:lnTo>
                    <a:pt x="364159" y="198399"/>
                  </a:lnTo>
                  <a:lnTo>
                    <a:pt x="321068" y="235013"/>
                  </a:lnTo>
                  <a:lnTo>
                    <a:pt x="321068" y="251663"/>
                  </a:lnTo>
                  <a:lnTo>
                    <a:pt x="68834" y="553821"/>
                  </a:lnTo>
                  <a:lnTo>
                    <a:pt x="58089" y="560997"/>
                  </a:lnTo>
                  <a:lnTo>
                    <a:pt x="45605" y="563384"/>
                  </a:lnTo>
                  <a:lnTo>
                    <a:pt x="33121" y="560984"/>
                  </a:lnTo>
                  <a:lnTo>
                    <a:pt x="22377" y="553821"/>
                  </a:lnTo>
                  <a:lnTo>
                    <a:pt x="15074" y="542480"/>
                  </a:lnTo>
                  <a:lnTo>
                    <a:pt x="12598" y="529602"/>
                  </a:lnTo>
                  <a:lnTo>
                    <a:pt x="14884" y="516813"/>
                  </a:lnTo>
                  <a:lnTo>
                    <a:pt x="21920" y="505726"/>
                  </a:lnTo>
                  <a:lnTo>
                    <a:pt x="321068" y="251663"/>
                  </a:lnTo>
                  <a:lnTo>
                    <a:pt x="321068" y="235013"/>
                  </a:lnTo>
                  <a:lnTo>
                    <a:pt x="13246" y="496468"/>
                  </a:lnTo>
                  <a:lnTo>
                    <a:pt x="3302" y="511937"/>
                  </a:lnTo>
                  <a:lnTo>
                    <a:pt x="0" y="529551"/>
                  </a:lnTo>
                  <a:lnTo>
                    <a:pt x="3302" y="547179"/>
                  </a:lnTo>
                  <a:lnTo>
                    <a:pt x="36576" y="575513"/>
                  </a:lnTo>
                  <a:lnTo>
                    <a:pt x="45605" y="576414"/>
                  </a:lnTo>
                  <a:lnTo>
                    <a:pt x="54622" y="575500"/>
                  </a:lnTo>
                  <a:lnTo>
                    <a:pt x="63195" y="572808"/>
                  </a:lnTo>
                  <a:lnTo>
                    <a:pt x="71132" y="568388"/>
                  </a:lnTo>
                  <a:lnTo>
                    <a:pt x="77000" y="563384"/>
                  </a:lnTo>
                  <a:lnTo>
                    <a:pt x="78270" y="562305"/>
                  </a:lnTo>
                  <a:lnTo>
                    <a:pt x="337578" y="251663"/>
                  </a:lnTo>
                  <a:lnTo>
                    <a:pt x="374002" y="208038"/>
                  </a:lnTo>
                  <a:lnTo>
                    <a:pt x="389877" y="219481"/>
                  </a:lnTo>
                  <a:lnTo>
                    <a:pt x="407543" y="228066"/>
                  </a:lnTo>
                  <a:lnTo>
                    <a:pt x="426694" y="233451"/>
                  </a:lnTo>
                  <a:lnTo>
                    <a:pt x="447027" y="235331"/>
                  </a:lnTo>
                  <a:lnTo>
                    <a:pt x="491439" y="226060"/>
                  </a:lnTo>
                  <a:lnTo>
                    <a:pt x="496392" y="222631"/>
                  </a:lnTo>
                  <a:lnTo>
                    <a:pt x="527748" y="200825"/>
                  </a:lnTo>
                  <a:lnTo>
                    <a:pt x="552259" y="163423"/>
                  </a:lnTo>
                  <a:lnTo>
                    <a:pt x="561251" y="117665"/>
                  </a:lnTo>
                  <a:close/>
                </a:path>
                <a:path w="673734" h="7018655">
                  <a:moveTo>
                    <a:pt x="673100" y="6823900"/>
                  </a:moveTo>
                  <a:lnTo>
                    <a:pt x="669785" y="6806285"/>
                  </a:lnTo>
                  <a:lnTo>
                    <a:pt x="660501" y="6791820"/>
                  </a:lnTo>
                  <a:lnTo>
                    <a:pt x="660501" y="6823951"/>
                  </a:lnTo>
                  <a:lnTo>
                    <a:pt x="658012" y="6836816"/>
                  </a:lnTo>
                  <a:lnTo>
                    <a:pt x="650722" y="6848157"/>
                  </a:lnTo>
                  <a:lnTo>
                    <a:pt x="639953" y="6855333"/>
                  </a:lnTo>
                  <a:lnTo>
                    <a:pt x="627494" y="6857733"/>
                  </a:lnTo>
                  <a:lnTo>
                    <a:pt x="614997" y="6855333"/>
                  </a:lnTo>
                  <a:lnTo>
                    <a:pt x="604266" y="6848157"/>
                  </a:lnTo>
                  <a:lnTo>
                    <a:pt x="352031" y="6545999"/>
                  </a:lnTo>
                  <a:lnTo>
                    <a:pt x="651179" y="6800062"/>
                  </a:lnTo>
                  <a:lnTo>
                    <a:pt x="658202" y="6811162"/>
                  </a:lnTo>
                  <a:lnTo>
                    <a:pt x="660501" y="6823951"/>
                  </a:lnTo>
                  <a:lnTo>
                    <a:pt x="660501" y="6791820"/>
                  </a:lnTo>
                  <a:lnTo>
                    <a:pt x="659853" y="6790804"/>
                  </a:lnTo>
                  <a:lnTo>
                    <a:pt x="371640" y="6545999"/>
                  </a:lnTo>
                  <a:lnTo>
                    <a:pt x="320281" y="6502374"/>
                  </a:lnTo>
                  <a:lnTo>
                    <a:pt x="308940" y="6492735"/>
                  </a:lnTo>
                  <a:lnTo>
                    <a:pt x="322008" y="6475616"/>
                  </a:lnTo>
                  <a:lnTo>
                    <a:pt x="331876" y="6456185"/>
                  </a:lnTo>
                  <a:lnTo>
                    <a:pt x="338112" y="6434836"/>
                  </a:lnTo>
                  <a:lnTo>
                    <a:pt x="340296" y="6412001"/>
                  </a:lnTo>
                  <a:lnTo>
                    <a:pt x="331304" y="6366243"/>
                  </a:lnTo>
                  <a:lnTo>
                    <a:pt x="327596" y="6360592"/>
                  </a:lnTo>
                  <a:lnTo>
                    <a:pt x="327596" y="6412001"/>
                  </a:lnTo>
                  <a:lnTo>
                    <a:pt x="319595" y="6452832"/>
                  </a:lnTo>
                  <a:lnTo>
                    <a:pt x="297827" y="6486195"/>
                  </a:lnTo>
                  <a:lnTo>
                    <a:pt x="265544" y="6508712"/>
                  </a:lnTo>
                  <a:lnTo>
                    <a:pt x="226072" y="6516967"/>
                  </a:lnTo>
                  <a:lnTo>
                    <a:pt x="186588" y="6508712"/>
                  </a:lnTo>
                  <a:lnTo>
                    <a:pt x="154317" y="6486195"/>
                  </a:lnTo>
                  <a:lnTo>
                    <a:pt x="132537" y="6452832"/>
                  </a:lnTo>
                  <a:lnTo>
                    <a:pt x="124548" y="6412001"/>
                  </a:lnTo>
                  <a:lnTo>
                    <a:pt x="132537" y="6371183"/>
                  </a:lnTo>
                  <a:lnTo>
                    <a:pt x="154317" y="6337821"/>
                  </a:lnTo>
                  <a:lnTo>
                    <a:pt x="186588" y="6315303"/>
                  </a:lnTo>
                  <a:lnTo>
                    <a:pt x="226072" y="6307036"/>
                  </a:lnTo>
                  <a:lnTo>
                    <a:pt x="265544" y="6315303"/>
                  </a:lnTo>
                  <a:lnTo>
                    <a:pt x="297827" y="6337821"/>
                  </a:lnTo>
                  <a:lnTo>
                    <a:pt x="319595" y="6371183"/>
                  </a:lnTo>
                  <a:lnTo>
                    <a:pt x="327596" y="6412001"/>
                  </a:lnTo>
                  <a:lnTo>
                    <a:pt x="327596" y="6360592"/>
                  </a:lnTo>
                  <a:lnTo>
                    <a:pt x="306793" y="6328842"/>
                  </a:lnTo>
                  <a:lnTo>
                    <a:pt x="275424" y="6307036"/>
                  </a:lnTo>
                  <a:lnTo>
                    <a:pt x="270484" y="6303607"/>
                  </a:lnTo>
                  <a:lnTo>
                    <a:pt x="226072" y="6294336"/>
                  </a:lnTo>
                  <a:lnTo>
                    <a:pt x="181648" y="6303607"/>
                  </a:lnTo>
                  <a:lnTo>
                    <a:pt x="145338" y="6328842"/>
                  </a:lnTo>
                  <a:lnTo>
                    <a:pt x="120827" y="6366243"/>
                  </a:lnTo>
                  <a:lnTo>
                    <a:pt x="111848" y="6412001"/>
                  </a:lnTo>
                  <a:lnTo>
                    <a:pt x="120827" y="6457759"/>
                  </a:lnTo>
                  <a:lnTo>
                    <a:pt x="145338" y="6495174"/>
                  </a:lnTo>
                  <a:lnTo>
                    <a:pt x="181648" y="6520408"/>
                  </a:lnTo>
                  <a:lnTo>
                    <a:pt x="226072" y="6529667"/>
                  </a:lnTo>
                  <a:lnTo>
                    <a:pt x="246392" y="6527800"/>
                  </a:lnTo>
                  <a:lnTo>
                    <a:pt x="265557" y="6522402"/>
                  </a:lnTo>
                  <a:lnTo>
                    <a:pt x="276733" y="6516967"/>
                  </a:lnTo>
                  <a:lnTo>
                    <a:pt x="283222" y="6513817"/>
                  </a:lnTo>
                  <a:lnTo>
                    <a:pt x="299097" y="6502374"/>
                  </a:lnTo>
                  <a:lnTo>
                    <a:pt x="594829" y="6856641"/>
                  </a:lnTo>
                  <a:lnTo>
                    <a:pt x="601967" y="6862737"/>
                  </a:lnTo>
                  <a:lnTo>
                    <a:pt x="609904" y="6867157"/>
                  </a:lnTo>
                  <a:lnTo>
                    <a:pt x="618515" y="6869849"/>
                  </a:lnTo>
                  <a:lnTo>
                    <a:pt x="627494" y="6870751"/>
                  </a:lnTo>
                  <a:lnTo>
                    <a:pt x="636524" y="6869849"/>
                  </a:lnTo>
                  <a:lnTo>
                    <a:pt x="669785" y="6841515"/>
                  </a:lnTo>
                  <a:lnTo>
                    <a:pt x="673100" y="6823900"/>
                  </a:lnTo>
                  <a:close/>
                </a:path>
                <a:path w="673734" h="7018655">
                  <a:moveTo>
                    <a:pt x="673100" y="4306163"/>
                  </a:moveTo>
                  <a:lnTo>
                    <a:pt x="669785" y="4288548"/>
                  </a:lnTo>
                  <a:lnTo>
                    <a:pt x="660501" y="4274083"/>
                  </a:lnTo>
                  <a:lnTo>
                    <a:pt x="660501" y="4306214"/>
                  </a:lnTo>
                  <a:lnTo>
                    <a:pt x="658012" y="4319079"/>
                  </a:lnTo>
                  <a:lnTo>
                    <a:pt x="650722" y="4330420"/>
                  </a:lnTo>
                  <a:lnTo>
                    <a:pt x="639953" y="4337596"/>
                  </a:lnTo>
                  <a:lnTo>
                    <a:pt x="627494" y="4339996"/>
                  </a:lnTo>
                  <a:lnTo>
                    <a:pt x="614997" y="4337596"/>
                  </a:lnTo>
                  <a:lnTo>
                    <a:pt x="604266" y="4330420"/>
                  </a:lnTo>
                  <a:lnTo>
                    <a:pt x="352031" y="4028262"/>
                  </a:lnTo>
                  <a:lnTo>
                    <a:pt x="651179" y="4282325"/>
                  </a:lnTo>
                  <a:lnTo>
                    <a:pt x="658202" y="4293425"/>
                  </a:lnTo>
                  <a:lnTo>
                    <a:pt x="660501" y="4306214"/>
                  </a:lnTo>
                  <a:lnTo>
                    <a:pt x="660501" y="4274083"/>
                  </a:lnTo>
                  <a:lnTo>
                    <a:pt x="659853" y="4273067"/>
                  </a:lnTo>
                  <a:lnTo>
                    <a:pt x="371640" y="4028262"/>
                  </a:lnTo>
                  <a:lnTo>
                    <a:pt x="320281" y="3984637"/>
                  </a:lnTo>
                  <a:lnTo>
                    <a:pt x="308940" y="3974998"/>
                  </a:lnTo>
                  <a:lnTo>
                    <a:pt x="322008" y="3957878"/>
                  </a:lnTo>
                  <a:lnTo>
                    <a:pt x="331876" y="3938447"/>
                  </a:lnTo>
                  <a:lnTo>
                    <a:pt x="338112" y="3917099"/>
                  </a:lnTo>
                  <a:lnTo>
                    <a:pt x="340296" y="3894264"/>
                  </a:lnTo>
                  <a:lnTo>
                    <a:pt x="331304" y="3848506"/>
                  </a:lnTo>
                  <a:lnTo>
                    <a:pt x="327596" y="3842855"/>
                  </a:lnTo>
                  <a:lnTo>
                    <a:pt x="327596" y="3894264"/>
                  </a:lnTo>
                  <a:lnTo>
                    <a:pt x="319595" y="3935095"/>
                  </a:lnTo>
                  <a:lnTo>
                    <a:pt x="297827" y="3968458"/>
                  </a:lnTo>
                  <a:lnTo>
                    <a:pt x="265544" y="3990975"/>
                  </a:lnTo>
                  <a:lnTo>
                    <a:pt x="226072" y="3999230"/>
                  </a:lnTo>
                  <a:lnTo>
                    <a:pt x="186588" y="3990975"/>
                  </a:lnTo>
                  <a:lnTo>
                    <a:pt x="154317" y="3968458"/>
                  </a:lnTo>
                  <a:lnTo>
                    <a:pt x="132537" y="3935095"/>
                  </a:lnTo>
                  <a:lnTo>
                    <a:pt x="124548" y="3894264"/>
                  </a:lnTo>
                  <a:lnTo>
                    <a:pt x="132537" y="3853446"/>
                  </a:lnTo>
                  <a:lnTo>
                    <a:pt x="154317" y="3820071"/>
                  </a:lnTo>
                  <a:lnTo>
                    <a:pt x="186588" y="3797566"/>
                  </a:lnTo>
                  <a:lnTo>
                    <a:pt x="226072" y="3789299"/>
                  </a:lnTo>
                  <a:lnTo>
                    <a:pt x="265544" y="3797566"/>
                  </a:lnTo>
                  <a:lnTo>
                    <a:pt x="297827" y="3820071"/>
                  </a:lnTo>
                  <a:lnTo>
                    <a:pt x="319595" y="3853446"/>
                  </a:lnTo>
                  <a:lnTo>
                    <a:pt x="327596" y="3894264"/>
                  </a:lnTo>
                  <a:lnTo>
                    <a:pt x="327596" y="3842855"/>
                  </a:lnTo>
                  <a:lnTo>
                    <a:pt x="306793" y="3811105"/>
                  </a:lnTo>
                  <a:lnTo>
                    <a:pt x="275424" y="3789299"/>
                  </a:lnTo>
                  <a:lnTo>
                    <a:pt x="270484" y="3785857"/>
                  </a:lnTo>
                  <a:lnTo>
                    <a:pt x="226072" y="3776599"/>
                  </a:lnTo>
                  <a:lnTo>
                    <a:pt x="181648" y="3785857"/>
                  </a:lnTo>
                  <a:lnTo>
                    <a:pt x="145338" y="3811105"/>
                  </a:lnTo>
                  <a:lnTo>
                    <a:pt x="120827" y="3848506"/>
                  </a:lnTo>
                  <a:lnTo>
                    <a:pt x="111848" y="3894264"/>
                  </a:lnTo>
                  <a:lnTo>
                    <a:pt x="120827" y="3940022"/>
                  </a:lnTo>
                  <a:lnTo>
                    <a:pt x="145338" y="3977436"/>
                  </a:lnTo>
                  <a:lnTo>
                    <a:pt x="181648" y="4002671"/>
                  </a:lnTo>
                  <a:lnTo>
                    <a:pt x="226072" y="4011930"/>
                  </a:lnTo>
                  <a:lnTo>
                    <a:pt x="246392" y="4010063"/>
                  </a:lnTo>
                  <a:lnTo>
                    <a:pt x="265557" y="4004665"/>
                  </a:lnTo>
                  <a:lnTo>
                    <a:pt x="276733" y="3999230"/>
                  </a:lnTo>
                  <a:lnTo>
                    <a:pt x="283222" y="3996080"/>
                  </a:lnTo>
                  <a:lnTo>
                    <a:pt x="299097" y="3984637"/>
                  </a:lnTo>
                  <a:lnTo>
                    <a:pt x="594829" y="4338904"/>
                  </a:lnTo>
                  <a:lnTo>
                    <a:pt x="601967" y="4345000"/>
                  </a:lnTo>
                  <a:lnTo>
                    <a:pt x="609904" y="4349420"/>
                  </a:lnTo>
                  <a:lnTo>
                    <a:pt x="618515" y="4352112"/>
                  </a:lnTo>
                  <a:lnTo>
                    <a:pt x="627494" y="4353014"/>
                  </a:lnTo>
                  <a:lnTo>
                    <a:pt x="636524" y="4352112"/>
                  </a:lnTo>
                  <a:lnTo>
                    <a:pt x="669785" y="4323778"/>
                  </a:lnTo>
                  <a:lnTo>
                    <a:pt x="673100" y="4306163"/>
                  </a:lnTo>
                  <a:close/>
                </a:path>
                <a:path w="673734" h="7018655">
                  <a:moveTo>
                    <a:pt x="673100" y="1788426"/>
                  </a:moveTo>
                  <a:lnTo>
                    <a:pt x="669785" y="1770799"/>
                  </a:lnTo>
                  <a:lnTo>
                    <a:pt x="660501" y="1756346"/>
                  </a:lnTo>
                  <a:lnTo>
                    <a:pt x="660501" y="1788477"/>
                  </a:lnTo>
                  <a:lnTo>
                    <a:pt x="658012" y="1801342"/>
                  </a:lnTo>
                  <a:lnTo>
                    <a:pt x="650722" y="1812683"/>
                  </a:lnTo>
                  <a:lnTo>
                    <a:pt x="639953" y="1819859"/>
                  </a:lnTo>
                  <a:lnTo>
                    <a:pt x="627494" y="1822246"/>
                  </a:lnTo>
                  <a:lnTo>
                    <a:pt x="614997" y="1819859"/>
                  </a:lnTo>
                  <a:lnTo>
                    <a:pt x="604266" y="1812683"/>
                  </a:lnTo>
                  <a:lnTo>
                    <a:pt x="352031" y="1510525"/>
                  </a:lnTo>
                  <a:lnTo>
                    <a:pt x="651179" y="1764588"/>
                  </a:lnTo>
                  <a:lnTo>
                    <a:pt x="658202" y="1775688"/>
                  </a:lnTo>
                  <a:lnTo>
                    <a:pt x="660501" y="1788477"/>
                  </a:lnTo>
                  <a:lnTo>
                    <a:pt x="660501" y="1756346"/>
                  </a:lnTo>
                  <a:lnTo>
                    <a:pt x="659853" y="1755330"/>
                  </a:lnTo>
                  <a:lnTo>
                    <a:pt x="371640" y="1510525"/>
                  </a:lnTo>
                  <a:lnTo>
                    <a:pt x="320281" y="1466900"/>
                  </a:lnTo>
                  <a:lnTo>
                    <a:pt x="308940" y="1457261"/>
                  </a:lnTo>
                  <a:lnTo>
                    <a:pt x="322008" y="1440141"/>
                  </a:lnTo>
                  <a:lnTo>
                    <a:pt x="331876" y="1420710"/>
                  </a:lnTo>
                  <a:lnTo>
                    <a:pt x="338112" y="1399362"/>
                  </a:lnTo>
                  <a:lnTo>
                    <a:pt x="340296" y="1376527"/>
                  </a:lnTo>
                  <a:lnTo>
                    <a:pt x="331304" y="1330769"/>
                  </a:lnTo>
                  <a:lnTo>
                    <a:pt x="327596" y="1325118"/>
                  </a:lnTo>
                  <a:lnTo>
                    <a:pt x="327596" y="1376527"/>
                  </a:lnTo>
                  <a:lnTo>
                    <a:pt x="319595" y="1417345"/>
                  </a:lnTo>
                  <a:lnTo>
                    <a:pt x="297827" y="1450721"/>
                  </a:lnTo>
                  <a:lnTo>
                    <a:pt x="265544" y="1473238"/>
                  </a:lnTo>
                  <a:lnTo>
                    <a:pt x="226072" y="1481493"/>
                  </a:lnTo>
                  <a:lnTo>
                    <a:pt x="186588" y="1473238"/>
                  </a:lnTo>
                  <a:lnTo>
                    <a:pt x="154317" y="1450721"/>
                  </a:lnTo>
                  <a:lnTo>
                    <a:pt x="132537" y="1417345"/>
                  </a:lnTo>
                  <a:lnTo>
                    <a:pt x="124548" y="1376527"/>
                  </a:lnTo>
                  <a:lnTo>
                    <a:pt x="132537" y="1335709"/>
                  </a:lnTo>
                  <a:lnTo>
                    <a:pt x="154317" y="1302334"/>
                  </a:lnTo>
                  <a:lnTo>
                    <a:pt x="186588" y="1279829"/>
                  </a:lnTo>
                  <a:lnTo>
                    <a:pt x="226072" y="1271562"/>
                  </a:lnTo>
                  <a:lnTo>
                    <a:pt x="265544" y="1279829"/>
                  </a:lnTo>
                  <a:lnTo>
                    <a:pt x="297827" y="1302334"/>
                  </a:lnTo>
                  <a:lnTo>
                    <a:pt x="319595" y="1335709"/>
                  </a:lnTo>
                  <a:lnTo>
                    <a:pt x="327596" y="1376527"/>
                  </a:lnTo>
                  <a:lnTo>
                    <a:pt x="327596" y="1325118"/>
                  </a:lnTo>
                  <a:lnTo>
                    <a:pt x="306793" y="1293368"/>
                  </a:lnTo>
                  <a:lnTo>
                    <a:pt x="275424" y="1271562"/>
                  </a:lnTo>
                  <a:lnTo>
                    <a:pt x="270484" y="1268120"/>
                  </a:lnTo>
                  <a:lnTo>
                    <a:pt x="226072" y="1258862"/>
                  </a:lnTo>
                  <a:lnTo>
                    <a:pt x="181648" y="1268120"/>
                  </a:lnTo>
                  <a:lnTo>
                    <a:pt x="145338" y="1293368"/>
                  </a:lnTo>
                  <a:lnTo>
                    <a:pt x="120827" y="1330769"/>
                  </a:lnTo>
                  <a:lnTo>
                    <a:pt x="111848" y="1376527"/>
                  </a:lnTo>
                  <a:lnTo>
                    <a:pt x="120827" y="1422285"/>
                  </a:lnTo>
                  <a:lnTo>
                    <a:pt x="145338" y="1459687"/>
                  </a:lnTo>
                  <a:lnTo>
                    <a:pt x="181648" y="1484934"/>
                  </a:lnTo>
                  <a:lnTo>
                    <a:pt x="226072" y="1494193"/>
                  </a:lnTo>
                  <a:lnTo>
                    <a:pt x="246392" y="1492326"/>
                  </a:lnTo>
                  <a:lnTo>
                    <a:pt x="265557" y="1486928"/>
                  </a:lnTo>
                  <a:lnTo>
                    <a:pt x="276733" y="1481493"/>
                  </a:lnTo>
                  <a:lnTo>
                    <a:pt x="283222" y="1478343"/>
                  </a:lnTo>
                  <a:lnTo>
                    <a:pt x="299097" y="1466900"/>
                  </a:lnTo>
                  <a:lnTo>
                    <a:pt x="594829" y="1821167"/>
                  </a:lnTo>
                  <a:lnTo>
                    <a:pt x="601967" y="1827263"/>
                  </a:lnTo>
                  <a:lnTo>
                    <a:pt x="609904" y="1831682"/>
                  </a:lnTo>
                  <a:lnTo>
                    <a:pt x="618515" y="1834375"/>
                  </a:lnTo>
                  <a:lnTo>
                    <a:pt x="627494" y="1835277"/>
                  </a:lnTo>
                  <a:lnTo>
                    <a:pt x="636524" y="1834375"/>
                  </a:lnTo>
                  <a:lnTo>
                    <a:pt x="645045" y="1831721"/>
                  </a:lnTo>
                  <a:lnTo>
                    <a:pt x="652881" y="1827415"/>
                  </a:lnTo>
                  <a:lnTo>
                    <a:pt x="658990" y="1822246"/>
                  </a:lnTo>
                  <a:lnTo>
                    <a:pt x="659853" y="1821522"/>
                  </a:lnTo>
                  <a:lnTo>
                    <a:pt x="669785" y="1806041"/>
                  </a:lnTo>
                  <a:lnTo>
                    <a:pt x="673100" y="1788426"/>
                  </a:lnTo>
                  <a:close/>
                </a:path>
                <a:path w="673734" h="7018655">
                  <a:moveTo>
                    <a:pt x="673112" y="5358638"/>
                  </a:moveTo>
                  <a:lnTo>
                    <a:pt x="669607" y="5211356"/>
                  </a:lnTo>
                  <a:lnTo>
                    <a:pt x="667219" y="5208638"/>
                  </a:lnTo>
                  <a:lnTo>
                    <a:pt x="663194" y="5208651"/>
                  </a:lnTo>
                  <a:lnTo>
                    <a:pt x="659688" y="5208740"/>
                  </a:lnTo>
                  <a:lnTo>
                    <a:pt x="656907" y="5211648"/>
                  </a:lnTo>
                  <a:lnTo>
                    <a:pt x="660273" y="5353189"/>
                  </a:lnTo>
                  <a:lnTo>
                    <a:pt x="532904" y="5375618"/>
                  </a:lnTo>
                  <a:lnTo>
                    <a:pt x="532777" y="5375719"/>
                  </a:lnTo>
                  <a:lnTo>
                    <a:pt x="532193" y="5375872"/>
                  </a:lnTo>
                  <a:lnTo>
                    <a:pt x="530707" y="5376583"/>
                  </a:lnTo>
                  <a:lnTo>
                    <a:pt x="530301" y="5376888"/>
                  </a:lnTo>
                  <a:lnTo>
                    <a:pt x="530161" y="5376913"/>
                  </a:lnTo>
                  <a:lnTo>
                    <a:pt x="481838" y="5417959"/>
                  </a:lnTo>
                  <a:lnTo>
                    <a:pt x="481838" y="5434609"/>
                  </a:lnTo>
                  <a:lnTo>
                    <a:pt x="229603" y="5736768"/>
                  </a:lnTo>
                  <a:lnTo>
                    <a:pt x="218871" y="5743943"/>
                  </a:lnTo>
                  <a:lnTo>
                    <a:pt x="206387" y="5746343"/>
                  </a:lnTo>
                  <a:lnTo>
                    <a:pt x="193878" y="5743943"/>
                  </a:lnTo>
                  <a:lnTo>
                    <a:pt x="183159" y="5736768"/>
                  </a:lnTo>
                  <a:lnTo>
                    <a:pt x="175856" y="5725439"/>
                  </a:lnTo>
                  <a:lnTo>
                    <a:pt x="173367" y="5712561"/>
                  </a:lnTo>
                  <a:lnTo>
                    <a:pt x="175666" y="5699772"/>
                  </a:lnTo>
                  <a:lnTo>
                    <a:pt x="182702" y="5688660"/>
                  </a:lnTo>
                  <a:lnTo>
                    <a:pt x="481838" y="5434609"/>
                  </a:lnTo>
                  <a:lnTo>
                    <a:pt x="481838" y="5417959"/>
                  </a:lnTo>
                  <a:lnTo>
                    <a:pt x="174028" y="5679402"/>
                  </a:lnTo>
                  <a:lnTo>
                    <a:pt x="164084" y="5694883"/>
                  </a:lnTo>
                  <a:lnTo>
                    <a:pt x="160769" y="5712511"/>
                  </a:lnTo>
                  <a:lnTo>
                    <a:pt x="164084" y="5730125"/>
                  </a:lnTo>
                  <a:lnTo>
                    <a:pt x="197358" y="5758459"/>
                  </a:lnTo>
                  <a:lnTo>
                    <a:pt x="206375" y="5759361"/>
                  </a:lnTo>
                  <a:lnTo>
                    <a:pt x="215404" y="5758459"/>
                  </a:lnTo>
                  <a:lnTo>
                    <a:pt x="498386" y="5434609"/>
                  </a:lnTo>
                  <a:lnTo>
                    <a:pt x="537552" y="5387695"/>
                  </a:lnTo>
                  <a:lnTo>
                    <a:pt x="668121" y="5364696"/>
                  </a:lnTo>
                  <a:lnTo>
                    <a:pt x="668324" y="5364543"/>
                  </a:lnTo>
                  <a:lnTo>
                    <a:pt x="669404" y="5364200"/>
                  </a:lnTo>
                  <a:lnTo>
                    <a:pt x="672985" y="5358879"/>
                  </a:lnTo>
                  <a:lnTo>
                    <a:pt x="673112" y="5358638"/>
                  </a:lnTo>
                  <a:close/>
                </a:path>
                <a:path w="673734" h="7018655">
                  <a:moveTo>
                    <a:pt x="673112" y="2840901"/>
                  </a:moveTo>
                  <a:lnTo>
                    <a:pt x="669607" y="2693619"/>
                  </a:lnTo>
                  <a:lnTo>
                    <a:pt x="667219" y="2690901"/>
                  </a:lnTo>
                  <a:lnTo>
                    <a:pt x="663194" y="2690914"/>
                  </a:lnTo>
                  <a:lnTo>
                    <a:pt x="659688" y="2691003"/>
                  </a:lnTo>
                  <a:lnTo>
                    <a:pt x="656907" y="2693911"/>
                  </a:lnTo>
                  <a:lnTo>
                    <a:pt x="660273" y="2835452"/>
                  </a:lnTo>
                  <a:lnTo>
                    <a:pt x="532904" y="2857881"/>
                  </a:lnTo>
                  <a:lnTo>
                    <a:pt x="532777" y="2857982"/>
                  </a:lnTo>
                  <a:lnTo>
                    <a:pt x="532193" y="2858135"/>
                  </a:lnTo>
                  <a:lnTo>
                    <a:pt x="530707" y="2858846"/>
                  </a:lnTo>
                  <a:lnTo>
                    <a:pt x="530301" y="2859151"/>
                  </a:lnTo>
                  <a:lnTo>
                    <a:pt x="530161" y="2859176"/>
                  </a:lnTo>
                  <a:lnTo>
                    <a:pt x="481838" y="2900222"/>
                  </a:lnTo>
                  <a:lnTo>
                    <a:pt x="481838" y="2916872"/>
                  </a:lnTo>
                  <a:lnTo>
                    <a:pt x="229603" y="3219031"/>
                  </a:lnTo>
                  <a:lnTo>
                    <a:pt x="218871" y="3226206"/>
                  </a:lnTo>
                  <a:lnTo>
                    <a:pt x="206387" y="3228606"/>
                  </a:lnTo>
                  <a:lnTo>
                    <a:pt x="193878" y="3226206"/>
                  </a:lnTo>
                  <a:lnTo>
                    <a:pt x="183159" y="3219031"/>
                  </a:lnTo>
                  <a:lnTo>
                    <a:pt x="175856" y="3207702"/>
                  </a:lnTo>
                  <a:lnTo>
                    <a:pt x="173367" y="3194824"/>
                  </a:lnTo>
                  <a:lnTo>
                    <a:pt x="175666" y="3182035"/>
                  </a:lnTo>
                  <a:lnTo>
                    <a:pt x="182702" y="3170923"/>
                  </a:lnTo>
                  <a:lnTo>
                    <a:pt x="481838" y="2916872"/>
                  </a:lnTo>
                  <a:lnTo>
                    <a:pt x="481838" y="2900222"/>
                  </a:lnTo>
                  <a:lnTo>
                    <a:pt x="174028" y="3161665"/>
                  </a:lnTo>
                  <a:lnTo>
                    <a:pt x="164084" y="3177146"/>
                  </a:lnTo>
                  <a:lnTo>
                    <a:pt x="160769" y="3194774"/>
                  </a:lnTo>
                  <a:lnTo>
                    <a:pt x="164084" y="3212388"/>
                  </a:lnTo>
                  <a:lnTo>
                    <a:pt x="197358" y="3240722"/>
                  </a:lnTo>
                  <a:lnTo>
                    <a:pt x="206375" y="3241624"/>
                  </a:lnTo>
                  <a:lnTo>
                    <a:pt x="215404" y="3240722"/>
                  </a:lnTo>
                  <a:lnTo>
                    <a:pt x="498386" y="2916872"/>
                  </a:lnTo>
                  <a:lnTo>
                    <a:pt x="537552" y="2869958"/>
                  </a:lnTo>
                  <a:lnTo>
                    <a:pt x="668121" y="2846959"/>
                  </a:lnTo>
                  <a:lnTo>
                    <a:pt x="668324" y="2846806"/>
                  </a:lnTo>
                  <a:lnTo>
                    <a:pt x="669404" y="2846463"/>
                  </a:lnTo>
                  <a:lnTo>
                    <a:pt x="672985" y="2841142"/>
                  </a:lnTo>
                  <a:lnTo>
                    <a:pt x="673112" y="2840901"/>
                  </a:lnTo>
                  <a:close/>
                </a:path>
                <a:path w="673734" h="7018655">
                  <a:moveTo>
                    <a:pt x="673112" y="323164"/>
                  </a:moveTo>
                  <a:lnTo>
                    <a:pt x="669607" y="175882"/>
                  </a:lnTo>
                  <a:lnTo>
                    <a:pt x="667219" y="173164"/>
                  </a:lnTo>
                  <a:lnTo>
                    <a:pt x="663194" y="173189"/>
                  </a:lnTo>
                  <a:lnTo>
                    <a:pt x="659688" y="173266"/>
                  </a:lnTo>
                  <a:lnTo>
                    <a:pt x="656907" y="176174"/>
                  </a:lnTo>
                  <a:lnTo>
                    <a:pt x="660273" y="317715"/>
                  </a:lnTo>
                  <a:lnTo>
                    <a:pt x="532904" y="340144"/>
                  </a:lnTo>
                  <a:lnTo>
                    <a:pt x="532777" y="340245"/>
                  </a:lnTo>
                  <a:lnTo>
                    <a:pt x="532193" y="340398"/>
                  </a:lnTo>
                  <a:lnTo>
                    <a:pt x="530707" y="341109"/>
                  </a:lnTo>
                  <a:lnTo>
                    <a:pt x="530301" y="341414"/>
                  </a:lnTo>
                  <a:lnTo>
                    <a:pt x="530161" y="341439"/>
                  </a:lnTo>
                  <a:lnTo>
                    <a:pt x="481838" y="382485"/>
                  </a:lnTo>
                  <a:lnTo>
                    <a:pt x="481838" y="399135"/>
                  </a:lnTo>
                  <a:lnTo>
                    <a:pt x="229603" y="701294"/>
                  </a:lnTo>
                  <a:lnTo>
                    <a:pt x="218871" y="708469"/>
                  </a:lnTo>
                  <a:lnTo>
                    <a:pt x="206387" y="710857"/>
                  </a:lnTo>
                  <a:lnTo>
                    <a:pt x="193878" y="708469"/>
                  </a:lnTo>
                  <a:lnTo>
                    <a:pt x="183159" y="701294"/>
                  </a:lnTo>
                  <a:lnTo>
                    <a:pt x="175856" y="689965"/>
                  </a:lnTo>
                  <a:lnTo>
                    <a:pt x="173367" y="677087"/>
                  </a:lnTo>
                  <a:lnTo>
                    <a:pt x="175666" y="664298"/>
                  </a:lnTo>
                  <a:lnTo>
                    <a:pt x="182702" y="653186"/>
                  </a:lnTo>
                  <a:lnTo>
                    <a:pt x="481838" y="399135"/>
                  </a:lnTo>
                  <a:lnTo>
                    <a:pt x="481838" y="382485"/>
                  </a:lnTo>
                  <a:lnTo>
                    <a:pt x="174028" y="643928"/>
                  </a:lnTo>
                  <a:lnTo>
                    <a:pt x="164084" y="659409"/>
                  </a:lnTo>
                  <a:lnTo>
                    <a:pt x="160769" y="677037"/>
                  </a:lnTo>
                  <a:lnTo>
                    <a:pt x="164084" y="694651"/>
                  </a:lnTo>
                  <a:lnTo>
                    <a:pt x="197358" y="722985"/>
                  </a:lnTo>
                  <a:lnTo>
                    <a:pt x="206375" y="723887"/>
                  </a:lnTo>
                  <a:lnTo>
                    <a:pt x="215404" y="722985"/>
                  </a:lnTo>
                  <a:lnTo>
                    <a:pt x="223964" y="720293"/>
                  </a:lnTo>
                  <a:lnTo>
                    <a:pt x="231902" y="715873"/>
                  </a:lnTo>
                  <a:lnTo>
                    <a:pt x="237782" y="710857"/>
                  </a:lnTo>
                  <a:lnTo>
                    <a:pt x="239052" y="709777"/>
                  </a:lnTo>
                  <a:lnTo>
                    <a:pt x="498386" y="399135"/>
                  </a:lnTo>
                  <a:lnTo>
                    <a:pt x="537552" y="352221"/>
                  </a:lnTo>
                  <a:lnTo>
                    <a:pt x="668121" y="329222"/>
                  </a:lnTo>
                  <a:lnTo>
                    <a:pt x="668324" y="329069"/>
                  </a:lnTo>
                  <a:lnTo>
                    <a:pt x="672985" y="323405"/>
                  </a:lnTo>
                  <a:lnTo>
                    <a:pt x="673112" y="323164"/>
                  </a:lnTo>
                  <a:close/>
                </a:path>
              </a:pathLst>
            </a:custGeom>
            <a:solidFill>
              <a:srgbClr val="3198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71775" y="293509"/>
              <a:ext cx="724535" cy="6809740"/>
            </a:xfrm>
            <a:custGeom>
              <a:avLst/>
              <a:gdLst/>
              <a:ahLst/>
              <a:cxnLst/>
              <a:rect l="l" t="t" r="r" b="b"/>
              <a:pathLst>
                <a:path w="724534" h="6809740">
                  <a:moveTo>
                    <a:pt x="723582" y="6692506"/>
                  </a:moveTo>
                  <a:lnTo>
                    <a:pt x="718832" y="6677901"/>
                  </a:lnTo>
                  <a:lnTo>
                    <a:pt x="710996" y="6668490"/>
                  </a:lnTo>
                  <a:lnTo>
                    <a:pt x="710996" y="6694144"/>
                  </a:lnTo>
                  <a:lnTo>
                    <a:pt x="710222" y="6705041"/>
                  </a:lnTo>
                  <a:lnTo>
                    <a:pt x="705205" y="6723507"/>
                  </a:lnTo>
                  <a:lnTo>
                    <a:pt x="700620" y="6729425"/>
                  </a:lnTo>
                  <a:lnTo>
                    <a:pt x="688136" y="6736486"/>
                  </a:lnTo>
                  <a:lnTo>
                    <a:pt x="681075" y="6737324"/>
                  </a:lnTo>
                  <a:lnTo>
                    <a:pt x="531926" y="6694640"/>
                  </a:lnTo>
                  <a:lnTo>
                    <a:pt x="493890" y="6683756"/>
                  </a:lnTo>
                  <a:lnTo>
                    <a:pt x="473087" y="6677812"/>
                  </a:lnTo>
                  <a:lnTo>
                    <a:pt x="473087" y="6691008"/>
                  </a:lnTo>
                  <a:lnTo>
                    <a:pt x="473087" y="6796595"/>
                  </a:lnTo>
                  <a:lnTo>
                    <a:pt x="282105" y="6796595"/>
                  </a:lnTo>
                  <a:lnTo>
                    <a:pt x="282105" y="6683756"/>
                  </a:lnTo>
                  <a:lnTo>
                    <a:pt x="447814" y="6683756"/>
                  </a:lnTo>
                  <a:lnTo>
                    <a:pt x="448233" y="6683896"/>
                  </a:lnTo>
                  <a:lnTo>
                    <a:pt x="473087" y="6691008"/>
                  </a:lnTo>
                  <a:lnTo>
                    <a:pt x="473087" y="6677812"/>
                  </a:lnTo>
                  <a:lnTo>
                    <a:pt x="453682" y="6672250"/>
                  </a:lnTo>
                  <a:lnTo>
                    <a:pt x="452640" y="6671500"/>
                  </a:lnTo>
                  <a:lnTo>
                    <a:pt x="451358" y="6671056"/>
                  </a:lnTo>
                  <a:lnTo>
                    <a:pt x="278371" y="6671056"/>
                  </a:lnTo>
                  <a:lnTo>
                    <a:pt x="22174" y="6416103"/>
                  </a:lnTo>
                  <a:lnTo>
                    <a:pt x="15036" y="6405054"/>
                  </a:lnTo>
                  <a:lnTo>
                    <a:pt x="12661" y="6392456"/>
                  </a:lnTo>
                  <a:lnTo>
                    <a:pt x="15036" y="6379870"/>
                  </a:lnTo>
                  <a:lnTo>
                    <a:pt x="22174" y="6368796"/>
                  </a:lnTo>
                  <a:lnTo>
                    <a:pt x="32715" y="6361798"/>
                  </a:lnTo>
                  <a:lnTo>
                    <a:pt x="44970" y="6359461"/>
                  </a:lnTo>
                  <a:lnTo>
                    <a:pt x="57238" y="6361798"/>
                  </a:lnTo>
                  <a:lnTo>
                    <a:pt x="67767" y="6368796"/>
                  </a:lnTo>
                  <a:lnTo>
                    <a:pt x="289750" y="6596774"/>
                  </a:lnTo>
                  <a:lnTo>
                    <a:pt x="291376" y="6597459"/>
                  </a:lnTo>
                  <a:lnTo>
                    <a:pt x="449046" y="6597459"/>
                  </a:lnTo>
                  <a:lnTo>
                    <a:pt x="691654" y="6671107"/>
                  </a:lnTo>
                  <a:lnTo>
                    <a:pt x="701128" y="6676072"/>
                  </a:lnTo>
                  <a:lnTo>
                    <a:pt x="707771" y="6684111"/>
                  </a:lnTo>
                  <a:lnTo>
                    <a:pt x="710996" y="6694144"/>
                  </a:lnTo>
                  <a:lnTo>
                    <a:pt x="710996" y="6668490"/>
                  </a:lnTo>
                  <a:lnTo>
                    <a:pt x="709079" y="6666179"/>
                  </a:lnTo>
                  <a:lnTo>
                    <a:pt x="695236" y="6658915"/>
                  </a:lnTo>
                  <a:lnTo>
                    <a:pt x="487400" y="6595834"/>
                  </a:lnTo>
                  <a:lnTo>
                    <a:pt x="487400" y="6591973"/>
                  </a:lnTo>
                  <a:lnTo>
                    <a:pt x="487400" y="6440386"/>
                  </a:lnTo>
                  <a:lnTo>
                    <a:pt x="704189" y="6440386"/>
                  </a:lnTo>
                  <a:lnTo>
                    <a:pt x="707034" y="6437541"/>
                  </a:lnTo>
                  <a:lnTo>
                    <a:pt x="707034" y="6430518"/>
                  </a:lnTo>
                  <a:lnTo>
                    <a:pt x="704189" y="6427686"/>
                  </a:lnTo>
                  <a:lnTo>
                    <a:pt x="487400" y="6427686"/>
                  </a:lnTo>
                  <a:lnTo>
                    <a:pt x="487400" y="6226391"/>
                  </a:lnTo>
                  <a:lnTo>
                    <a:pt x="470217" y="6185205"/>
                  </a:lnTo>
                  <a:lnTo>
                    <a:pt x="428802" y="6168110"/>
                  </a:lnTo>
                  <a:lnTo>
                    <a:pt x="312000" y="6168110"/>
                  </a:lnTo>
                  <a:lnTo>
                    <a:pt x="300456" y="6161621"/>
                  </a:lnTo>
                  <a:lnTo>
                    <a:pt x="285089" y="6152997"/>
                  </a:lnTo>
                  <a:lnTo>
                    <a:pt x="255371" y="6149124"/>
                  </a:lnTo>
                  <a:lnTo>
                    <a:pt x="226275" y="6156376"/>
                  </a:lnTo>
                  <a:lnTo>
                    <a:pt x="201231" y="6174613"/>
                  </a:lnTo>
                  <a:lnTo>
                    <a:pt x="200075" y="6175857"/>
                  </a:lnTo>
                  <a:lnTo>
                    <a:pt x="199478" y="6177508"/>
                  </a:lnTo>
                  <a:lnTo>
                    <a:pt x="199618" y="6180887"/>
                  </a:lnTo>
                  <a:lnTo>
                    <a:pt x="200355" y="6182474"/>
                  </a:lnTo>
                  <a:lnTo>
                    <a:pt x="311162" y="6283490"/>
                  </a:lnTo>
                  <a:lnTo>
                    <a:pt x="312699" y="6284036"/>
                  </a:lnTo>
                  <a:lnTo>
                    <a:pt x="315937" y="6284036"/>
                  </a:lnTo>
                  <a:lnTo>
                    <a:pt x="338988" y="6240551"/>
                  </a:lnTo>
                  <a:lnTo>
                    <a:pt x="339839" y="6224879"/>
                  </a:lnTo>
                  <a:lnTo>
                    <a:pt x="338429" y="6212954"/>
                  </a:lnTo>
                  <a:lnTo>
                    <a:pt x="335267" y="6201537"/>
                  </a:lnTo>
                  <a:lnTo>
                    <a:pt x="330454" y="6190780"/>
                  </a:lnTo>
                  <a:lnTo>
                    <a:pt x="327113" y="6185598"/>
                  </a:lnTo>
                  <a:lnTo>
                    <a:pt x="327113" y="6226391"/>
                  </a:lnTo>
                  <a:lnTo>
                    <a:pt x="326656" y="6237046"/>
                  </a:lnTo>
                  <a:lnTo>
                    <a:pt x="324192" y="6248247"/>
                  </a:lnTo>
                  <a:lnTo>
                    <a:pt x="319811" y="6258814"/>
                  </a:lnTo>
                  <a:lnTo>
                    <a:pt x="313613" y="6268542"/>
                  </a:lnTo>
                  <a:lnTo>
                    <a:pt x="215125" y="6178740"/>
                  </a:lnTo>
                  <a:lnTo>
                    <a:pt x="236334" y="6165913"/>
                  </a:lnTo>
                  <a:lnTo>
                    <a:pt x="260172" y="6161621"/>
                  </a:lnTo>
                  <a:lnTo>
                    <a:pt x="284073" y="6166002"/>
                  </a:lnTo>
                  <a:lnTo>
                    <a:pt x="320979" y="6200140"/>
                  </a:lnTo>
                  <a:lnTo>
                    <a:pt x="327113" y="6226391"/>
                  </a:lnTo>
                  <a:lnTo>
                    <a:pt x="327113" y="6185598"/>
                  </a:lnTo>
                  <a:lnTo>
                    <a:pt x="324040" y="6180810"/>
                  </a:lnTo>
                  <a:lnTo>
                    <a:pt x="428802" y="6180810"/>
                  </a:lnTo>
                  <a:lnTo>
                    <a:pt x="446659" y="6184404"/>
                  </a:lnTo>
                  <a:lnTo>
                    <a:pt x="461251" y="6194183"/>
                  </a:lnTo>
                  <a:lnTo>
                    <a:pt x="471093" y="6208674"/>
                  </a:lnTo>
                  <a:lnTo>
                    <a:pt x="474700" y="6226391"/>
                  </a:lnTo>
                  <a:lnTo>
                    <a:pt x="474700" y="6591973"/>
                  </a:lnTo>
                  <a:lnTo>
                    <a:pt x="451218" y="6584861"/>
                  </a:lnTo>
                  <a:lnTo>
                    <a:pt x="450608" y="6584759"/>
                  </a:lnTo>
                  <a:lnTo>
                    <a:pt x="295770" y="6584759"/>
                  </a:lnTo>
                  <a:lnTo>
                    <a:pt x="76873" y="6359944"/>
                  </a:lnTo>
                  <a:lnTo>
                    <a:pt x="76136" y="6359461"/>
                  </a:lnTo>
                  <a:lnTo>
                    <a:pt x="62141" y="6350152"/>
                  </a:lnTo>
                  <a:lnTo>
                    <a:pt x="44970" y="6346876"/>
                  </a:lnTo>
                  <a:lnTo>
                    <a:pt x="27813" y="6350152"/>
                  </a:lnTo>
                  <a:lnTo>
                    <a:pt x="13068" y="6359944"/>
                  </a:lnTo>
                  <a:lnTo>
                    <a:pt x="3263" y="6375159"/>
                  </a:lnTo>
                  <a:lnTo>
                    <a:pt x="0" y="6392469"/>
                  </a:lnTo>
                  <a:lnTo>
                    <a:pt x="3302" y="6409804"/>
                  </a:lnTo>
                  <a:lnTo>
                    <a:pt x="13144" y="6425044"/>
                  </a:lnTo>
                  <a:lnTo>
                    <a:pt x="269405" y="6680047"/>
                  </a:lnTo>
                  <a:lnTo>
                    <a:pt x="269405" y="6806451"/>
                  </a:lnTo>
                  <a:lnTo>
                    <a:pt x="272249" y="6809295"/>
                  </a:lnTo>
                  <a:lnTo>
                    <a:pt x="482942" y="6809295"/>
                  </a:lnTo>
                  <a:lnTo>
                    <a:pt x="485787" y="6806451"/>
                  </a:lnTo>
                  <a:lnTo>
                    <a:pt x="485787" y="6796595"/>
                  </a:lnTo>
                  <a:lnTo>
                    <a:pt x="485787" y="6694640"/>
                  </a:lnTo>
                  <a:lnTo>
                    <a:pt x="674420" y="6748627"/>
                  </a:lnTo>
                  <a:lnTo>
                    <a:pt x="677976" y="6749123"/>
                  </a:lnTo>
                  <a:lnTo>
                    <a:pt x="688073" y="6749123"/>
                  </a:lnTo>
                  <a:lnTo>
                    <a:pt x="694575" y="6747421"/>
                  </a:lnTo>
                  <a:lnTo>
                    <a:pt x="700481" y="6744081"/>
                  </a:lnTo>
                  <a:lnTo>
                    <a:pt x="706996" y="6739522"/>
                  </a:lnTo>
                  <a:lnTo>
                    <a:pt x="709079" y="6737324"/>
                  </a:lnTo>
                  <a:lnTo>
                    <a:pt x="712406" y="6733832"/>
                  </a:lnTo>
                  <a:lnTo>
                    <a:pt x="716584" y="6727164"/>
                  </a:lnTo>
                  <a:lnTo>
                    <a:pt x="719416" y="6719659"/>
                  </a:lnTo>
                  <a:lnTo>
                    <a:pt x="722477" y="6708368"/>
                  </a:lnTo>
                  <a:lnTo>
                    <a:pt x="723582" y="6692506"/>
                  </a:lnTo>
                  <a:close/>
                </a:path>
                <a:path w="724534" h="6809740">
                  <a:moveTo>
                    <a:pt x="723582" y="4232859"/>
                  </a:moveTo>
                  <a:lnTo>
                    <a:pt x="718832" y="4218254"/>
                  </a:lnTo>
                  <a:lnTo>
                    <a:pt x="710996" y="4208843"/>
                  </a:lnTo>
                  <a:lnTo>
                    <a:pt x="710996" y="4234485"/>
                  </a:lnTo>
                  <a:lnTo>
                    <a:pt x="710222" y="4245394"/>
                  </a:lnTo>
                  <a:lnTo>
                    <a:pt x="705205" y="4263860"/>
                  </a:lnTo>
                  <a:lnTo>
                    <a:pt x="700620" y="4269778"/>
                  </a:lnTo>
                  <a:lnTo>
                    <a:pt x="688136" y="4276839"/>
                  </a:lnTo>
                  <a:lnTo>
                    <a:pt x="681075" y="4277677"/>
                  </a:lnTo>
                  <a:lnTo>
                    <a:pt x="531926" y="4234993"/>
                  </a:lnTo>
                  <a:lnTo>
                    <a:pt x="493890" y="4224109"/>
                  </a:lnTo>
                  <a:lnTo>
                    <a:pt x="473087" y="4218165"/>
                  </a:lnTo>
                  <a:lnTo>
                    <a:pt x="473087" y="4231360"/>
                  </a:lnTo>
                  <a:lnTo>
                    <a:pt x="473087" y="4336948"/>
                  </a:lnTo>
                  <a:lnTo>
                    <a:pt x="282105" y="4336948"/>
                  </a:lnTo>
                  <a:lnTo>
                    <a:pt x="282105" y="4224109"/>
                  </a:lnTo>
                  <a:lnTo>
                    <a:pt x="447814" y="4224109"/>
                  </a:lnTo>
                  <a:lnTo>
                    <a:pt x="448233" y="4224248"/>
                  </a:lnTo>
                  <a:lnTo>
                    <a:pt x="473087" y="4231360"/>
                  </a:lnTo>
                  <a:lnTo>
                    <a:pt x="473087" y="4218165"/>
                  </a:lnTo>
                  <a:lnTo>
                    <a:pt x="453682" y="4212602"/>
                  </a:lnTo>
                  <a:lnTo>
                    <a:pt x="452640" y="4211853"/>
                  </a:lnTo>
                  <a:lnTo>
                    <a:pt x="451358" y="4211409"/>
                  </a:lnTo>
                  <a:lnTo>
                    <a:pt x="278371" y="4211409"/>
                  </a:lnTo>
                  <a:lnTo>
                    <a:pt x="22174" y="3956456"/>
                  </a:lnTo>
                  <a:lnTo>
                    <a:pt x="15036" y="3945407"/>
                  </a:lnTo>
                  <a:lnTo>
                    <a:pt x="12661" y="3932809"/>
                  </a:lnTo>
                  <a:lnTo>
                    <a:pt x="15036" y="3920210"/>
                  </a:lnTo>
                  <a:lnTo>
                    <a:pt x="22174" y="3909149"/>
                  </a:lnTo>
                  <a:lnTo>
                    <a:pt x="32715" y="3902151"/>
                  </a:lnTo>
                  <a:lnTo>
                    <a:pt x="44970" y="3899814"/>
                  </a:lnTo>
                  <a:lnTo>
                    <a:pt x="57238" y="3902151"/>
                  </a:lnTo>
                  <a:lnTo>
                    <a:pt x="67767" y="3909149"/>
                  </a:lnTo>
                  <a:lnTo>
                    <a:pt x="289750" y="4137126"/>
                  </a:lnTo>
                  <a:lnTo>
                    <a:pt x="291376" y="4137812"/>
                  </a:lnTo>
                  <a:lnTo>
                    <a:pt x="449046" y="4137812"/>
                  </a:lnTo>
                  <a:lnTo>
                    <a:pt x="691654" y="4211459"/>
                  </a:lnTo>
                  <a:lnTo>
                    <a:pt x="701128" y="4216425"/>
                  </a:lnTo>
                  <a:lnTo>
                    <a:pt x="707771" y="4224464"/>
                  </a:lnTo>
                  <a:lnTo>
                    <a:pt x="710996" y="4234485"/>
                  </a:lnTo>
                  <a:lnTo>
                    <a:pt x="710996" y="4208843"/>
                  </a:lnTo>
                  <a:lnTo>
                    <a:pt x="709079" y="4206532"/>
                  </a:lnTo>
                  <a:lnTo>
                    <a:pt x="695236" y="4199267"/>
                  </a:lnTo>
                  <a:lnTo>
                    <a:pt x="487400" y="4136186"/>
                  </a:lnTo>
                  <a:lnTo>
                    <a:pt x="487400" y="4132326"/>
                  </a:lnTo>
                  <a:lnTo>
                    <a:pt x="487400" y="3980738"/>
                  </a:lnTo>
                  <a:lnTo>
                    <a:pt x="704189" y="3980738"/>
                  </a:lnTo>
                  <a:lnTo>
                    <a:pt x="707034" y="3977894"/>
                  </a:lnTo>
                  <a:lnTo>
                    <a:pt x="707034" y="3970871"/>
                  </a:lnTo>
                  <a:lnTo>
                    <a:pt x="704189" y="3968038"/>
                  </a:lnTo>
                  <a:lnTo>
                    <a:pt x="487400" y="3968038"/>
                  </a:lnTo>
                  <a:lnTo>
                    <a:pt x="487400" y="3766743"/>
                  </a:lnTo>
                  <a:lnTo>
                    <a:pt x="470217" y="3725557"/>
                  </a:lnTo>
                  <a:lnTo>
                    <a:pt x="428802" y="3708463"/>
                  </a:lnTo>
                  <a:lnTo>
                    <a:pt x="312000" y="3708463"/>
                  </a:lnTo>
                  <a:lnTo>
                    <a:pt x="300456" y="3701973"/>
                  </a:lnTo>
                  <a:lnTo>
                    <a:pt x="285089" y="3693350"/>
                  </a:lnTo>
                  <a:lnTo>
                    <a:pt x="255371" y="3689477"/>
                  </a:lnTo>
                  <a:lnTo>
                    <a:pt x="226275" y="3696728"/>
                  </a:lnTo>
                  <a:lnTo>
                    <a:pt x="201231" y="3714966"/>
                  </a:lnTo>
                  <a:lnTo>
                    <a:pt x="200075" y="3716210"/>
                  </a:lnTo>
                  <a:lnTo>
                    <a:pt x="199478" y="3717861"/>
                  </a:lnTo>
                  <a:lnTo>
                    <a:pt x="199618" y="3721239"/>
                  </a:lnTo>
                  <a:lnTo>
                    <a:pt x="200355" y="3722827"/>
                  </a:lnTo>
                  <a:lnTo>
                    <a:pt x="311162" y="3823843"/>
                  </a:lnTo>
                  <a:lnTo>
                    <a:pt x="312699" y="3824389"/>
                  </a:lnTo>
                  <a:lnTo>
                    <a:pt x="315937" y="3824389"/>
                  </a:lnTo>
                  <a:lnTo>
                    <a:pt x="338988" y="3780904"/>
                  </a:lnTo>
                  <a:lnTo>
                    <a:pt x="339839" y="3765232"/>
                  </a:lnTo>
                  <a:lnTo>
                    <a:pt x="338429" y="3753307"/>
                  </a:lnTo>
                  <a:lnTo>
                    <a:pt x="335267" y="3741890"/>
                  </a:lnTo>
                  <a:lnTo>
                    <a:pt x="330454" y="3731120"/>
                  </a:lnTo>
                  <a:lnTo>
                    <a:pt x="327113" y="3725938"/>
                  </a:lnTo>
                  <a:lnTo>
                    <a:pt x="327113" y="3766743"/>
                  </a:lnTo>
                  <a:lnTo>
                    <a:pt x="326656" y="3777399"/>
                  </a:lnTo>
                  <a:lnTo>
                    <a:pt x="324192" y="3788600"/>
                  </a:lnTo>
                  <a:lnTo>
                    <a:pt x="319811" y="3799167"/>
                  </a:lnTo>
                  <a:lnTo>
                    <a:pt x="313613" y="3808895"/>
                  </a:lnTo>
                  <a:lnTo>
                    <a:pt x="215125" y="3719093"/>
                  </a:lnTo>
                  <a:lnTo>
                    <a:pt x="236334" y="3706266"/>
                  </a:lnTo>
                  <a:lnTo>
                    <a:pt x="260172" y="3701973"/>
                  </a:lnTo>
                  <a:lnTo>
                    <a:pt x="284073" y="3706355"/>
                  </a:lnTo>
                  <a:lnTo>
                    <a:pt x="320979" y="3740493"/>
                  </a:lnTo>
                  <a:lnTo>
                    <a:pt x="327113" y="3766743"/>
                  </a:lnTo>
                  <a:lnTo>
                    <a:pt x="327113" y="3725938"/>
                  </a:lnTo>
                  <a:lnTo>
                    <a:pt x="324040" y="3721163"/>
                  </a:lnTo>
                  <a:lnTo>
                    <a:pt x="428802" y="3721163"/>
                  </a:lnTo>
                  <a:lnTo>
                    <a:pt x="446659" y="3724757"/>
                  </a:lnTo>
                  <a:lnTo>
                    <a:pt x="461251" y="3734536"/>
                  </a:lnTo>
                  <a:lnTo>
                    <a:pt x="471093" y="3749027"/>
                  </a:lnTo>
                  <a:lnTo>
                    <a:pt x="474700" y="3766743"/>
                  </a:lnTo>
                  <a:lnTo>
                    <a:pt x="474700" y="4132326"/>
                  </a:lnTo>
                  <a:lnTo>
                    <a:pt x="451218" y="4125214"/>
                  </a:lnTo>
                  <a:lnTo>
                    <a:pt x="450608" y="4125112"/>
                  </a:lnTo>
                  <a:lnTo>
                    <a:pt x="295770" y="4125112"/>
                  </a:lnTo>
                  <a:lnTo>
                    <a:pt x="76873" y="3900297"/>
                  </a:lnTo>
                  <a:lnTo>
                    <a:pt x="76136" y="3899814"/>
                  </a:lnTo>
                  <a:lnTo>
                    <a:pt x="62141" y="3890505"/>
                  </a:lnTo>
                  <a:lnTo>
                    <a:pt x="44970" y="3887228"/>
                  </a:lnTo>
                  <a:lnTo>
                    <a:pt x="27813" y="3890505"/>
                  </a:lnTo>
                  <a:lnTo>
                    <a:pt x="13068" y="3900297"/>
                  </a:lnTo>
                  <a:lnTo>
                    <a:pt x="3263" y="3915511"/>
                  </a:lnTo>
                  <a:lnTo>
                    <a:pt x="0" y="3932821"/>
                  </a:lnTo>
                  <a:lnTo>
                    <a:pt x="3302" y="3950157"/>
                  </a:lnTo>
                  <a:lnTo>
                    <a:pt x="13144" y="3965397"/>
                  </a:lnTo>
                  <a:lnTo>
                    <a:pt x="269405" y="4220400"/>
                  </a:lnTo>
                  <a:lnTo>
                    <a:pt x="269405" y="4346803"/>
                  </a:lnTo>
                  <a:lnTo>
                    <a:pt x="272249" y="4349648"/>
                  </a:lnTo>
                  <a:lnTo>
                    <a:pt x="482942" y="4349648"/>
                  </a:lnTo>
                  <a:lnTo>
                    <a:pt x="485787" y="4346803"/>
                  </a:lnTo>
                  <a:lnTo>
                    <a:pt x="485787" y="4336948"/>
                  </a:lnTo>
                  <a:lnTo>
                    <a:pt x="485787" y="4234993"/>
                  </a:lnTo>
                  <a:lnTo>
                    <a:pt x="674420" y="4288980"/>
                  </a:lnTo>
                  <a:lnTo>
                    <a:pt x="677976" y="4289476"/>
                  </a:lnTo>
                  <a:lnTo>
                    <a:pt x="688073" y="4289476"/>
                  </a:lnTo>
                  <a:lnTo>
                    <a:pt x="694575" y="4287774"/>
                  </a:lnTo>
                  <a:lnTo>
                    <a:pt x="700481" y="4284434"/>
                  </a:lnTo>
                  <a:lnTo>
                    <a:pt x="706996" y="4279874"/>
                  </a:lnTo>
                  <a:lnTo>
                    <a:pt x="709079" y="4277677"/>
                  </a:lnTo>
                  <a:lnTo>
                    <a:pt x="712406" y="4274185"/>
                  </a:lnTo>
                  <a:lnTo>
                    <a:pt x="716584" y="4267517"/>
                  </a:lnTo>
                  <a:lnTo>
                    <a:pt x="719416" y="4260012"/>
                  </a:lnTo>
                  <a:lnTo>
                    <a:pt x="722477" y="4248721"/>
                  </a:lnTo>
                  <a:lnTo>
                    <a:pt x="723582" y="4232859"/>
                  </a:lnTo>
                  <a:close/>
                </a:path>
                <a:path w="724534" h="6809740">
                  <a:moveTo>
                    <a:pt x="723582" y="1773212"/>
                  </a:moveTo>
                  <a:lnTo>
                    <a:pt x="718832" y="1758607"/>
                  </a:lnTo>
                  <a:lnTo>
                    <a:pt x="710996" y="1749196"/>
                  </a:lnTo>
                  <a:lnTo>
                    <a:pt x="710996" y="1774837"/>
                  </a:lnTo>
                  <a:lnTo>
                    <a:pt x="710222" y="1785747"/>
                  </a:lnTo>
                  <a:lnTo>
                    <a:pt x="705205" y="1804212"/>
                  </a:lnTo>
                  <a:lnTo>
                    <a:pt x="700620" y="1810131"/>
                  </a:lnTo>
                  <a:lnTo>
                    <a:pt x="688136" y="1817192"/>
                  </a:lnTo>
                  <a:lnTo>
                    <a:pt x="681075" y="1818030"/>
                  </a:lnTo>
                  <a:lnTo>
                    <a:pt x="531926" y="1775345"/>
                  </a:lnTo>
                  <a:lnTo>
                    <a:pt x="493890" y="1764461"/>
                  </a:lnTo>
                  <a:lnTo>
                    <a:pt x="473087" y="1758518"/>
                  </a:lnTo>
                  <a:lnTo>
                    <a:pt x="473087" y="1771713"/>
                  </a:lnTo>
                  <a:lnTo>
                    <a:pt x="473087" y="1877301"/>
                  </a:lnTo>
                  <a:lnTo>
                    <a:pt x="282105" y="1877301"/>
                  </a:lnTo>
                  <a:lnTo>
                    <a:pt x="282105" y="1764461"/>
                  </a:lnTo>
                  <a:lnTo>
                    <a:pt x="447814" y="1764461"/>
                  </a:lnTo>
                  <a:lnTo>
                    <a:pt x="448233" y="1764601"/>
                  </a:lnTo>
                  <a:lnTo>
                    <a:pt x="473087" y="1771713"/>
                  </a:lnTo>
                  <a:lnTo>
                    <a:pt x="473087" y="1758518"/>
                  </a:lnTo>
                  <a:lnTo>
                    <a:pt x="453682" y="1752955"/>
                  </a:lnTo>
                  <a:lnTo>
                    <a:pt x="452640" y="1752206"/>
                  </a:lnTo>
                  <a:lnTo>
                    <a:pt x="451358" y="1751761"/>
                  </a:lnTo>
                  <a:lnTo>
                    <a:pt x="278371" y="1751761"/>
                  </a:lnTo>
                  <a:lnTo>
                    <a:pt x="22174" y="1496809"/>
                  </a:lnTo>
                  <a:lnTo>
                    <a:pt x="15036" y="1485760"/>
                  </a:lnTo>
                  <a:lnTo>
                    <a:pt x="12661" y="1473161"/>
                  </a:lnTo>
                  <a:lnTo>
                    <a:pt x="15036" y="1460563"/>
                  </a:lnTo>
                  <a:lnTo>
                    <a:pt x="22174" y="1449501"/>
                  </a:lnTo>
                  <a:lnTo>
                    <a:pt x="32715" y="1442491"/>
                  </a:lnTo>
                  <a:lnTo>
                    <a:pt x="44970" y="1440167"/>
                  </a:lnTo>
                  <a:lnTo>
                    <a:pt x="57238" y="1442491"/>
                  </a:lnTo>
                  <a:lnTo>
                    <a:pt x="67767" y="1449501"/>
                  </a:lnTo>
                  <a:lnTo>
                    <a:pt x="289750" y="1677479"/>
                  </a:lnTo>
                  <a:lnTo>
                    <a:pt x="291376" y="1678165"/>
                  </a:lnTo>
                  <a:lnTo>
                    <a:pt x="449046" y="1678165"/>
                  </a:lnTo>
                  <a:lnTo>
                    <a:pt x="691654" y="1751812"/>
                  </a:lnTo>
                  <a:lnTo>
                    <a:pt x="701128" y="1756778"/>
                  </a:lnTo>
                  <a:lnTo>
                    <a:pt x="707771" y="1764817"/>
                  </a:lnTo>
                  <a:lnTo>
                    <a:pt x="710996" y="1774837"/>
                  </a:lnTo>
                  <a:lnTo>
                    <a:pt x="710996" y="1749196"/>
                  </a:lnTo>
                  <a:lnTo>
                    <a:pt x="709079" y="1746885"/>
                  </a:lnTo>
                  <a:lnTo>
                    <a:pt x="695236" y="1739620"/>
                  </a:lnTo>
                  <a:lnTo>
                    <a:pt x="487400" y="1676539"/>
                  </a:lnTo>
                  <a:lnTo>
                    <a:pt x="487400" y="1672678"/>
                  </a:lnTo>
                  <a:lnTo>
                    <a:pt x="487400" y="1521091"/>
                  </a:lnTo>
                  <a:lnTo>
                    <a:pt x="704189" y="1521091"/>
                  </a:lnTo>
                  <a:lnTo>
                    <a:pt x="707034" y="1518246"/>
                  </a:lnTo>
                  <a:lnTo>
                    <a:pt x="707034" y="1511223"/>
                  </a:lnTo>
                  <a:lnTo>
                    <a:pt x="704189" y="1508391"/>
                  </a:lnTo>
                  <a:lnTo>
                    <a:pt x="487400" y="1508391"/>
                  </a:lnTo>
                  <a:lnTo>
                    <a:pt x="487400" y="1307096"/>
                  </a:lnTo>
                  <a:lnTo>
                    <a:pt x="470217" y="1265910"/>
                  </a:lnTo>
                  <a:lnTo>
                    <a:pt x="428802" y="1248816"/>
                  </a:lnTo>
                  <a:lnTo>
                    <a:pt x="312000" y="1248816"/>
                  </a:lnTo>
                  <a:lnTo>
                    <a:pt x="300456" y="1242326"/>
                  </a:lnTo>
                  <a:lnTo>
                    <a:pt x="285089" y="1233690"/>
                  </a:lnTo>
                  <a:lnTo>
                    <a:pt x="255371" y="1229829"/>
                  </a:lnTo>
                  <a:lnTo>
                    <a:pt x="226275" y="1237081"/>
                  </a:lnTo>
                  <a:lnTo>
                    <a:pt x="201231" y="1255318"/>
                  </a:lnTo>
                  <a:lnTo>
                    <a:pt x="200075" y="1256563"/>
                  </a:lnTo>
                  <a:lnTo>
                    <a:pt x="199478" y="1258214"/>
                  </a:lnTo>
                  <a:lnTo>
                    <a:pt x="199618" y="1261592"/>
                  </a:lnTo>
                  <a:lnTo>
                    <a:pt x="200355" y="1263180"/>
                  </a:lnTo>
                  <a:lnTo>
                    <a:pt x="311162" y="1364195"/>
                  </a:lnTo>
                  <a:lnTo>
                    <a:pt x="312699" y="1364742"/>
                  </a:lnTo>
                  <a:lnTo>
                    <a:pt x="315937" y="1364742"/>
                  </a:lnTo>
                  <a:lnTo>
                    <a:pt x="338988" y="1321257"/>
                  </a:lnTo>
                  <a:lnTo>
                    <a:pt x="339839" y="1305585"/>
                  </a:lnTo>
                  <a:lnTo>
                    <a:pt x="338429" y="1293660"/>
                  </a:lnTo>
                  <a:lnTo>
                    <a:pt x="335267" y="1282242"/>
                  </a:lnTo>
                  <a:lnTo>
                    <a:pt x="330454" y="1271485"/>
                  </a:lnTo>
                  <a:lnTo>
                    <a:pt x="327113" y="1266304"/>
                  </a:lnTo>
                  <a:lnTo>
                    <a:pt x="327113" y="1307096"/>
                  </a:lnTo>
                  <a:lnTo>
                    <a:pt x="326656" y="1317752"/>
                  </a:lnTo>
                  <a:lnTo>
                    <a:pt x="324192" y="1328940"/>
                  </a:lnTo>
                  <a:lnTo>
                    <a:pt x="319811" y="1339507"/>
                  </a:lnTo>
                  <a:lnTo>
                    <a:pt x="313613" y="1349248"/>
                  </a:lnTo>
                  <a:lnTo>
                    <a:pt x="215125" y="1259446"/>
                  </a:lnTo>
                  <a:lnTo>
                    <a:pt x="236334" y="1246606"/>
                  </a:lnTo>
                  <a:lnTo>
                    <a:pt x="260172" y="1242326"/>
                  </a:lnTo>
                  <a:lnTo>
                    <a:pt x="284073" y="1246708"/>
                  </a:lnTo>
                  <a:lnTo>
                    <a:pt x="320979" y="1280845"/>
                  </a:lnTo>
                  <a:lnTo>
                    <a:pt x="327113" y="1307096"/>
                  </a:lnTo>
                  <a:lnTo>
                    <a:pt x="327113" y="1266304"/>
                  </a:lnTo>
                  <a:lnTo>
                    <a:pt x="324040" y="1261516"/>
                  </a:lnTo>
                  <a:lnTo>
                    <a:pt x="428802" y="1261516"/>
                  </a:lnTo>
                  <a:lnTo>
                    <a:pt x="446659" y="1265110"/>
                  </a:lnTo>
                  <a:lnTo>
                    <a:pt x="461251" y="1274889"/>
                  </a:lnTo>
                  <a:lnTo>
                    <a:pt x="471093" y="1289380"/>
                  </a:lnTo>
                  <a:lnTo>
                    <a:pt x="474700" y="1307096"/>
                  </a:lnTo>
                  <a:lnTo>
                    <a:pt x="474700" y="1672678"/>
                  </a:lnTo>
                  <a:lnTo>
                    <a:pt x="451218" y="1665566"/>
                  </a:lnTo>
                  <a:lnTo>
                    <a:pt x="450608" y="1665465"/>
                  </a:lnTo>
                  <a:lnTo>
                    <a:pt x="295770" y="1665465"/>
                  </a:lnTo>
                  <a:lnTo>
                    <a:pt x="76873" y="1440649"/>
                  </a:lnTo>
                  <a:lnTo>
                    <a:pt x="76136" y="1440167"/>
                  </a:lnTo>
                  <a:lnTo>
                    <a:pt x="62141" y="1430858"/>
                  </a:lnTo>
                  <a:lnTo>
                    <a:pt x="44970" y="1427581"/>
                  </a:lnTo>
                  <a:lnTo>
                    <a:pt x="27813" y="1430858"/>
                  </a:lnTo>
                  <a:lnTo>
                    <a:pt x="13068" y="1440649"/>
                  </a:lnTo>
                  <a:lnTo>
                    <a:pt x="3263" y="1455864"/>
                  </a:lnTo>
                  <a:lnTo>
                    <a:pt x="0" y="1473174"/>
                  </a:lnTo>
                  <a:lnTo>
                    <a:pt x="3302" y="1490510"/>
                  </a:lnTo>
                  <a:lnTo>
                    <a:pt x="13144" y="1505750"/>
                  </a:lnTo>
                  <a:lnTo>
                    <a:pt x="269405" y="1760753"/>
                  </a:lnTo>
                  <a:lnTo>
                    <a:pt x="269405" y="1887156"/>
                  </a:lnTo>
                  <a:lnTo>
                    <a:pt x="272249" y="1890001"/>
                  </a:lnTo>
                  <a:lnTo>
                    <a:pt x="482942" y="1890001"/>
                  </a:lnTo>
                  <a:lnTo>
                    <a:pt x="485787" y="1887156"/>
                  </a:lnTo>
                  <a:lnTo>
                    <a:pt x="485787" y="1877301"/>
                  </a:lnTo>
                  <a:lnTo>
                    <a:pt x="485787" y="1775345"/>
                  </a:lnTo>
                  <a:lnTo>
                    <a:pt x="674420" y="1829333"/>
                  </a:lnTo>
                  <a:lnTo>
                    <a:pt x="677976" y="1829828"/>
                  </a:lnTo>
                  <a:lnTo>
                    <a:pt x="688073" y="1829828"/>
                  </a:lnTo>
                  <a:lnTo>
                    <a:pt x="694575" y="1828126"/>
                  </a:lnTo>
                  <a:lnTo>
                    <a:pt x="700481" y="1824786"/>
                  </a:lnTo>
                  <a:lnTo>
                    <a:pt x="706996" y="1820227"/>
                  </a:lnTo>
                  <a:lnTo>
                    <a:pt x="709079" y="1818030"/>
                  </a:lnTo>
                  <a:lnTo>
                    <a:pt x="712406" y="1814537"/>
                  </a:lnTo>
                  <a:lnTo>
                    <a:pt x="716584" y="1807857"/>
                  </a:lnTo>
                  <a:lnTo>
                    <a:pt x="719416" y="1800364"/>
                  </a:lnTo>
                  <a:lnTo>
                    <a:pt x="722477" y="1789074"/>
                  </a:lnTo>
                  <a:lnTo>
                    <a:pt x="723582" y="1773212"/>
                  </a:lnTo>
                  <a:close/>
                </a:path>
                <a:path w="724534" h="6809740">
                  <a:moveTo>
                    <a:pt x="723912" y="5162639"/>
                  </a:moveTo>
                  <a:lnTo>
                    <a:pt x="720661" y="5145329"/>
                  </a:lnTo>
                  <a:lnTo>
                    <a:pt x="711250" y="5130762"/>
                  </a:lnTo>
                  <a:lnTo>
                    <a:pt x="711250" y="5162651"/>
                  </a:lnTo>
                  <a:lnTo>
                    <a:pt x="708875" y="5175237"/>
                  </a:lnTo>
                  <a:lnTo>
                    <a:pt x="701738" y="5186286"/>
                  </a:lnTo>
                  <a:lnTo>
                    <a:pt x="445541" y="5441239"/>
                  </a:lnTo>
                  <a:lnTo>
                    <a:pt x="441807" y="5441239"/>
                  </a:lnTo>
                  <a:lnTo>
                    <a:pt x="441807" y="5453939"/>
                  </a:lnTo>
                  <a:lnTo>
                    <a:pt x="441807" y="5566778"/>
                  </a:lnTo>
                  <a:lnTo>
                    <a:pt x="250825" y="5566778"/>
                  </a:lnTo>
                  <a:lnTo>
                    <a:pt x="250825" y="5464822"/>
                  </a:lnTo>
                  <a:lnTo>
                    <a:pt x="250825" y="5461190"/>
                  </a:lnTo>
                  <a:lnTo>
                    <a:pt x="275678" y="5454078"/>
                  </a:lnTo>
                  <a:lnTo>
                    <a:pt x="276098" y="5453939"/>
                  </a:lnTo>
                  <a:lnTo>
                    <a:pt x="441807" y="5453939"/>
                  </a:lnTo>
                  <a:lnTo>
                    <a:pt x="441807" y="5441239"/>
                  </a:lnTo>
                  <a:lnTo>
                    <a:pt x="272554" y="5441239"/>
                  </a:lnTo>
                  <a:lnTo>
                    <a:pt x="271272" y="5441683"/>
                  </a:lnTo>
                  <a:lnTo>
                    <a:pt x="270230" y="5442432"/>
                  </a:lnTo>
                  <a:lnTo>
                    <a:pt x="42837" y="5507507"/>
                  </a:lnTo>
                  <a:lnTo>
                    <a:pt x="13690" y="5475224"/>
                  </a:lnTo>
                  <a:lnTo>
                    <a:pt x="12928" y="5464314"/>
                  </a:lnTo>
                  <a:lnTo>
                    <a:pt x="16154" y="5454294"/>
                  </a:lnTo>
                  <a:lnTo>
                    <a:pt x="22783" y="5446242"/>
                  </a:lnTo>
                  <a:lnTo>
                    <a:pt x="32219" y="5441289"/>
                  </a:lnTo>
                  <a:lnTo>
                    <a:pt x="274866" y="5367642"/>
                  </a:lnTo>
                  <a:lnTo>
                    <a:pt x="432536" y="5367642"/>
                  </a:lnTo>
                  <a:lnTo>
                    <a:pt x="434162" y="5366956"/>
                  </a:lnTo>
                  <a:lnTo>
                    <a:pt x="438835" y="5362156"/>
                  </a:lnTo>
                  <a:lnTo>
                    <a:pt x="656145" y="5138979"/>
                  </a:lnTo>
                  <a:lnTo>
                    <a:pt x="666686" y="5131968"/>
                  </a:lnTo>
                  <a:lnTo>
                    <a:pt x="678942" y="5129631"/>
                  </a:lnTo>
                  <a:lnTo>
                    <a:pt x="691210" y="5131968"/>
                  </a:lnTo>
                  <a:lnTo>
                    <a:pt x="701738" y="5138979"/>
                  </a:lnTo>
                  <a:lnTo>
                    <a:pt x="708875" y="5150040"/>
                  </a:lnTo>
                  <a:lnTo>
                    <a:pt x="711250" y="5162651"/>
                  </a:lnTo>
                  <a:lnTo>
                    <a:pt x="711250" y="5130762"/>
                  </a:lnTo>
                  <a:lnTo>
                    <a:pt x="710844" y="5130127"/>
                  </a:lnTo>
                  <a:lnTo>
                    <a:pt x="710107" y="5129631"/>
                  </a:lnTo>
                  <a:lnTo>
                    <a:pt x="696112" y="5120322"/>
                  </a:lnTo>
                  <a:lnTo>
                    <a:pt x="678942" y="5117058"/>
                  </a:lnTo>
                  <a:lnTo>
                    <a:pt x="661784" y="5120322"/>
                  </a:lnTo>
                  <a:lnTo>
                    <a:pt x="647039" y="5130127"/>
                  </a:lnTo>
                  <a:lnTo>
                    <a:pt x="428142" y="5354942"/>
                  </a:lnTo>
                  <a:lnTo>
                    <a:pt x="273304" y="5354942"/>
                  </a:lnTo>
                  <a:lnTo>
                    <a:pt x="272694" y="5355044"/>
                  </a:lnTo>
                  <a:lnTo>
                    <a:pt x="249212" y="5362156"/>
                  </a:lnTo>
                  <a:lnTo>
                    <a:pt x="249212" y="4996573"/>
                  </a:lnTo>
                  <a:lnTo>
                    <a:pt x="252831" y="4978844"/>
                  </a:lnTo>
                  <a:lnTo>
                    <a:pt x="262674" y="4964354"/>
                  </a:lnTo>
                  <a:lnTo>
                    <a:pt x="277266" y="4954575"/>
                  </a:lnTo>
                  <a:lnTo>
                    <a:pt x="295109" y="4950993"/>
                  </a:lnTo>
                  <a:lnTo>
                    <a:pt x="399872" y="4950993"/>
                  </a:lnTo>
                  <a:lnTo>
                    <a:pt x="393471" y="4960950"/>
                  </a:lnTo>
                  <a:lnTo>
                    <a:pt x="388658" y="4971720"/>
                  </a:lnTo>
                  <a:lnTo>
                    <a:pt x="385495" y="4983137"/>
                  </a:lnTo>
                  <a:lnTo>
                    <a:pt x="384073" y="4995062"/>
                  </a:lnTo>
                  <a:lnTo>
                    <a:pt x="384937" y="5010734"/>
                  </a:lnTo>
                  <a:lnTo>
                    <a:pt x="405028" y="5052161"/>
                  </a:lnTo>
                  <a:lnTo>
                    <a:pt x="407974" y="5054219"/>
                  </a:lnTo>
                  <a:lnTo>
                    <a:pt x="411213" y="5054219"/>
                  </a:lnTo>
                  <a:lnTo>
                    <a:pt x="412750" y="5053673"/>
                  </a:lnTo>
                  <a:lnTo>
                    <a:pt x="429145" y="5038725"/>
                  </a:lnTo>
                  <a:lnTo>
                    <a:pt x="523557" y="4952657"/>
                  </a:lnTo>
                  <a:lnTo>
                    <a:pt x="524294" y="4951069"/>
                  </a:lnTo>
                  <a:lnTo>
                    <a:pt x="524433" y="4947691"/>
                  </a:lnTo>
                  <a:lnTo>
                    <a:pt x="523836" y="4946040"/>
                  </a:lnTo>
                  <a:lnTo>
                    <a:pt x="522681" y="4944796"/>
                  </a:lnTo>
                  <a:lnTo>
                    <a:pt x="508787" y="4934674"/>
                  </a:lnTo>
                  <a:lnTo>
                    <a:pt x="508787" y="4948923"/>
                  </a:lnTo>
                  <a:lnTo>
                    <a:pt x="410298" y="5038725"/>
                  </a:lnTo>
                  <a:lnTo>
                    <a:pt x="404101" y="5028984"/>
                  </a:lnTo>
                  <a:lnTo>
                    <a:pt x="399732" y="5018417"/>
                  </a:lnTo>
                  <a:lnTo>
                    <a:pt x="397256" y="5007229"/>
                  </a:lnTo>
                  <a:lnTo>
                    <a:pt x="396811" y="4996573"/>
                  </a:lnTo>
                  <a:lnTo>
                    <a:pt x="396836" y="4995062"/>
                  </a:lnTo>
                  <a:lnTo>
                    <a:pt x="398627" y="4982565"/>
                  </a:lnTo>
                  <a:lnTo>
                    <a:pt x="402945" y="4970323"/>
                  </a:lnTo>
                  <a:lnTo>
                    <a:pt x="409600" y="4959147"/>
                  </a:lnTo>
                  <a:lnTo>
                    <a:pt x="416966" y="4950993"/>
                  </a:lnTo>
                  <a:lnTo>
                    <a:pt x="418452" y="4949342"/>
                  </a:lnTo>
                  <a:lnTo>
                    <a:pt x="439851" y="4936185"/>
                  </a:lnTo>
                  <a:lnTo>
                    <a:pt x="463753" y="4931803"/>
                  </a:lnTo>
                  <a:lnTo>
                    <a:pt x="487578" y="4936083"/>
                  </a:lnTo>
                  <a:lnTo>
                    <a:pt x="508787" y="4948923"/>
                  </a:lnTo>
                  <a:lnTo>
                    <a:pt x="508787" y="4934674"/>
                  </a:lnTo>
                  <a:lnTo>
                    <a:pt x="504850" y="4931803"/>
                  </a:lnTo>
                  <a:lnTo>
                    <a:pt x="497649" y="4926546"/>
                  </a:lnTo>
                  <a:lnTo>
                    <a:pt x="468553" y="4919294"/>
                  </a:lnTo>
                  <a:lnTo>
                    <a:pt x="438835" y="4923167"/>
                  </a:lnTo>
                  <a:lnTo>
                    <a:pt x="411911" y="4938293"/>
                  </a:lnTo>
                  <a:lnTo>
                    <a:pt x="295109" y="4938293"/>
                  </a:lnTo>
                  <a:lnTo>
                    <a:pt x="272326" y="4942878"/>
                  </a:lnTo>
                  <a:lnTo>
                    <a:pt x="253695" y="4955387"/>
                  </a:lnTo>
                  <a:lnTo>
                    <a:pt x="241122" y="4973917"/>
                  </a:lnTo>
                  <a:lnTo>
                    <a:pt x="236512" y="4996573"/>
                  </a:lnTo>
                  <a:lnTo>
                    <a:pt x="236512" y="5197868"/>
                  </a:lnTo>
                  <a:lnTo>
                    <a:pt x="19723" y="5197868"/>
                  </a:lnTo>
                  <a:lnTo>
                    <a:pt x="16878" y="5200701"/>
                  </a:lnTo>
                  <a:lnTo>
                    <a:pt x="16878" y="5207724"/>
                  </a:lnTo>
                  <a:lnTo>
                    <a:pt x="19723" y="5210568"/>
                  </a:lnTo>
                  <a:lnTo>
                    <a:pt x="236512" y="5210568"/>
                  </a:lnTo>
                  <a:lnTo>
                    <a:pt x="236512" y="5366016"/>
                  </a:lnTo>
                  <a:lnTo>
                    <a:pt x="28676" y="5429097"/>
                  </a:lnTo>
                  <a:lnTo>
                    <a:pt x="14833" y="5436349"/>
                  </a:lnTo>
                  <a:lnTo>
                    <a:pt x="5092" y="5448084"/>
                  </a:lnTo>
                  <a:lnTo>
                    <a:pt x="330" y="5462676"/>
                  </a:lnTo>
                  <a:lnTo>
                    <a:pt x="1435" y="5478551"/>
                  </a:lnTo>
                  <a:lnTo>
                    <a:pt x="23431" y="5514264"/>
                  </a:lnTo>
                  <a:lnTo>
                    <a:pt x="35839" y="5519305"/>
                  </a:lnTo>
                  <a:lnTo>
                    <a:pt x="45935" y="5519305"/>
                  </a:lnTo>
                  <a:lnTo>
                    <a:pt x="49491" y="5518810"/>
                  </a:lnTo>
                  <a:lnTo>
                    <a:pt x="88988" y="5507507"/>
                  </a:lnTo>
                  <a:lnTo>
                    <a:pt x="238125" y="5464822"/>
                  </a:lnTo>
                  <a:lnTo>
                    <a:pt x="238125" y="5576633"/>
                  </a:lnTo>
                  <a:lnTo>
                    <a:pt x="240969" y="5579478"/>
                  </a:lnTo>
                  <a:lnTo>
                    <a:pt x="451662" y="5579478"/>
                  </a:lnTo>
                  <a:lnTo>
                    <a:pt x="454507" y="5576633"/>
                  </a:lnTo>
                  <a:lnTo>
                    <a:pt x="454507" y="5566778"/>
                  </a:lnTo>
                  <a:lnTo>
                    <a:pt x="454507" y="5453939"/>
                  </a:lnTo>
                  <a:lnTo>
                    <a:pt x="454507" y="5450230"/>
                  </a:lnTo>
                  <a:lnTo>
                    <a:pt x="710768" y="5195227"/>
                  </a:lnTo>
                  <a:lnTo>
                    <a:pt x="720623" y="5179974"/>
                  </a:lnTo>
                  <a:lnTo>
                    <a:pt x="723912" y="5162639"/>
                  </a:lnTo>
                  <a:close/>
                </a:path>
                <a:path w="724534" h="6809740">
                  <a:moveTo>
                    <a:pt x="723912" y="2702991"/>
                  </a:moveTo>
                  <a:lnTo>
                    <a:pt x="720661" y="2685681"/>
                  </a:lnTo>
                  <a:lnTo>
                    <a:pt x="711250" y="2671114"/>
                  </a:lnTo>
                  <a:lnTo>
                    <a:pt x="711250" y="2703004"/>
                  </a:lnTo>
                  <a:lnTo>
                    <a:pt x="708875" y="2715577"/>
                  </a:lnTo>
                  <a:lnTo>
                    <a:pt x="701738" y="2726639"/>
                  </a:lnTo>
                  <a:lnTo>
                    <a:pt x="445541" y="2981591"/>
                  </a:lnTo>
                  <a:lnTo>
                    <a:pt x="441807" y="2981591"/>
                  </a:lnTo>
                  <a:lnTo>
                    <a:pt x="441807" y="2994291"/>
                  </a:lnTo>
                  <a:lnTo>
                    <a:pt x="441807" y="3107131"/>
                  </a:lnTo>
                  <a:lnTo>
                    <a:pt x="250825" y="3107131"/>
                  </a:lnTo>
                  <a:lnTo>
                    <a:pt x="250825" y="3005175"/>
                  </a:lnTo>
                  <a:lnTo>
                    <a:pt x="250825" y="3001543"/>
                  </a:lnTo>
                  <a:lnTo>
                    <a:pt x="275678" y="2994431"/>
                  </a:lnTo>
                  <a:lnTo>
                    <a:pt x="276098" y="2994291"/>
                  </a:lnTo>
                  <a:lnTo>
                    <a:pt x="441807" y="2994291"/>
                  </a:lnTo>
                  <a:lnTo>
                    <a:pt x="441807" y="2981591"/>
                  </a:lnTo>
                  <a:lnTo>
                    <a:pt x="272554" y="2981591"/>
                  </a:lnTo>
                  <a:lnTo>
                    <a:pt x="271272" y="2982036"/>
                  </a:lnTo>
                  <a:lnTo>
                    <a:pt x="270230" y="2982785"/>
                  </a:lnTo>
                  <a:lnTo>
                    <a:pt x="42837" y="3047860"/>
                  </a:lnTo>
                  <a:lnTo>
                    <a:pt x="13690" y="3015577"/>
                  </a:lnTo>
                  <a:lnTo>
                    <a:pt x="12928" y="3004667"/>
                  </a:lnTo>
                  <a:lnTo>
                    <a:pt x="16154" y="2994634"/>
                  </a:lnTo>
                  <a:lnTo>
                    <a:pt x="22783" y="2986595"/>
                  </a:lnTo>
                  <a:lnTo>
                    <a:pt x="32219" y="2981642"/>
                  </a:lnTo>
                  <a:lnTo>
                    <a:pt x="274866" y="2907995"/>
                  </a:lnTo>
                  <a:lnTo>
                    <a:pt x="432536" y="2907995"/>
                  </a:lnTo>
                  <a:lnTo>
                    <a:pt x="434162" y="2907309"/>
                  </a:lnTo>
                  <a:lnTo>
                    <a:pt x="438835" y="2902508"/>
                  </a:lnTo>
                  <a:lnTo>
                    <a:pt x="656145" y="2679331"/>
                  </a:lnTo>
                  <a:lnTo>
                    <a:pt x="666686" y="2672321"/>
                  </a:lnTo>
                  <a:lnTo>
                    <a:pt x="678942" y="2669984"/>
                  </a:lnTo>
                  <a:lnTo>
                    <a:pt x="691210" y="2672321"/>
                  </a:lnTo>
                  <a:lnTo>
                    <a:pt x="701738" y="2679331"/>
                  </a:lnTo>
                  <a:lnTo>
                    <a:pt x="708875" y="2690393"/>
                  </a:lnTo>
                  <a:lnTo>
                    <a:pt x="711250" y="2703004"/>
                  </a:lnTo>
                  <a:lnTo>
                    <a:pt x="711250" y="2671114"/>
                  </a:lnTo>
                  <a:lnTo>
                    <a:pt x="710844" y="2670479"/>
                  </a:lnTo>
                  <a:lnTo>
                    <a:pt x="710107" y="2669984"/>
                  </a:lnTo>
                  <a:lnTo>
                    <a:pt x="696112" y="2660675"/>
                  </a:lnTo>
                  <a:lnTo>
                    <a:pt x="678942" y="2657411"/>
                  </a:lnTo>
                  <a:lnTo>
                    <a:pt x="661784" y="2660675"/>
                  </a:lnTo>
                  <a:lnTo>
                    <a:pt x="647039" y="2670479"/>
                  </a:lnTo>
                  <a:lnTo>
                    <a:pt x="428142" y="2895295"/>
                  </a:lnTo>
                  <a:lnTo>
                    <a:pt x="273304" y="2895295"/>
                  </a:lnTo>
                  <a:lnTo>
                    <a:pt x="272694" y="2895396"/>
                  </a:lnTo>
                  <a:lnTo>
                    <a:pt x="249212" y="2902508"/>
                  </a:lnTo>
                  <a:lnTo>
                    <a:pt x="249212" y="2536926"/>
                  </a:lnTo>
                  <a:lnTo>
                    <a:pt x="252831" y="2519197"/>
                  </a:lnTo>
                  <a:lnTo>
                    <a:pt x="262674" y="2504706"/>
                  </a:lnTo>
                  <a:lnTo>
                    <a:pt x="277266" y="2494927"/>
                  </a:lnTo>
                  <a:lnTo>
                    <a:pt x="295109" y="2491346"/>
                  </a:lnTo>
                  <a:lnTo>
                    <a:pt x="399872" y="2491346"/>
                  </a:lnTo>
                  <a:lnTo>
                    <a:pt x="393471" y="2501303"/>
                  </a:lnTo>
                  <a:lnTo>
                    <a:pt x="388658" y="2512072"/>
                  </a:lnTo>
                  <a:lnTo>
                    <a:pt x="385495" y="2523490"/>
                  </a:lnTo>
                  <a:lnTo>
                    <a:pt x="384073" y="2535415"/>
                  </a:lnTo>
                  <a:lnTo>
                    <a:pt x="384937" y="2551074"/>
                  </a:lnTo>
                  <a:lnTo>
                    <a:pt x="405028" y="2592514"/>
                  </a:lnTo>
                  <a:lnTo>
                    <a:pt x="407974" y="2594572"/>
                  </a:lnTo>
                  <a:lnTo>
                    <a:pt x="411213" y="2594572"/>
                  </a:lnTo>
                  <a:lnTo>
                    <a:pt x="412750" y="2594025"/>
                  </a:lnTo>
                  <a:lnTo>
                    <a:pt x="429145" y="2579078"/>
                  </a:lnTo>
                  <a:lnTo>
                    <a:pt x="523557" y="2493010"/>
                  </a:lnTo>
                  <a:lnTo>
                    <a:pt x="524294" y="2491422"/>
                  </a:lnTo>
                  <a:lnTo>
                    <a:pt x="524433" y="2488044"/>
                  </a:lnTo>
                  <a:lnTo>
                    <a:pt x="523836" y="2486393"/>
                  </a:lnTo>
                  <a:lnTo>
                    <a:pt x="522681" y="2485148"/>
                  </a:lnTo>
                  <a:lnTo>
                    <a:pt x="508787" y="2475026"/>
                  </a:lnTo>
                  <a:lnTo>
                    <a:pt x="508787" y="2489276"/>
                  </a:lnTo>
                  <a:lnTo>
                    <a:pt x="410298" y="2579078"/>
                  </a:lnTo>
                  <a:lnTo>
                    <a:pt x="404101" y="2569337"/>
                  </a:lnTo>
                  <a:lnTo>
                    <a:pt x="399732" y="2558770"/>
                  </a:lnTo>
                  <a:lnTo>
                    <a:pt x="397256" y="2547582"/>
                  </a:lnTo>
                  <a:lnTo>
                    <a:pt x="396811" y="2536926"/>
                  </a:lnTo>
                  <a:lnTo>
                    <a:pt x="396836" y="2535415"/>
                  </a:lnTo>
                  <a:lnTo>
                    <a:pt x="398627" y="2522918"/>
                  </a:lnTo>
                  <a:lnTo>
                    <a:pt x="402945" y="2510663"/>
                  </a:lnTo>
                  <a:lnTo>
                    <a:pt x="409600" y="2499499"/>
                  </a:lnTo>
                  <a:lnTo>
                    <a:pt x="416966" y="2491346"/>
                  </a:lnTo>
                  <a:lnTo>
                    <a:pt x="418452" y="2489695"/>
                  </a:lnTo>
                  <a:lnTo>
                    <a:pt x="439851" y="2476538"/>
                  </a:lnTo>
                  <a:lnTo>
                    <a:pt x="463753" y="2472156"/>
                  </a:lnTo>
                  <a:lnTo>
                    <a:pt x="487578" y="2476436"/>
                  </a:lnTo>
                  <a:lnTo>
                    <a:pt x="508787" y="2489276"/>
                  </a:lnTo>
                  <a:lnTo>
                    <a:pt x="508787" y="2475026"/>
                  </a:lnTo>
                  <a:lnTo>
                    <a:pt x="504850" y="2472156"/>
                  </a:lnTo>
                  <a:lnTo>
                    <a:pt x="497649" y="2466898"/>
                  </a:lnTo>
                  <a:lnTo>
                    <a:pt x="468553" y="2459647"/>
                  </a:lnTo>
                  <a:lnTo>
                    <a:pt x="438835" y="2463520"/>
                  </a:lnTo>
                  <a:lnTo>
                    <a:pt x="411911" y="2478646"/>
                  </a:lnTo>
                  <a:lnTo>
                    <a:pt x="295109" y="2478646"/>
                  </a:lnTo>
                  <a:lnTo>
                    <a:pt x="272326" y="2483231"/>
                  </a:lnTo>
                  <a:lnTo>
                    <a:pt x="253695" y="2495740"/>
                  </a:lnTo>
                  <a:lnTo>
                    <a:pt x="241122" y="2514257"/>
                  </a:lnTo>
                  <a:lnTo>
                    <a:pt x="236512" y="2536926"/>
                  </a:lnTo>
                  <a:lnTo>
                    <a:pt x="236512" y="2738221"/>
                  </a:lnTo>
                  <a:lnTo>
                    <a:pt x="19723" y="2738221"/>
                  </a:lnTo>
                  <a:lnTo>
                    <a:pt x="16878" y="2741053"/>
                  </a:lnTo>
                  <a:lnTo>
                    <a:pt x="16878" y="2748076"/>
                  </a:lnTo>
                  <a:lnTo>
                    <a:pt x="19723" y="2750921"/>
                  </a:lnTo>
                  <a:lnTo>
                    <a:pt x="236512" y="2750921"/>
                  </a:lnTo>
                  <a:lnTo>
                    <a:pt x="236512" y="2906369"/>
                  </a:lnTo>
                  <a:lnTo>
                    <a:pt x="28676" y="2969450"/>
                  </a:lnTo>
                  <a:lnTo>
                    <a:pt x="14833" y="2976702"/>
                  </a:lnTo>
                  <a:lnTo>
                    <a:pt x="5092" y="2988437"/>
                  </a:lnTo>
                  <a:lnTo>
                    <a:pt x="330" y="3003029"/>
                  </a:lnTo>
                  <a:lnTo>
                    <a:pt x="1435" y="3018904"/>
                  </a:lnTo>
                  <a:lnTo>
                    <a:pt x="23431" y="3054616"/>
                  </a:lnTo>
                  <a:lnTo>
                    <a:pt x="35839" y="3059658"/>
                  </a:lnTo>
                  <a:lnTo>
                    <a:pt x="45935" y="3059658"/>
                  </a:lnTo>
                  <a:lnTo>
                    <a:pt x="49491" y="3059163"/>
                  </a:lnTo>
                  <a:lnTo>
                    <a:pt x="88988" y="3047860"/>
                  </a:lnTo>
                  <a:lnTo>
                    <a:pt x="238125" y="3005175"/>
                  </a:lnTo>
                  <a:lnTo>
                    <a:pt x="238125" y="3116986"/>
                  </a:lnTo>
                  <a:lnTo>
                    <a:pt x="240969" y="3119831"/>
                  </a:lnTo>
                  <a:lnTo>
                    <a:pt x="451662" y="3119831"/>
                  </a:lnTo>
                  <a:lnTo>
                    <a:pt x="454507" y="3116986"/>
                  </a:lnTo>
                  <a:lnTo>
                    <a:pt x="454507" y="3107131"/>
                  </a:lnTo>
                  <a:lnTo>
                    <a:pt x="454507" y="2994291"/>
                  </a:lnTo>
                  <a:lnTo>
                    <a:pt x="454507" y="2990583"/>
                  </a:lnTo>
                  <a:lnTo>
                    <a:pt x="710768" y="2735580"/>
                  </a:lnTo>
                  <a:lnTo>
                    <a:pt x="720623" y="2720327"/>
                  </a:lnTo>
                  <a:lnTo>
                    <a:pt x="723912" y="2702991"/>
                  </a:lnTo>
                  <a:close/>
                </a:path>
                <a:path w="724534" h="6809740">
                  <a:moveTo>
                    <a:pt x="723912" y="243344"/>
                  </a:moveTo>
                  <a:lnTo>
                    <a:pt x="720661" y="226034"/>
                  </a:lnTo>
                  <a:lnTo>
                    <a:pt x="711250" y="211467"/>
                  </a:lnTo>
                  <a:lnTo>
                    <a:pt x="711250" y="243344"/>
                  </a:lnTo>
                  <a:lnTo>
                    <a:pt x="708875" y="255930"/>
                  </a:lnTo>
                  <a:lnTo>
                    <a:pt x="701738" y="266992"/>
                  </a:lnTo>
                  <a:lnTo>
                    <a:pt x="445541" y="521944"/>
                  </a:lnTo>
                  <a:lnTo>
                    <a:pt x="441807" y="521944"/>
                  </a:lnTo>
                  <a:lnTo>
                    <a:pt x="441807" y="534644"/>
                  </a:lnTo>
                  <a:lnTo>
                    <a:pt x="441807" y="647484"/>
                  </a:lnTo>
                  <a:lnTo>
                    <a:pt x="250825" y="647484"/>
                  </a:lnTo>
                  <a:lnTo>
                    <a:pt x="250825" y="545528"/>
                  </a:lnTo>
                  <a:lnTo>
                    <a:pt x="250825" y="541896"/>
                  </a:lnTo>
                  <a:lnTo>
                    <a:pt x="275678" y="534784"/>
                  </a:lnTo>
                  <a:lnTo>
                    <a:pt x="276098" y="534644"/>
                  </a:lnTo>
                  <a:lnTo>
                    <a:pt x="441807" y="534644"/>
                  </a:lnTo>
                  <a:lnTo>
                    <a:pt x="441807" y="521944"/>
                  </a:lnTo>
                  <a:lnTo>
                    <a:pt x="272554" y="521944"/>
                  </a:lnTo>
                  <a:lnTo>
                    <a:pt x="271272" y="522389"/>
                  </a:lnTo>
                  <a:lnTo>
                    <a:pt x="270230" y="523138"/>
                  </a:lnTo>
                  <a:lnTo>
                    <a:pt x="42837" y="588213"/>
                  </a:lnTo>
                  <a:lnTo>
                    <a:pt x="13690" y="555929"/>
                  </a:lnTo>
                  <a:lnTo>
                    <a:pt x="12928" y="545020"/>
                  </a:lnTo>
                  <a:lnTo>
                    <a:pt x="16154" y="534987"/>
                  </a:lnTo>
                  <a:lnTo>
                    <a:pt x="22783" y="526948"/>
                  </a:lnTo>
                  <a:lnTo>
                    <a:pt x="32219" y="521995"/>
                  </a:lnTo>
                  <a:lnTo>
                    <a:pt x="274866" y="448348"/>
                  </a:lnTo>
                  <a:lnTo>
                    <a:pt x="432536" y="448348"/>
                  </a:lnTo>
                  <a:lnTo>
                    <a:pt x="434162" y="447662"/>
                  </a:lnTo>
                  <a:lnTo>
                    <a:pt x="438835" y="442861"/>
                  </a:lnTo>
                  <a:lnTo>
                    <a:pt x="656145" y="219684"/>
                  </a:lnTo>
                  <a:lnTo>
                    <a:pt x="666686" y="212674"/>
                  </a:lnTo>
                  <a:lnTo>
                    <a:pt x="678942" y="210337"/>
                  </a:lnTo>
                  <a:lnTo>
                    <a:pt x="691210" y="212674"/>
                  </a:lnTo>
                  <a:lnTo>
                    <a:pt x="701738" y="219684"/>
                  </a:lnTo>
                  <a:lnTo>
                    <a:pt x="708875" y="230746"/>
                  </a:lnTo>
                  <a:lnTo>
                    <a:pt x="711250" y="243344"/>
                  </a:lnTo>
                  <a:lnTo>
                    <a:pt x="711250" y="211467"/>
                  </a:lnTo>
                  <a:lnTo>
                    <a:pt x="710844" y="210832"/>
                  </a:lnTo>
                  <a:lnTo>
                    <a:pt x="710107" y="210337"/>
                  </a:lnTo>
                  <a:lnTo>
                    <a:pt x="696112" y="201028"/>
                  </a:lnTo>
                  <a:lnTo>
                    <a:pt x="678942" y="197764"/>
                  </a:lnTo>
                  <a:lnTo>
                    <a:pt x="661784" y="201028"/>
                  </a:lnTo>
                  <a:lnTo>
                    <a:pt x="647039" y="210832"/>
                  </a:lnTo>
                  <a:lnTo>
                    <a:pt x="428142" y="435648"/>
                  </a:lnTo>
                  <a:lnTo>
                    <a:pt x="273304" y="435648"/>
                  </a:lnTo>
                  <a:lnTo>
                    <a:pt x="272694" y="435749"/>
                  </a:lnTo>
                  <a:lnTo>
                    <a:pt x="249212" y="442861"/>
                  </a:lnTo>
                  <a:lnTo>
                    <a:pt x="249212" y="77279"/>
                  </a:lnTo>
                  <a:lnTo>
                    <a:pt x="252831" y="59550"/>
                  </a:lnTo>
                  <a:lnTo>
                    <a:pt x="262674" y="45059"/>
                  </a:lnTo>
                  <a:lnTo>
                    <a:pt x="277266" y="35280"/>
                  </a:lnTo>
                  <a:lnTo>
                    <a:pt x="295109" y="31699"/>
                  </a:lnTo>
                  <a:lnTo>
                    <a:pt x="399872" y="31699"/>
                  </a:lnTo>
                  <a:lnTo>
                    <a:pt x="393471" y="41656"/>
                  </a:lnTo>
                  <a:lnTo>
                    <a:pt x="388658" y="52425"/>
                  </a:lnTo>
                  <a:lnTo>
                    <a:pt x="385495" y="63842"/>
                  </a:lnTo>
                  <a:lnTo>
                    <a:pt x="384073" y="75768"/>
                  </a:lnTo>
                  <a:lnTo>
                    <a:pt x="384937" y="91427"/>
                  </a:lnTo>
                  <a:lnTo>
                    <a:pt x="405028" y="132867"/>
                  </a:lnTo>
                  <a:lnTo>
                    <a:pt x="407974" y="134924"/>
                  </a:lnTo>
                  <a:lnTo>
                    <a:pt x="411213" y="134924"/>
                  </a:lnTo>
                  <a:lnTo>
                    <a:pt x="412750" y="134378"/>
                  </a:lnTo>
                  <a:lnTo>
                    <a:pt x="429145" y="119430"/>
                  </a:lnTo>
                  <a:lnTo>
                    <a:pt x="523557" y="33362"/>
                  </a:lnTo>
                  <a:lnTo>
                    <a:pt x="524294" y="31775"/>
                  </a:lnTo>
                  <a:lnTo>
                    <a:pt x="524433" y="28397"/>
                  </a:lnTo>
                  <a:lnTo>
                    <a:pt x="523836" y="26746"/>
                  </a:lnTo>
                  <a:lnTo>
                    <a:pt x="522681" y="25501"/>
                  </a:lnTo>
                  <a:lnTo>
                    <a:pt x="508787" y="15379"/>
                  </a:lnTo>
                  <a:lnTo>
                    <a:pt x="508787" y="29629"/>
                  </a:lnTo>
                  <a:lnTo>
                    <a:pt x="410298" y="119430"/>
                  </a:lnTo>
                  <a:lnTo>
                    <a:pt x="404101" y="109689"/>
                  </a:lnTo>
                  <a:lnTo>
                    <a:pt x="399732" y="99123"/>
                  </a:lnTo>
                  <a:lnTo>
                    <a:pt x="397256" y="87922"/>
                  </a:lnTo>
                  <a:lnTo>
                    <a:pt x="396811" y="77279"/>
                  </a:lnTo>
                  <a:lnTo>
                    <a:pt x="396836" y="75768"/>
                  </a:lnTo>
                  <a:lnTo>
                    <a:pt x="398627" y="63271"/>
                  </a:lnTo>
                  <a:lnTo>
                    <a:pt x="402945" y="51015"/>
                  </a:lnTo>
                  <a:lnTo>
                    <a:pt x="409600" y="39852"/>
                  </a:lnTo>
                  <a:lnTo>
                    <a:pt x="416966" y="31699"/>
                  </a:lnTo>
                  <a:lnTo>
                    <a:pt x="418452" y="30048"/>
                  </a:lnTo>
                  <a:lnTo>
                    <a:pt x="439851" y="16891"/>
                  </a:lnTo>
                  <a:lnTo>
                    <a:pt x="463753" y="12509"/>
                  </a:lnTo>
                  <a:lnTo>
                    <a:pt x="487578" y="16789"/>
                  </a:lnTo>
                  <a:lnTo>
                    <a:pt x="508787" y="29629"/>
                  </a:lnTo>
                  <a:lnTo>
                    <a:pt x="508787" y="15379"/>
                  </a:lnTo>
                  <a:lnTo>
                    <a:pt x="504850" y="12509"/>
                  </a:lnTo>
                  <a:lnTo>
                    <a:pt x="497649" y="7251"/>
                  </a:lnTo>
                  <a:lnTo>
                    <a:pt x="468553" y="0"/>
                  </a:lnTo>
                  <a:lnTo>
                    <a:pt x="438835" y="3873"/>
                  </a:lnTo>
                  <a:lnTo>
                    <a:pt x="411911" y="18999"/>
                  </a:lnTo>
                  <a:lnTo>
                    <a:pt x="295109" y="18999"/>
                  </a:lnTo>
                  <a:lnTo>
                    <a:pt x="272326" y="23583"/>
                  </a:lnTo>
                  <a:lnTo>
                    <a:pt x="253695" y="36080"/>
                  </a:lnTo>
                  <a:lnTo>
                    <a:pt x="241122" y="54610"/>
                  </a:lnTo>
                  <a:lnTo>
                    <a:pt x="236512" y="77279"/>
                  </a:lnTo>
                  <a:lnTo>
                    <a:pt x="236512" y="278574"/>
                  </a:lnTo>
                  <a:lnTo>
                    <a:pt x="19723" y="278574"/>
                  </a:lnTo>
                  <a:lnTo>
                    <a:pt x="16878" y="281406"/>
                  </a:lnTo>
                  <a:lnTo>
                    <a:pt x="16878" y="288429"/>
                  </a:lnTo>
                  <a:lnTo>
                    <a:pt x="19723" y="291274"/>
                  </a:lnTo>
                  <a:lnTo>
                    <a:pt x="236512" y="291274"/>
                  </a:lnTo>
                  <a:lnTo>
                    <a:pt x="236512" y="446722"/>
                  </a:lnTo>
                  <a:lnTo>
                    <a:pt x="28676" y="509803"/>
                  </a:lnTo>
                  <a:lnTo>
                    <a:pt x="14833" y="517055"/>
                  </a:lnTo>
                  <a:lnTo>
                    <a:pt x="5092" y="528777"/>
                  </a:lnTo>
                  <a:lnTo>
                    <a:pt x="330" y="543382"/>
                  </a:lnTo>
                  <a:lnTo>
                    <a:pt x="1435" y="559257"/>
                  </a:lnTo>
                  <a:lnTo>
                    <a:pt x="23431" y="594969"/>
                  </a:lnTo>
                  <a:lnTo>
                    <a:pt x="35839" y="600011"/>
                  </a:lnTo>
                  <a:lnTo>
                    <a:pt x="45935" y="600011"/>
                  </a:lnTo>
                  <a:lnTo>
                    <a:pt x="49491" y="599516"/>
                  </a:lnTo>
                  <a:lnTo>
                    <a:pt x="88988" y="588213"/>
                  </a:lnTo>
                  <a:lnTo>
                    <a:pt x="238125" y="545528"/>
                  </a:lnTo>
                  <a:lnTo>
                    <a:pt x="238125" y="657339"/>
                  </a:lnTo>
                  <a:lnTo>
                    <a:pt x="240969" y="660184"/>
                  </a:lnTo>
                  <a:lnTo>
                    <a:pt x="451662" y="660184"/>
                  </a:lnTo>
                  <a:lnTo>
                    <a:pt x="454507" y="657339"/>
                  </a:lnTo>
                  <a:lnTo>
                    <a:pt x="454507" y="647484"/>
                  </a:lnTo>
                  <a:lnTo>
                    <a:pt x="454507" y="534644"/>
                  </a:lnTo>
                  <a:lnTo>
                    <a:pt x="454507" y="530936"/>
                  </a:lnTo>
                  <a:lnTo>
                    <a:pt x="710768" y="275932"/>
                  </a:lnTo>
                  <a:lnTo>
                    <a:pt x="720623" y="260680"/>
                  </a:lnTo>
                  <a:lnTo>
                    <a:pt x="723912" y="243344"/>
                  </a:lnTo>
                  <a:close/>
                </a:path>
              </a:pathLst>
            </a:custGeom>
            <a:solidFill>
              <a:srgbClr val="2994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34893" y="0"/>
              <a:ext cx="235137" cy="20202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234892" y="29108"/>
              <a:ext cx="457200" cy="6614159"/>
            </a:xfrm>
            <a:custGeom>
              <a:avLst/>
              <a:gdLst/>
              <a:ahLst/>
              <a:cxnLst/>
              <a:rect l="l" t="t" r="r" b="b"/>
              <a:pathLst>
                <a:path w="457200" h="6614159">
                  <a:moveTo>
                    <a:pt x="457098" y="6499149"/>
                  </a:moveTo>
                  <a:lnTo>
                    <a:pt x="210858" y="6289992"/>
                  </a:lnTo>
                  <a:lnTo>
                    <a:pt x="142938" y="6232296"/>
                  </a:lnTo>
                  <a:lnTo>
                    <a:pt x="142798" y="6232271"/>
                  </a:lnTo>
                  <a:lnTo>
                    <a:pt x="142379" y="6231966"/>
                  </a:lnTo>
                  <a:lnTo>
                    <a:pt x="140906" y="6231255"/>
                  </a:lnTo>
                  <a:lnTo>
                    <a:pt x="140322" y="6231102"/>
                  </a:lnTo>
                  <a:lnTo>
                    <a:pt x="140195" y="6231001"/>
                  </a:lnTo>
                  <a:lnTo>
                    <a:pt x="12827" y="6208573"/>
                  </a:lnTo>
                  <a:lnTo>
                    <a:pt x="16192" y="6067031"/>
                  </a:lnTo>
                  <a:lnTo>
                    <a:pt x="13411" y="6064123"/>
                  </a:lnTo>
                  <a:lnTo>
                    <a:pt x="9906" y="6064034"/>
                  </a:lnTo>
                  <a:lnTo>
                    <a:pt x="5880" y="6064021"/>
                  </a:lnTo>
                  <a:lnTo>
                    <a:pt x="3492" y="6066739"/>
                  </a:lnTo>
                  <a:lnTo>
                    <a:pt x="114" y="6208573"/>
                  </a:lnTo>
                  <a:lnTo>
                    <a:pt x="114" y="6214262"/>
                  </a:lnTo>
                  <a:lnTo>
                    <a:pt x="4775" y="6219926"/>
                  </a:lnTo>
                  <a:lnTo>
                    <a:pt x="4978" y="6220079"/>
                  </a:lnTo>
                  <a:lnTo>
                    <a:pt x="135547" y="6243078"/>
                  </a:lnTo>
                  <a:lnTo>
                    <a:pt x="434047" y="6600634"/>
                  </a:lnTo>
                  <a:lnTo>
                    <a:pt x="441185" y="6606730"/>
                  </a:lnTo>
                  <a:lnTo>
                    <a:pt x="449122" y="6611150"/>
                  </a:lnTo>
                  <a:lnTo>
                    <a:pt x="457098" y="6613652"/>
                  </a:lnTo>
                  <a:lnTo>
                    <a:pt x="457098" y="6599872"/>
                  </a:lnTo>
                  <a:lnTo>
                    <a:pt x="454215" y="6599326"/>
                  </a:lnTo>
                  <a:lnTo>
                    <a:pt x="443496" y="6592151"/>
                  </a:lnTo>
                  <a:lnTo>
                    <a:pt x="191262" y="6289992"/>
                  </a:lnTo>
                  <a:lnTo>
                    <a:pt x="457098" y="6515773"/>
                  </a:lnTo>
                  <a:lnTo>
                    <a:pt x="457098" y="6499149"/>
                  </a:lnTo>
                  <a:close/>
                </a:path>
                <a:path w="457200" h="6614159">
                  <a:moveTo>
                    <a:pt x="457098" y="5035486"/>
                  </a:moveTo>
                  <a:lnTo>
                    <a:pt x="174028" y="5275910"/>
                  </a:lnTo>
                  <a:lnTo>
                    <a:pt x="164084" y="5291404"/>
                  </a:lnTo>
                  <a:lnTo>
                    <a:pt x="160769" y="5309019"/>
                  </a:lnTo>
                  <a:lnTo>
                    <a:pt x="164084" y="5326646"/>
                  </a:lnTo>
                  <a:lnTo>
                    <a:pt x="197358" y="5354967"/>
                  </a:lnTo>
                  <a:lnTo>
                    <a:pt x="206375" y="5355869"/>
                  </a:lnTo>
                  <a:lnTo>
                    <a:pt x="215404" y="5354967"/>
                  </a:lnTo>
                  <a:lnTo>
                    <a:pt x="457098" y="5080571"/>
                  </a:lnTo>
                  <a:lnTo>
                    <a:pt x="457098" y="5060747"/>
                  </a:lnTo>
                  <a:lnTo>
                    <a:pt x="229603" y="5333276"/>
                  </a:lnTo>
                  <a:lnTo>
                    <a:pt x="218884" y="5340451"/>
                  </a:lnTo>
                  <a:lnTo>
                    <a:pt x="206387" y="5342852"/>
                  </a:lnTo>
                  <a:lnTo>
                    <a:pt x="193878" y="5340451"/>
                  </a:lnTo>
                  <a:lnTo>
                    <a:pt x="183159" y="5333276"/>
                  </a:lnTo>
                  <a:lnTo>
                    <a:pt x="175856" y="5321947"/>
                  </a:lnTo>
                  <a:lnTo>
                    <a:pt x="173380" y="5309070"/>
                  </a:lnTo>
                  <a:lnTo>
                    <a:pt x="175666" y="5296281"/>
                  </a:lnTo>
                  <a:lnTo>
                    <a:pt x="182702" y="5285168"/>
                  </a:lnTo>
                  <a:lnTo>
                    <a:pt x="457098" y="5052123"/>
                  </a:lnTo>
                  <a:lnTo>
                    <a:pt x="457098" y="5035486"/>
                  </a:lnTo>
                  <a:close/>
                </a:path>
                <a:path w="457200" h="6614159">
                  <a:moveTo>
                    <a:pt x="457098" y="3981399"/>
                  </a:moveTo>
                  <a:lnTo>
                    <a:pt x="210858" y="3772255"/>
                  </a:lnTo>
                  <a:lnTo>
                    <a:pt x="142938" y="3714559"/>
                  </a:lnTo>
                  <a:lnTo>
                    <a:pt x="142798" y="3714534"/>
                  </a:lnTo>
                  <a:lnTo>
                    <a:pt x="142379" y="3714229"/>
                  </a:lnTo>
                  <a:lnTo>
                    <a:pt x="140906" y="3713518"/>
                  </a:lnTo>
                  <a:lnTo>
                    <a:pt x="140322" y="3713365"/>
                  </a:lnTo>
                  <a:lnTo>
                    <a:pt x="140195" y="3713264"/>
                  </a:lnTo>
                  <a:lnTo>
                    <a:pt x="12827" y="3690836"/>
                  </a:lnTo>
                  <a:lnTo>
                    <a:pt x="16192" y="3549294"/>
                  </a:lnTo>
                  <a:lnTo>
                    <a:pt x="13411" y="3546386"/>
                  </a:lnTo>
                  <a:lnTo>
                    <a:pt x="9906" y="3546297"/>
                  </a:lnTo>
                  <a:lnTo>
                    <a:pt x="5880" y="3546284"/>
                  </a:lnTo>
                  <a:lnTo>
                    <a:pt x="3492" y="3549002"/>
                  </a:lnTo>
                  <a:lnTo>
                    <a:pt x="114" y="3690836"/>
                  </a:lnTo>
                  <a:lnTo>
                    <a:pt x="114" y="3696525"/>
                  </a:lnTo>
                  <a:lnTo>
                    <a:pt x="4775" y="3702189"/>
                  </a:lnTo>
                  <a:lnTo>
                    <a:pt x="4978" y="3702342"/>
                  </a:lnTo>
                  <a:lnTo>
                    <a:pt x="135547" y="3725341"/>
                  </a:lnTo>
                  <a:lnTo>
                    <a:pt x="434047" y="4082897"/>
                  </a:lnTo>
                  <a:lnTo>
                    <a:pt x="441185" y="4088993"/>
                  </a:lnTo>
                  <a:lnTo>
                    <a:pt x="449122" y="4093413"/>
                  </a:lnTo>
                  <a:lnTo>
                    <a:pt x="457098" y="4095915"/>
                  </a:lnTo>
                  <a:lnTo>
                    <a:pt x="457098" y="4082135"/>
                  </a:lnTo>
                  <a:lnTo>
                    <a:pt x="454215" y="4081589"/>
                  </a:lnTo>
                  <a:lnTo>
                    <a:pt x="443496" y="4074414"/>
                  </a:lnTo>
                  <a:lnTo>
                    <a:pt x="191262" y="3772255"/>
                  </a:lnTo>
                  <a:lnTo>
                    <a:pt x="457098" y="3998036"/>
                  </a:lnTo>
                  <a:lnTo>
                    <a:pt x="457098" y="3981399"/>
                  </a:lnTo>
                  <a:close/>
                </a:path>
                <a:path w="457200" h="6614159">
                  <a:moveTo>
                    <a:pt x="457098" y="2517737"/>
                  </a:moveTo>
                  <a:lnTo>
                    <a:pt x="174028" y="2758173"/>
                  </a:lnTo>
                  <a:lnTo>
                    <a:pt x="164084" y="2773654"/>
                  </a:lnTo>
                  <a:lnTo>
                    <a:pt x="160769" y="2791282"/>
                  </a:lnTo>
                  <a:lnTo>
                    <a:pt x="164084" y="2808897"/>
                  </a:lnTo>
                  <a:lnTo>
                    <a:pt x="197358" y="2837230"/>
                  </a:lnTo>
                  <a:lnTo>
                    <a:pt x="206375" y="2838132"/>
                  </a:lnTo>
                  <a:lnTo>
                    <a:pt x="215404" y="2837230"/>
                  </a:lnTo>
                  <a:lnTo>
                    <a:pt x="457098" y="2562834"/>
                  </a:lnTo>
                  <a:lnTo>
                    <a:pt x="457098" y="2543010"/>
                  </a:lnTo>
                  <a:lnTo>
                    <a:pt x="229603" y="2815539"/>
                  </a:lnTo>
                  <a:lnTo>
                    <a:pt x="218884" y="2822714"/>
                  </a:lnTo>
                  <a:lnTo>
                    <a:pt x="206387" y="2825115"/>
                  </a:lnTo>
                  <a:lnTo>
                    <a:pt x="193878" y="2822714"/>
                  </a:lnTo>
                  <a:lnTo>
                    <a:pt x="183159" y="2815539"/>
                  </a:lnTo>
                  <a:lnTo>
                    <a:pt x="175856" y="2804210"/>
                  </a:lnTo>
                  <a:lnTo>
                    <a:pt x="173380" y="2791333"/>
                  </a:lnTo>
                  <a:lnTo>
                    <a:pt x="175666" y="2778544"/>
                  </a:lnTo>
                  <a:lnTo>
                    <a:pt x="182702" y="2767431"/>
                  </a:lnTo>
                  <a:lnTo>
                    <a:pt x="457098" y="2534386"/>
                  </a:lnTo>
                  <a:lnTo>
                    <a:pt x="457098" y="2517737"/>
                  </a:lnTo>
                  <a:close/>
                </a:path>
                <a:path w="457200" h="6614159">
                  <a:moveTo>
                    <a:pt x="457098" y="1463662"/>
                  </a:moveTo>
                  <a:lnTo>
                    <a:pt x="210858" y="1254518"/>
                  </a:lnTo>
                  <a:lnTo>
                    <a:pt x="142938" y="1196822"/>
                  </a:lnTo>
                  <a:lnTo>
                    <a:pt x="142798" y="1196797"/>
                  </a:lnTo>
                  <a:lnTo>
                    <a:pt x="142379" y="1196492"/>
                  </a:lnTo>
                  <a:lnTo>
                    <a:pt x="140906" y="1195781"/>
                  </a:lnTo>
                  <a:lnTo>
                    <a:pt x="140322" y="1195628"/>
                  </a:lnTo>
                  <a:lnTo>
                    <a:pt x="140195" y="1195527"/>
                  </a:lnTo>
                  <a:lnTo>
                    <a:pt x="12827" y="1173099"/>
                  </a:lnTo>
                  <a:lnTo>
                    <a:pt x="16192" y="1031557"/>
                  </a:lnTo>
                  <a:lnTo>
                    <a:pt x="13411" y="1028649"/>
                  </a:lnTo>
                  <a:lnTo>
                    <a:pt x="9906" y="1028560"/>
                  </a:lnTo>
                  <a:lnTo>
                    <a:pt x="5880" y="1028547"/>
                  </a:lnTo>
                  <a:lnTo>
                    <a:pt x="3492" y="1031265"/>
                  </a:lnTo>
                  <a:lnTo>
                    <a:pt x="114" y="1173099"/>
                  </a:lnTo>
                  <a:lnTo>
                    <a:pt x="114" y="1178788"/>
                  </a:lnTo>
                  <a:lnTo>
                    <a:pt x="4775" y="1184452"/>
                  </a:lnTo>
                  <a:lnTo>
                    <a:pt x="4978" y="1184605"/>
                  </a:lnTo>
                  <a:lnTo>
                    <a:pt x="135547" y="1207604"/>
                  </a:lnTo>
                  <a:lnTo>
                    <a:pt x="434047" y="1565160"/>
                  </a:lnTo>
                  <a:lnTo>
                    <a:pt x="441185" y="1571256"/>
                  </a:lnTo>
                  <a:lnTo>
                    <a:pt x="449122" y="1575676"/>
                  </a:lnTo>
                  <a:lnTo>
                    <a:pt x="457098" y="1578178"/>
                  </a:lnTo>
                  <a:lnTo>
                    <a:pt x="457098" y="1564398"/>
                  </a:lnTo>
                  <a:lnTo>
                    <a:pt x="454215" y="1563852"/>
                  </a:lnTo>
                  <a:lnTo>
                    <a:pt x="443496" y="1556677"/>
                  </a:lnTo>
                  <a:lnTo>
                    <a:pt x="191262" y="1254518"/>
                  </a:lnTo>
                  <a:lnTo>
                    <a:pt x="457098" y="1480299"/>
                  </a:lnTo>
                  <a:lnTo>
                    <a:pt x="457098" y="1463662"/>
                  </a:lnTo>
                  <a:close/>
                </a:path>
                <a:path w="457200" h="6614159">
                  <a:moveTo>
                    <a:pt x="457098" y="0"/>
                  </a:moveTo>
                  <a:lnTo>
                    <a:pt x="174028" y="240436"/>
                  </a:lnTo>
                  <a:lnTo>
                    <a:pt x="164084" y="255917"/>
                  </a:lnTo>
                  <a:lnTo>
                    <a:pt x="160769" y="273545"/>
                  </a:lnTo>
                  <a:lnTo>
                    <a:pt x="164084" y="291160"/>
                  </a:lnTo>
                  <a:lnTo>
                    <a:pt x="197358" y="319493"/>
                  </a:lnTo>
                  <a:lnTo>
                    <a:pt x="206375" y="320395"/>
                  </a:lnTo>
                  <a:lnTo>
                    <a:pt x="215404" y="319493"/>
                  </a:lnTo>
                  <a:lnTo>
                    <a:pt x="457098" y="45097"/>
                  </a:lnTo>
                  <a:lnTo>
                    <a:pt x="457098" y="25273"/>
                  </a:lnTo>
                  <a:lnTo>
                    <a:pt x="229603" y="297802"/>
                  </a:lnTo>
                  <a:lnTo>
                    <a:pt x="218846" y="304977"/>
                  </a:lnTo>
                  <a:lnTo>
                    <a:pt x="206387" y="307378"/>
                  </a:lnTo>
                  <a:lnTo>
                    <a:pt x="193890" y="304977"/>
                  </a:lnTo>
                  <a:lnTo>
                    <a:pt x="183159" y="297789"/>
                  </a:lnTo>
                  <a:lnTo>
                    <a:pt x="175856" y="286461"/>
                  </a:lnTo>
                  <a:lnTo>
                    <a:pt x="173380" y="273596"/>
                  </a:lnTo>
                  <a:lnTo>
                    <a:pt x="175666" y="260807"/>
                  </a:lnTo>
                  <a:lnTo>
                    <a:pt x="182702" y="249694"/>
                  </a:lnTo>
                  <a:lnTo>
                    <a:pt x="457098" y="16649"/>
                  </a:lnTo>
                  <a:lnTo>
                    <a:pt x="457098" y="0"/>
                  </a:lnTo>
                  <a:close/>
                </a:path>
                <a:path w="457200" h="6614159">
                  <a:moveTo>
                    <a:pt x="457111" y="6215100"/>
                  </a:moveTo>
                  <a:lnTo>
                    <a:pt x="371640" y="6142520"/>
                  </a:lnTo>
                  <a:lnTo>
                    <a:pt x="320281" y="6098895"/>
                  </a:lnTo>
                  <a:lnTo>
                    <a:pt x="308940" y="6089256"/>
                  </a:lnTo>
                  <a:lnTo>
                    <a:pt x="322008" y="6072136"/>
                  </a:lnTo>
                  <a:lnTo>
                    <a:pt x="331876" y="6052693"/>
                  </a:lnTo>
                  <a:lnTo>
                    <a:pt x="338124" y="6031357"/>
                  </a:lnTo>
                  <a:lnTo>
                    <a:pt x="340296" y="6008522"/>
                  </a:lnTo>
                  <a:lnTo>
                    <a:pt x="331304" y="5962764"/>
                  </a:lnTo>
                  <a:lnTo>
                    <a:pt x="327596" y="5957113"/>
                  </a:lnTo>
                  <a:lnTo>
                    <a:pt x="327596" y="6008522"/>
                  </a:lnTo>
                  <a:lnTo>
                    <a:pt x="319608" y="6049340"/>
                  </a:lnTo>
                  <a:lnTo>
                    <a:pt x="297827" y="6082703"/>
                  </a:lnTo>
                  <a:lnTo>
                    <a:pt x="265544" y="6105220"/>
                  </a:lnTo>
                  <a:lnTo>
                    <a:pt x="226072" y="6113488"/>
                  </a:lnTo>
                  <a:lnTo>
                    <a:pt x="186588" y="6105220"/>
                  </a:lnTo>
                  <a:lnTo>
                    <a:pt x="154317" y="6082703"/>
                  </a:lnTo>
                  <a:lnTo>
                    <a:pt x="132537" y="6049340"/>
                  </a:lnTo>
                  <a:lnTo>
                    <a:pt x="124548" y="6008522"/>
                  </a:lnTo>
                  <a:lnTo>
                    <a:pt x="132537" y="5967692"/>
                  </a:lnTo>
                  <a:lnTo>
                    <a:pt x="154317" y="5934329"/>
                  </a:lnTo>
                  <a:lnTo>
                    <a:pt x="186588" y="5911812"/>
                  </a:lnTo>
                  <a:lnTo>
                    <a:pt x="226072" y="5903557"/>
                  </a:lnTo>
                  <a:lnTo>
                    <a:pt x="265544" y="5911812"/>
                  </a:lnTo>
                  <a:lnTo>
                    <a:pt x="297827" y="5934329"/>
                  </a:lnTo>
                  <a:lnTo>
                    <a:pt x="319608" y="5967692"/>
                  </a:lnTo>
                  <a:lnTo>
                    <a:pt x="327596" y="6008522"/>
                  </a:lnTo>
                  <a:lnTo>
                    <a:pt x="327596" y="5957113"/>
                  </a:lnTo>
                  <a:lnTo>
                    <a:pt x="306793" y="5925350"/>
                  </a:lnTo>
                  <a:lnTo>
                    <a:pt x="275437" y="5903557"/>
                  </a:lnTo>
                  <a:lnTo>
                    <a:pt x="270484" y="5900115"/>
                  </a:lnTo>
                  <a:lnTo>
                    <a:pt x="226072" y="5890857"/>
                  </a:lnTo>
                  <a:lnTo>
                    <a:pt x="181648" y="5900115"/>
                  </a:lnTo>
                  <a:lnTo>
                    <a:pt x="145338" y="5925350"/>
                  </a:lnTo>
                  <a:lnTo>
                    <a:pt x="120840" y="5962764"/>
                  </a:lnTo>
                  <a:lnTo>
                    <a:pt x="111848" y="6008522"/>
                  </a:lnTo>
                  <a:lnTo>
                    <a:pt x="120840" y="6054280"/>
                  </a:lnTo>
                  <a:lnTo>
                    <a:pt x="145338" y="6091682"/>
                  </a:lnTo>
                  <a:lnTo>
                    <a:pt x="181648" y="6116917"/>
                  </a:lnTo>
                  <a:lnTo>
                    <a:pt x="226072" y="6126188"/>
                  </a:lnTo>
                  <a:lnTo>
                    <a:pt x="246392" y="6124308"/>
                  </a:lnTo>
                  <a:lnTo>
                    <a:pt x="265557" y="6118923"/>
                  </a:lnTo>
                  <a:lnTo>
                    <a:pt x="276745" y="6113488"/>
                  </a:lnTo>
                  <a:lnTo>
                    <a:pt x="283222" y="6110338"/>
                  </a:lnTo>
                  <a:lnTo>
                    <a:pt x="299097" y="6098895"/>
                  </a:lnTo>
                  <a:lnTo>
                    <a:pt x="457111" y="6288176"/>
                  </a:lnTo>
                  <a:lnTo>
                    <a:pt x="457111" y="6268377"/>
                  </a:lnTo>
                  <a:lnTo>
                    <a:pt x="352044" y="6142520"/>
                  </a:lnTo>
                  <a:lnTo>
                    <a:pt x="457111" y="6231750"/>
                  </a:lnTo>
                  <a:lnTo>
                    <a:pt x="457111" y="6215100"/>
                  </a:lnTo>
                  <a:close/>
                </a:path>
                <a:path w="457200" h="6614159">
                  <a:moveTo>
                    <a:pt x="457111" y="4634077"/>
                  </a:moveTo>
                  <a:lnTo>
                    <a:pt x="402615" y="4641240"/>
                  </a:lnTo>
                  <a:lnTo>
                    <a:pt x="366293" y="4666488"/>
                  </a:lnTo>
                  <a:lnTo>
                    <a:pt x="341795" y="4703889"/>
                  </a:lnTo>
                  <a:lnTo>
                    <a:pt x="332803" y="4749647"/>
                  </a:lnTo>
                  <a:lnTo>
                    <a:pt x="334975" y="4772482"/>
                  </a:lnTo>
                  <a:lnTo>
                    <a:pt x="341210" y="4793818"/>
                  </a:lnTo>
                  <a:lnTo>
                    <a:pt x="351078" y="4813262"/>
                  </a:lnTo>
                  <a:lnTo>
                    <a:pt x="364159" y="4830381"/>
                  </a:lnTo>
                  <a:lnTo>
                    <a:pt x="321068" y="4866995"/>
                  </a:lnTo>
                  <a:lnTo>
                    <a:pt x="321068" y="4883645"/>
                  </a:lnTo>
                  <a:lnTo>
                    <a:pt x="68834" y="5185803"/>
                  </a:lnTo>
                  <a:lnTo>
                    <a:pt x="58089" y="5192979"/>
                  </a:lnTo>
                  <a:lnTo>
                    <a:pt x="45605" y="5195367"/>
                  </a:lnTo>
                  <a:lnTo>
                    <a:pt x="33121" y="5192979"/>
                  </a:lnTo>
                  <a:lnTo>
                    <a:pt x="22377" y="5185803"/>
                  </a:lnTo>
                  <a:lnTo>
                    <a:pt x="15074" y="5174462"/>
                  </a:lnTo>
                  <a:lnTo>
                    <a:pt x="12598" y="5161597"/>
                  </a:lnTo>
                  <a:lnTo>
                    <a:pt x="14884" y="5148808"/>
                  </a:lnTo>
                  <a:lnTo>
                    <a:pt x="21920" y="5137709"/>
                  </a:lnTo>
                  <a:lnTo>
                    <a:pt x="321068" y="4883645"/>
                  </a:lnTo>
                  <a:lnTo>
                    <a:pt x="321068" y="4866995"/>
                  </a:lnTo>
                  <a:lnTo>
                    <a:pt x="13246" y="5128450"/>
                  </a:lnTo>
                  <a:lnTo>
                    <a:pt x="3302" y="5143919"/>
                  </a:lnTo>
                  <a:lnTo>
                    <a:pt x="0" y="5161546"/>
                  </a:lnTo>
                  <a:lnTo>
                    <a:pt x="3302" y="5179161"/>
                  </a:lnTo>
                  <a:lnTo>
                    <a:pt x="36588" y="5207495"/>
                  </a:lnTo>
                  <a:lnTo>
                    <a:pt x="45605" y="5208397"/>
                  </a:lnTo>
                  <a:lnTo>
                    <a:pt x="54635" y="5207482"/>
                  </a:lnTo>
                  <a:lnTo>
                    <a:pt x="63195" y="5204803"/>
                  </a:lnTo>
                  <a:lnTo>
                    <a:pt x="71132" y="5200383"/>
                  </a:lnTo>
                  <a:lnTo>
                    <a:pt x="77000" y="5195367"/>
                  </a:lnTo>
                  <a:lnTo>
                    <a:pt x="78270" y="5194287"/>
                  </a:lnTo>
                  <a:lnTo>
                    <a:pt x="337578" y="4883645"/>
                  </a:lnTo>
                  <a:lnTo>
                    <a:pt x="374002" y="4840021"/>
                  </a:lnTo>
                  <a:lnTo>
                    <a:pt x="389877" y="4851463"/>
                  </a:lnTo>
                  <a:lnTo>
                    <a:pt x="407543" y="4860048"/>
                  </a:lnTo>
                  <a:lnTo>
                    <a:pt x="426694" y="4865446"/>
                  </a:lnTo>
                  <a:lnTo>
                    <a:pt x="447027" y="4867313"/>
                  </a:lnTo>
                  <a:lnTo>
                    <a:pt x="457111" y="4865217"/>
                  </a:lnTo>
                  <a:lnTo>
                    <a:pt x="457111" y="4854613"/>
                  </a:lnTo>
                  <a:lnTo>
                    <a:pt x="457111" y="4852505"/>
                  </a:lnTo>
                  <a:lnTo>
                    <a:pt x="447027" y="4854613"/>
                  </a:lnTo>
                  <a:lnTo>
                    <a:pt x="407543" y="4846358"/>
                  </a:lnTo>
                  <a:lnTo>
                    <a:pt x="398475" y="4840021"/>
                  </a:lnTo>
                  <a:lnTo>
                    <a:pt x="375272" y="4823841"/>
                  </a:lnTo>
                  <a:lnTo>
                    <a:pt x="353491" y="4790465"/>
                  </a:lnTo>
                  <a:lnTo>
                    <a:pt x="345503" y="4749647"/>
                  </a:lnTo>
                  <a:lnTo>
                    <a:pt x="353491" y="4708830"/>
                  </a:lnTo>
                  <a:lnTo>
                    <a:pt x="375272" y="4675454"/>
                  </a:lnTo>
                  <a:lnTo>
                    <a:pt x="407543" y="4652937"/>
                  </a:lnTo>
                  <a:lnTo>
                    <a:pt x="447027" y="4644682"/>
                  </a:lnTo>
                  <a:lnTo>
                    <a:pt x="457111" y="4646790"/>
                  </a:lnTo>
                  <a:lnTo>
                    <a:pt x="457111" y="4644682"/>
                  </a:lnTo>
                  <a:lnTo>
                    <a:pt x="457111" y="4634077"/>
                  </a:lnTo>
                  <a:close/>
                </a:path>
                <a:path w="457200" h="6614159">
                  <a:moveTo>
                    <a:pt x="457111" y="3697363"/>
                  </a:moveTo>
                  <a:lnTo>
                    <a:pt x="371640" y="3624770"/>
                  </a:lnTo>
                  <a:lnTo>
                    <a:pt x="320281" y="3581146"/>
                  </a:lnTo>
                  <a:lnTo>
                    <a:pt x="308940" y="3571506"/>
                  </a:lnTo>
                  <a:lnTo>
                    <a:pt x="322008" y="3554399"/>
                  </a:lnTo>
                  <a:lnTo>
                    <a:pt x="331876" y="3534956"/>
                  </a:lnTo>
                  <a:lnTo>
                    <a:pt x="338124" y="3513607"/>
                  </a:lnTo>
                  <a:lnTo>
                    <a:pt x="340296" y="3490772"/>
                  </a:lnTo>
                  <a:lnTo>
                    <a:pt x="331304" y="3445014"/>
                  </a:lnTo>
                  <a:lnTo>
                    <a:pt x="327596" y="3439363"/>
                  </a:lnTo>
                  <a:lnTo>
                    <a:pt x="327596" y="3490772"/>
                  </a:lnTo>
                  <a:lnTo>
                    <a:pt x="319608" y="3531603"/>
                  </a:lnTo>
                  <a:lnTo>
                    <a:pt x="297827" y="3564966"/>
                  </a:lnTo>
                  <a:lnTo>
                    <a:pt x="265544" y="3587483"/>
                  </a:lnTo>
                  <a:lnTo>
                    <a:pt x="226072" y="3595738"/>
                  </a:lnTo>
                  <a:lnTo>
                    <a:pt x="186588" y="3587483"/>
                  </a:lnTo>
                  <a:lnTo>
                    <a:pt x="154317" y="3564966"/>
                  </a:lnTo>
                  <a:lnTo>
                    <a:pt x="132537" y="3531603"/>
                  </a:lnTo>
                  <a:lnTo>
                    <a:pt x="124548" y="3490772"/>
                  </a:lnTo>
                  <a:lnTo>
                    <a:pt x="132537" y="3449955"/>
                  </a:lnTo>
                  <a:lnTo>
                    <a:pt x="154317" y="3416592"/>
                  </a:lnTo>
                  <a:lnTo>
                    <a:pt x="186588" y="3394075"/>
                  </a:lnTo>
                  <a:lnTo>
                    <a:pt x="226072" y="3385807"/>
                  </a:lnTo>
                  <a:lnTo>
                    <a:pt x="265544" y="3394075"/>
                  </a:lnTo>
                  <a:lnTo>
                    <a:pt x="297827" y="3416592"/>
                  </a:lnTo>
                  <a:lnTo>
                    <a:pt x="319608" y="3449955"/>
                  </a:lnTo>
                  <a:lnTo>
                    <a:pt x="327596" y="3490772"/>
                  </a:lnTo>
                  <a:lnTo>
                    <a:pt x="327596" y="3439363"/>
                  </a:lnTo>
                  <a:lnTo>
                    <a:pt x="306793" y="3407613"/>
                  </a:lnTo>
                  <a:lnTo>
                    <a:pt x="275437" y="3385807"/>
                  </a:lnTo>
                  <a:lnTo>
                    <a:pt x="270484" y="3382378"/>
                  </a:lnTo>
                  <a:lnTo>
                    <a:pt x="226072" y="3373107"/>
                  </a:lnTo>
                  <a:lnTo>
                    <a:pt x="181648" y="3382378"/>
                  </a:lnTo>
                  <a:lnTo>
                    <a:pt x="145338" y="3407613"/>
                  </a:lnTo>
                  <a:lnTo>
                    <a:pt x="120840" y="3445014"/>
                  </a:lnTo>
                  <a:lnTo>
                    <a:pt x="111848" y="3490772"/>
                  </a:lnTo>
                  <a:lnTo>
                    <a:pt x="120840" y="3536543"/>
                  </a:lnTo>
                  <a:lnTo>
                    <a:pt x="145338" y="3573945"/>
                  </a:lnTo>
                  <a:lnTo>
                    <a:pt x="181648" y="3599180"/>
                  </a:lnTo>
                  <a:lnTo>
                    <a:pt x="226072" y="3608438"/>
                  </a:lnTo>
                  <a:lnTo>
                    <a:pt x="246392" y="3606571"/>
                  </a:lnTo>
                  <a:lnTo>
                    <a:pt x="265557" y="3601174"/>
                  </a:lnTo>
                  <a:lnTo>
                    <a:pt x="276745" y="3595738"/>
                  </a:lnTo>
                  <a:lnTo>
                    <a:pt x="283222" y="3592601"/>
                  </a:lnTo>
                  <a:lnTo>
                    <a:pt x="299097" y="3581146"/>
                  </a:lnTo>
                  <a:lnTo>
                    <a:pt x="457111" y="3770439"/>
                  </a:lnTo>
                  <a:lnTo>
                    <a:pt x="457111" y="3750640"/>
                  </a:lnTo>
                  <a:lnTo>
                    <a:pt x="352044" y="3624770"/>
                  </a:lnTo>
                  <a:lnTo>
                    <a:pt x="457111" y="3714013"/>
                  </a:lnTo>
                  <a:lnTo>
                    <a:pt x="457111" y="3697363"/>
                  </a:lnTo>
                  <a:close/>
                </a:path>
                <a:path w="457200" h="6614159">
                  <a:moveTo>
                    <a:pt x="457111" y="2116340"/>
                  </a:moveTo>
                  <a:lnTo>
                    <a:pt x="402615" y="2123503"/>
                  </a:lnTo>
                  <a:lnTo>
                    <a:pt x="366293" y="2148751"/>
                  </a:lnTo>
                  <a:lnTo>
                    <a:pt x="341795" y="2186152"/>
                  </a:lnTo>
                  <a:lnTo>
                    <a:pt x="332803" y="2231910"/>
                  </a:lnTo>
                  <a:lnTo>
                    <a:pt x="334975" y="2254745"/>
                  </a:lnTo>
                  <a:lnTo>
                    <a:pt x="341210" y="2276081"/>
                  </a:lnTo>
                  <a:lnTo>
                    <a:pt x="351078" y="2295525"/>
                  </a:lnTo>
                  <a:lnTo>
                    <a:pt x="364159" y="2312644"/>
                  </a:lnTo>
                  <a:lnTo>
                    <a:pt x="321068" y="2349258"/>
                  </a:lnTo>
                  <a:lnTo>
                    <a:pt x="321068" y="2365908"/>
                  </a:lnTo>
                  <a:lnTo>
                    <a:pt x="68834" y="2668066"/>
                  </a:lnTo>
                  <a:lnTo>
                    <a:pt x="58089" y="2675242"/>
                  </a:lnTo>
                  <a:lnTo>
                    <a:pt x="45605" y="2677630"/>
                  </a:lnTo>
                  <a:lnTo>
                    <a:pt x="33121" y="2675242"/>
                  </a:lnTo>
                  <a:lnTo>
                    <a:pt x="22377" y="2668066"/>
                  </a:lnTo>
                  <a:lnTo>
                    <a:pt x="15074" y="2656725"/>
                  </a:lnTo>
                  <a:lnTo>
                    <a:pt x="12598" y="2643860"/>
                  </a:lnTo>
                  <a:lnTo>
                    <a:pt x="14884" y="2631071"/>
                  </a:lnTo>
                  <a:lnTo>
                    <a:pt x="21920" y="2619972"/>
                  </a:lnTo>
                  <a:lnTo>
                    <a:pt x="321068" y="2365908"/>
                  </a:lnTo>
                  <a:lnTo>
                    <a:pt x="321068" y="2349258"/>
                  </a:lnTo>
                  <a:lnTo>
                    <a:pt x="13246" y="2610713"/>
                  </a:lnTo>
                  <a:lnTo>
                    <a:pt x="3302" y="2626182"/>
                  </a:lnTo>
                  <a:lnTo>
                    <a:pt x="0" y="2643809"/>
                  </a:lnTo>
                  <a:lnTo>
                    <a:pt x="3302" y="2661424"/>
                  </a:lnTo>
                  <a:lnTo>
                    <a:pt x="36588" y="2689758"/>
                  </a:lnTo>
                  <a:lnTo>
                    <a:pt x="45605" y="2690660"/>
                  </a:lnTo>
                  <a:lnTo>
                    <a:pt x="54635" y="2689745"/>
                  </a:lnTo>
                  <a:lnTo>
                    <a:pt x="63195" y="2687066"/>
                  </a:lnTo>
                  <a:lnTo>
                    <a:pt x="71132" y="2682646"/>
                  </a:lnTo>
                  <a:lnTo>
                    <a:pt x="77000" y="2677630"/>
                  </a:lnTo>
                  <a:lnTo>
                    <a:pt x="78270" y="2676550"/>
                  </a:lnTo>
                  <a:lnTo>
                    <a:pt x="337578" y="2365908"/>
                  </a:lnTo>
                  <a:lnTo>
                    <a:pt x="374002" y="2322284"/>
                  </a:lnTo>
                  <a:lnTo>
                    <a:pt x="389877" y="2333726"/>
                  </a:lnTo>
                  <a:lnTo>
                    <a:pt x="407543" y="2342311"/>
                  </a:lnTo>
                  <a:lnTo>
                    <a:pt x="426694" y="2347709"/>
                  </a:lnTo>
                  <a:lnTo>
                    <a:pt x="447027" y="2349576"/>
                  </a:lnTo>
                  <a:lnTo>
                    <a:pt x="457111" y="2347468"/>
                  </a:lnTo>
                  <a:lnTo>
                    <a:pt x="457111" y="2336876"/>
                  </a:lnTo>
                  <a:lnTo>
                    <a:pt x="457111" y="2334768"/>
                  </a:lnTo>
                  <a:lnTo>
                    <a:pt x="447027" y="2336876"/>
                  </a:lnTo>
                  <a:lnTo>
                    <a:pt x="407543" y="2328608"/>
                  </a:lnTo>
                  <a:lnTo>
                    <a:pt x="398475" y="2322284"/>
                  </a:lnTo>
                  <a:lnTo>
                    <a:pt x="375272" y="2306104"/>
                  </a:lnTo>
                  <a:lnTo>
                    <a:pt x="353491" y="2272728"/>
                  </a:lnTo>
                  <a:lnTo>
                    <a:pt x="345503" y="2231910"/>
                  </a:lnTo>
                  <a:lnTo>
                    <a:pt x="353491" y="2191093"/>
                  </a:lnTo>
                  <a:lnTo>
                    <a:pt x="375272" y="2157717"/>
                  </a:lnTo>
                  <a:lnTo>
                    <a:pt x="407543" y="2135200"/>
                  </a:lnTo>
                  <a:lnTo>
                    <a:pt x="447027" y="2126945"/>
                  </a:lnTo>
                  <a:lnTo>
                    <a:pt x="457111" y="2129053"/>
                  </a:lnTo>
                  <a:lnTo>
                    <a:pt x="457111" y="2126945"/>
                  </a:lnTo>
                  <a:lnTo>
                    <a:pt x="457111" y="2116340"/>
                  </a:lnTo>
                  <a:close/>
                </a:path>
                <a:path w="457200" h="6614159">
                  <a:moveTo>
                    <a:pt x="457111" y="1179626"/>
                  </a:moveTo>
                  <a:lnTo>
                    <a:pt x="371640" y="1107033"/>
                  </a:lnTo>
                  <a:lnTo>
                    <a:pt x="320281" y="1063409"/>
                  </a:lnTo>
                  <a:lnTo>
                    <a:pt x="308940" y="1053769"/>
                  </a:lnTo>
                  <a:lnTo>
                    <a:pt x="322008" y="1036650"/>
                  </a:lnTo>
                  <a:lnTo>
                    <a:pt x="331876" y="1017219"/>
                  </a:lnTo>
                  <a:lnTo>
                    <a:pt x="338124" y="995870"/>
                  </a:lnTo>
                  <a:lnTo>
                    <a:pt x="340296" y="973035"/>
                  </a:lnTo>
                  <a:lnTo>
                    <a:pt x="331304" y="927277"/>
                  </a:lnTo>
                  <a:lnTo>
                    <a:pt x="327596" y="921626"/>
                  </a:lnTo>
                  <a:lnTo>
                    <a:pt x="327596" y="973035"/>
                  </a:lnTo>
                  <a:lnTo>
                    <a:pt x="319608" y="1013866"/>
                  </a:lnTo>
                  <a:lnTo>
                    <a:pt x="297827" y="1047229"/>
                  </a:lnTo>
                  <a:lnTo>
                    <a:pt x="265544" y="1069746"/>
                  </a:lnTo>
                  <a:lnTo>
                    <a:pt x="226072" y="1078001"/>
                  </a:lnTo>
                  <a:lnTo>
                    <a:pt x="186588" y="1069746"/>
                  </a:lnTo>
                  <a:lnTo>
                    <a:pt x="154317" y="1047229"/>
                  </a:lnTo>
                  <a:lnTo>
                    <a:pt x="132537" y="1013866"/>
                  </a:lnTo>
                  <a:lnTo>
                    <a:pt x="124548" y="973035"/>
                  </a:lnTo>
                  <a:lnTo>
                    <a:pt x="132537" y="932218"/>
                  </a:lnTo>
                  <a:lnTo>
                    <a:pt x="154317" y="898855"/>
                  </a:lnTo>
                  <a:lnTo>
                    <a:pt x="186588" y="876338"/>
                  </a:lnTo>
                  <a:lnTo>
                    <a:pt x="226072" y="868070"/>
                  </a:lnTo>
                  <a:lnTo>
                    <a:pt x="265544" y="876338"/>
                  </a:lnTo>
                  <a:lnTo>
                    <a:pt x="297827" y="898855"/>
                  </a:lnTo>
                  <a:lnTo>
                    <a:pt x="319608" y="932218"/>
                  </a:lnTo>
                  <a:lnTo>
                    <a:pt x="327596" y="973035"/>
                  </a:lnTo>
                  <a:lnTo>
                    <a:pt x="327596" y="921626"/>
                  </a:lnTo>
                  <a:lnTo>
                    <a:pt x="306793" y="889876"/>
                  </a:lnTo>
                  <a:lnTo>
                    <a:pt x="275437" y="868070"/>
                  </a:lnTo>
                  <a:lnTo>
                    <a:pt x="270484" y="864641"/>
                  </a:lnTo>
                  <a:lnTo>
                    <a:pt x="226072" y="855370"/>
                  </a:lnTo>
                  <a:lnTo>
                    <a:pt x="181648" y="864641"/>
                  </a:lnTo>
                  <a:lnTo>
                    <a:pt x="145338" y="889876"/>
                  </a:lnTo>
                  <a:lnTo>
                    <a:pt x="120840" y="927277"/>
                  </a:lnTo>
                  <a:lnTo>
                    <a:pt x="111848" y="973035"/>
                  </a:lnTo>
                  <a:lnTo>
                    <a:pt x="120840" y="1018794"/>
                  </a:lnTo>
                  <a:lnTo>
                    <a:pt x="145338" y="1056208"/>
                  </a:lnTo>
                  <a:lnTo>
                    <a:pt x="181648" y="1081443"/>
                  </a:lnTo>
                  <a:lnTo>
                    <a:pt x="226072" y="1090701"/>
                  </a:lnTo>
                  <a:lnTo>
                    <a:pt x="246392" y="1088834"/>
                  </a:lnTo>
                  <a:lnTo>
                    <a:pt x="265557" y="1083437"/>
                  </a:lnTo>
                  <a:lnTo>
                    <a:pt x="276745" y="1078001"/>
                  </a:lnTo>
                  <a:lnTo>
                    <a:pt x="283222" y="1074851"/>
                  </a:lnTo>
                  <a:lnTo>
                    <a:pt x="299097" y="1063409"/>
                  </a:lnTo>
                  <a:lnTo>
                    <a:pt x="457111" y="1252702"/>
                  </a:lnTo>
                  <a:lnTo>
                    <a:pt x="457111" y="1232903"/>
                  </a:lnTo>
                  <a:lnTo>
                    <a:pt x="352044" y="1107033"/>
                  </a:lnTo>
                  <a:lnTo>
                    <a:pt x="457111" y="1196276"/>
                  </a:lnTo>
                  <a:lnTo>
                    <a:pt x="457111" y="1179626"/>
                  </a:lnTo>
                  <a:close/>
                </a:path>
              </a:pathLst>
            </a:custGeom>
            <a:solidFill>
              <a:srgbClr val="3198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70140" y="12"/>
              <a:ext cx="724535" cy="6644005"/>
            </a:xfrm>
            <a:custGeom>
              <a:avLst/>
              <a:gdLst/>
              <a:ahLst/>
              <a:cxnLst/>
              <a:rect l="l" t="t" r="r" b="b"/>
              <a:pathLst>
                <a:path w="724535" h="6644005">
                  <a:moveTo>
                    <a:pt x="723582" y="6527051"/>
                  </a:moveTo>
                  <a:lnTo>
                    <a:pt x="718820" y="6512446"/>
                  </a:lnTo>
                  <a:lnTo>
                    <a:pt x="710996" y="6503035"/>
                  </a:lnTo>
                  <a:lnTo>
                    <a:pt x="710996" y="6528676"/>
                  </a:lnTo>
                  <a:lnTo>
                    <a:pt x="710222" y="6539585"/>
                  </a:lnTo>
                  <a:lnTo>
                    <a:pt x="705205" y="6558051"/>
                  </a:lnTo>
                  <a:lnTo>
                    <a:pt x="700620" y="6563969"/>
                  </a:lnTo>
                  <a:lnTo>
                    <a:pt x="688136" y="6571031"/>
                  </a:lnTo>
                  <a:lnTo>
                    <a:pt x="681075" y="6571869"/>
                  </a:lnTo>
                  <a:lnTo>
                    <a:pt x="531926" y="6529184"/>
                  </a:lnTo>
                  <a:lnTo>
                    <a:pt x="493890" y="6518300"/>
                  </a:lnTo>
                  <a:lnTo>
                    <a:pt x="473087" y="6512357"/>
                  </a:lnTo>
                  <a:lnTo>
                    <a:pt x="473087" y="6525552"/>
                  </a:lnTo>
                  <a:lnTo>
                    <a:pt x="473087" y="6631140"/>
                  </a:lnTo>
                  <a:lnTo>
                    <a:pt x="282105" y="6631140"/>
                  </a:lnTo>
                  <a:lnTo>
                    <a:pt x="282105" y="6518300"/>
                  </a:lnTo>
                  <a:lnTo>
                    <a:pt x="447814" y="6518300"/>
                  </a:lnTo>
                  <a:lnTo>
                    <a:pt x="448233" y="6518440"/>
                  </a:lnTo>
                  <a:lnTo>
                    <a:pt x="473087" y="6525552"/>
                  </a:lnTo>
                  <a:lnTo>
                    <a:pt x="473087" y="6512357"/>
                  </a:lnTo>
                  <a:lnTo>
                    <a:pt x="453682" y="6506794"/>
                  </a:lnTo>
                  <a:lnTo>
                    <a:pt x="452640" y="6506045"/>
                  </a:lnTo>
                  <a:lnTo>
                    <a:pt x="451358" y="6505600"/>
                  </a:lnTo>
                  <a:lnTo>
                    <a:pt x="278371" y="6505600"/>
                  </a:lnTo>
                  <a:lnTo>
                    <a:pt x="22174" y="6250648"/>
                  </a:lnTo>
                  <a:lnTo>
                    <a:pt x="15036" y="6239599"/>
                  </a:lnTo>
                  <a:lnTo>
                    <a:pt x="12661" y="6227000"/>
                  </a:lnTo>
                  <a:lnTo>
                    <a:pt x="15036" y="6214402"/>
                  </a:lnTo>
                  <a:lnTo>
                    <a:pt x="22174" y="6203340"/>
                  </a:lnTo>
                  <a:lnTo>
                    <a:pt x="32715" y="6196330"/>
                  </a:lnTo>
                  <a:lnTo>
                    <a:pt x="44970" y="6194006"/>
                  </a:lnTo>
                  <a:lnTo>
                    <a:pt x="57226" y="6196330"/>
                  </a:lnTo>
                  <a:lnTo>
                    <a:pt x="67767" y="6203340"/>
                  </a:lnTo>
                  <a:lnTo>
                    <a:pt x="289750" y="6431318"/>
                  </a:lnTo>
                  <a:lnTo>
                    <a:pt x="291376" y="6432004"/>
                  </a:lnTo>
                  <a:lnTo>
                    <a:pt x="449046" y="6432004"/>
                  </a:lnTo>
                  <a:lnTo>
                    <a:pt x="691654" y="6505651"/>
                  </a:lnTo>
                  <a:lnTo>
                    <a:pt x="701128" y="6510617"/>
                  </a:lnTo>
                  <a:lnTo>
                    <a:pt x="707758" y="6518656"/>
                  </a:lnTo>
                  <a:lnTo>
                    <a:pt x="710996" y="6528676"/>
                  </a:lnTo>
                  <a:lnTo>
                    <a:pt x="710996" y="6503035"/>
                  </a:lnTo>
                  <a:lnTo>
                    <a:pt x="709079" y="6500723"/>
                  </a:lnTo>
                  <a:lnTo>
                    <a:pt x="695236" y="6493459"/>
                  </a:lnTo>
                  <a:lnTo>
                    <a:pt x="487400" y="6430378"/>
                  </a:lnTo>
                  <a:lnTo>
                    <a:pt x="487400" y="6426517"/>
                  </a:lnTo>
                  <a:lnTo>
                    <a:pt x="487400" y="6274930"/>
                  </a:lnTo>
                  <a:lnTo>
                    <a:pt x="704189" y="6274930"/>
                  </a:lnTo>
                  <a:lnTo>
                    <a:pt x="707034" y="6272085"/>
                  </a:lnTo>
                  <a:lnTo>
                    <a:pt x="707034" y="6265062"/>
                  </a:lnTo>
                  <a:lnTo>
                    <a:pt x="704189" y="6262230"/>
                  </a:lnTo>
                  <a:lnTo>
                    <a:pt x="487400" y="6262230"/>
                  </a:lnTo>
                  <a:lnTo>
                    <a:pt x="487400" y="6060935"/>
                  </a:lnTo>
                  <a:lnTo>
                    <a:pt x="470217" y="6019749"/>
                  </a:lnTo>
                  <a:lnTo>
                    <a:pt x="428802" y="6002655"/>
                  </a:lnTo>
                  <a:lnTo>
                    <a:pt x="312000" y="6002655"/>
                  </a:lnTo>
                  <a:lnTo>
                    <a:pt x="300443" y="5996165"/>
                  </a:lnTo>
                  <a:lnTo>
                    <a:pt x="285089" y="5987529"/>
                  </a:lnTo>
                  <a:lnTo>
                    <a:pt x="255358" y="5983668"/>
                  </a:lnTo>
                  <a:lnTo>
                    <a:pt x="226263" y="5990920"/>
                  </a:lnTo>
                  <a:lnTo>
                    <a:pt x="201231" y="6009157"/>
                  </a:lnTo>
                  <a:lnTo>
                    <a:pt x="200075" y="6010402"/>
                  </a:lnTo>
                  <a:lnTo>
                    <a:pt x="199478" y="6012053"/>
                  </a:lnTo>
                  <a:lnTo>
                    <a:pt x="199618" y="6015431"/>
                  </a:lnTo>
                  <a:lnTo>
                    <a:pt x="200367" y="6017018"/>
                  </a:lnTo>
                  <a:lnTo>
                    <a:pt x="311162" y="6118034"/>
                  </a:lnTo>
                  <a:lnTo>
                    <a:pt x="312699" y="6118580"/>
                  </a:lnTo>
                  <a:lnTo>
                    <a:pt x="315937" y="6118580"/>
                  </a:lnTo>
                  <a:lnTo>
                    <a:pt x="317639" y="6117882"/>
                  </a:lnTo>
                  <a:lnTo>
                    <a:pt x="318897" y="6116523"/>
                  </a:lnTo>
                  <a:lnTo>
                    <a:pt x="328383" y="6104001"/>
                  </a:lnTo>
                  <a:lnTo>
                    <a:pt x="328815" y="6103086"/>
                  </a:lnTo>
                  <a:lnTo>
                    <a:pt x="335114" y="6090069"/>
                  </a:lnTo>
                  <a:lnTo>
                    <a:pt x="338975" y="6075096"/>
                  </a:lnTo>
                  <a:lnTo>
                    <a:pt x="339839" y="6059424"/>
                  </a:lnTo>
                  <a:lnTo>
                    <a:pt x="338416" y="6047498"/>
                  </a:lnTo>
                  <a:lnTo>
                    <a:pt x="335267" y="6036081"/>
                  </a:lnTo>
                  <a:lnTo>
                    <a:pt x="330441" y="6025324"/>
                  </a:lnTo>
                  <a:lnTo>
                    <a:pt x="327113" y="6020143"/>
                  </a:lnTo>
                  <a:lnTo>
                    <a:pt x="327113" y="6060935"/>
                  </a:lnTo>
                  <a:lnTo>
                    <a:pt x="326656" y="6071590"/>
                  </a:lnTo>
                  <a:lnTo>
                    <a:pt x="324180" y="6082779"/>
                  </a:lnTo>
                  <a:lnTo>
                    <a:pt x="319811" y="6093345"/>
                  </a:lnTo>
                  <a:lnTo>
                    <a:pt x="313613" y="6103086"/>
                  </a:lnTo>
                  <a:lnTo>
                    <a:pt x="215125" y="6013285"/>
                  </a:lnTo>
                  <a:lnTo>
                    <a:pt x="236334" y="6000445"/>
                  </a:lnTo>
                  <a:lnTo>
                    <a:pt x="260172" y="5996165"/>
                  </a:lnTo>
                  <a:lnTo>
                    <a:pt x="284060" y="6000547"/>
                  </a:lnTo>
                  <a:lnTo>
                    <a:pt x="320979" y="6034684"/>
                  </a:lnTo>
                  <a:lnTo>
                    <a:pt x="327113" y="6060935"/>
                  </a:lnTo>
                  <a:lnTo>
                    <a:pt x="327113" y="6020143"/>
                  </a:lnTo>
                  <a:lnTo>
                    <a:pt x="324040" y="6015355"/>
                  </a:lnTo>
                  <a:lnTo>
                    <a:pt x="428802" y="6015355"/>
                  </a:lnTo>
                  <a:lnTo>
                    <a:pt x="446646" y="6018949"/>
                  </a:lnTo>
                  <a:lnTo>
                    <a:pt x="461238" y="6028728"/>
                  </a:lnTo>
                  <a:lnTo>
                    <a:pt x="471093" y="6043219"/>
                  </a:lnTo>
                  <a:lnTo>
                    <a:pt x="474700" y="6060935"/>
                  </a:lnTo>
                  <a:lnTo>
                    <a:pt x="474700" y="6426517"/>
                  </a:lnTo>
                  <a:lnTo>
                    <a:pt x="451218" y="6419405"/>
                  </a:lnTo>
                  <a:lnTo>
                    <a:pt x="450608" y="6419304"/>
                  </a:lnTo>
                  <a:lnTo>
                    <a:pt x="295770" y="6419304"/>
                  </a:lnTo>
                  <a:lnTo>
                    <a:pt x="76873" y="6194488"/>
                  </a:lnTo>
                  <a:lnTo>
                    <a:pt x="76136" y="6194006"/>
                  </a:lnTo>
                  <a:lnTo>
                    <a:pt x="62128" y="6184697"/>
                  </a:lnTo>
                  <a:lnTo>
                    <a:pt x="44970" y="6181420"/>
                  </a:lnTo>
                  <a:lnTo>
                    <a:pt x="27813" y="6184697"/>
                  </a:lnTo>
                  <a:lnTo>
                    <a:pt x="13068" y="6194488"/>
                  </a:lnTo>
                  <a:lnTo>
                    <a:pt x="3263" y="6209703"/>
                  </a:lnTo>
                  <a:lnTo>
                    <a:pt x="0" y="6227013"/>
                  </a:lnTo>
                  <a:lnTo>
                    <a:pt x="3289" y="6244348"/>
                  </a:lnTo>
                  <a:lnTo>
                    <a:pt x="13144" y="6259588"/>
                  </a:lnTo>
                  <a:lnTo>
                    <a:pt x="269405" y="6514592"/>
                  </a:lnTo>
                  <a:lnTo>
                    <a:pt x="269405" y="6640995"/>
                  </a:lnTo>
                  <a:lnTo>
                    <a:pt x="272249" y="6643840"/>
                  </a:lnTo>
                  <a:lnTo>
                    <a:pt x="482942" y="6643840"/>
                  </a:lnTo>
                  <a:lnTo>
                    <a:pt x="485787" y="6640995"/>
                  </a:lnTo>
                  <a:lnTo>
                    <a:pt x="485787" y="6631140"/>
                  </a:lnTo>
                  <a:lnTo>
                    <a:pt x="485787" y="6529184"/>
                  </a:lnTo>
                  <a:lnTo>
                    <a:pt x="674420" y="6583172"/>
                  </a:lnTo>
                  <a:lnTo>
                    <a:pt x="677976" y="6583667"/>
                  </a:lnTo>
                  <a:lnTo>
                    <a:pt x="688073" y="6583667"/>
                  </a:lnTo>
                  <a:lnTo>
                    <a:pt x="694575" y="6581965"/>
                  </a:lnTo>
                  <a:lnTo>
                    <a:pt x="700481" y="6578625"/>
                  </a:lnTo>
                  <a:lnTo>
                    <a:pt x="706996" y="6574066"/>
                  </a:lnTo>
                  <a:lnTo>
                    <a:pt x="709079" y="6571869"/>
                  </a:lnTo>
                  <a:lnTo>
                    <a:pt x="712393" y="6568376"/>
                  </a:lnTo>
                  <a:lnTo>
                    <a:pt x="716572" y="6561696"/>
                  </a:lnTo>
                  <a:lnTo>
                    <a:pt x="719416" y="6554203"/>
                  </a:lnTo>
                  <a:lnTo>
                    <a:pt x="722477" y="6542913"/>
                  </a:lnTo>
                  <a:lnTo>
                    <a:pt x="723582" y="6527051"/>
                  </a:lnTo>
                  <a:close/>
                </a:path>
                <a:path w="724535" h="6644005">
                  <a:moveTo>
                    <a:pt x="723582" y="4067403"/>
                  </a:moveTo>
                  <a:lnTo>
                    <a:pt x="718820" y="4052798"/>
                  </a:lnTo>
                  <a:lnTo>
                    <a:pt x="710996" y="4043388"/>
                  </a:lnTo>
                  <a:lnTo>
                    <a:pt x="710996" y="4069029"/>
                  </a:lnTo>
                  <a:lnTo>
                    <a:pt x="710222" y="4079938"/>
                  </a:lnTo>
                  <a:lnTo>
                    <a:pt x="705205" y="4098404"/>
                  </a:lnTo>
                  <a:lnTo>
                    <a:pt x="700620" y="4104322"/>
                  </a:lnTo>
                  <a:lnTo>
                    <a:pt x="688136" y="4111383"/>
                  </a:lnTo>
                  <a:lnTo>
                    <a:pt x="681075" y="4112222"/>
                  </a:lnTo>
                  <a:lnTo>
                    <a:pt x="531926" y="4069537"/>
                  </a:lnTo>
                  <a:lnTo>
                    <a:pt x="493890" y="4058653"/>
                  </a:lnTo>
                  <a:lnTo>
                    <a:pt x="473087" y="4052709"/>
                  </a:lnTo>
                  <a:lnTo>
                    <a:pt x="473087" y="4065905"/>
                  </a:lnTo>
                  <a:lnTo>
                    <a:pt x="473087" y="4171492"/>
                  </a:lnTo>
                  <a:lnTo>
                    <a:pt x="282105" y="4171492"/>
                  </a:lnTo>
                  <a:lnTo>
                    <a:pt x="282105" y="4058653"/>
                  </a:lnTo>
                  <a:lnTo>
                    <a:pt x="447814" y="4058653"/>
                  </a:lnTo>
                  <a:lnTo>
                    <a:pt x="448233" y="4058793"/>
                  </a:lnTo>
                  <a:lnTo>
                    <a:pt x="473087" y="4065905"/>
                  </a:lnTo>
                  <a:lnTo>
                    <a:pt x="473087" y="4052709"/>
                  </a:lnTo>
                  <a:lnTo>
                    <a:pt x="453682" y="4047147"/>
                  </a:lnTo>
                  <a:lnTo>
                    <a:pt x="452640" y="4046397"/>
                  </a:lnTo>
                  <a:lnTo>
                    <a:pt x="451358" y="4045953"/>
                  </a:lnTo>
                  <a:lnTo>
                    <a:pt x="278371" y="4045953"/>
                  </a:lnTo>
                  <a:lnTo>
                    <a:pt x="22174" y="3791013"/>
                  </a:lnTo>
                  <a:lnTo>
                    <a:pt x="15036" y="3779951"/>
                  </a:lnTo>
                  <a:lnTo>
                    <a:pt x="12661" y="3767353"/>
                  </a:lnTo>
                  <a:lnTo>
                    <a:pt x="15036" y="3754755"/>
                  </a:lnTo>
                  <a:lnTo>
                    <a:pt x="22174" y="3743693"/>
                  </a:lnTo>
                  <a:lnTo>
                    <a:pt x="32715" y="3736683"/>
                  </a:lnTo>
                  <a:lnTo>
                    <a:pt x="44970" y="3734346"/>
                  </a:lnTo>
                  <a:lnTo>
                    <a:pt x="57226" y="3736683"/>
                  </a:lnTo>
                  <a:lnTo>
                    <a:pt x="67767" y="3743693"/>
                  </a:lnTo>
                  <a:lnTo>
                    <a:pt x="289750" y="3971671"/>
                  </a:lnTo>
                  <a:lnTo>
                    <a:pt x="291376" y="3972356"/>
                  </a:lnTo>
                  <a:lnTo>
                    <a:pt x="449046" y="3972356"/>
                  </a:lnTo>
                  <a:lnTo>
                    <a:pt x="691654" y="4046004"/>
                  </a:lnTo>
                  <a:lnTo>
                    <a:pt x="701128" y="4050969"/>
                  </a:lnTo>
                  <a:lnTo>
                    <a:pt x="707758" y="4059009"/>
                  </a:lnTo>
                  <a:lnTo>
                    <a:pt x="710996" y="4069029"/>
                  </a:lnTo>
                  <a:lnTo>
                    <a:pt x="710996" y="4043388"/>
                  </a:lnTo>
                  <a:lnTo>
                    <a:pt x="709079" y="4041076"/>
                  </a:lnTo>
                  <a:lnTo>
                    <a:pt x="695236" y="4033812"/>
                  </a:lnTo>
                  <a:lnTo>
                    <a:pt x="487400" y="3970731"/>
                  </a:lnTo>
                  <a:lnTo>
                    <a:pt x="487400" y="3966870"/>
                  </a:lnTo>
                  <a:lnTo>
                    <a:pt x="487400" y="3815283"/>
                  </a:lnTo>
                  <a:lnTo>
                    <a:pt x="704189" y="3815283"/>
                  </a:lnTo>
                  <a:lnTo>
                    <a:pt x="707034" y="3812438"/>
                  </a:lnTo>
                  <a:lnTo>
                    <a:pt x="707034" y="3805415"/>
                  </a:lnTo>
                  <a:lnTo>
                    <a:pt x="704189" y="3802583"/>
                  </a:lnTo>
                  <a:lnTo>
                    <a:pt x="487400" y="3802583"/>
                  </a:lnTo>
                  <a:lnTo>
                    <a:pt x="487400" y="3601288"/>
                  </a:lnTo>
                  <a:lnTo>
                    <a:pt x="470217" y="3560102"/>
                  </a:lnTo>
                  <a:lnTo>
                    <a:pt x="428802" y="3543008"/>
                  </a:lnTo>
                  <a:lnTo>
                    <a:pt x="312000" y="3543008"/>
                  </a:lnTo>
                  <a:lnTo>
                    <a:pt x="300443" y="3536518"/>
                  </a:lnTo>
                  <a:lnTo>
                    <a:pt x="285089" y="3527882"/>
                  </a:lnTo>
                  <a:lnTo>
                    <a:pt x="255358" y="3524021"/>
                  </a:lnTo>
                  <a:lnTo>
                    <a:pt x="226263" y="3531273"/>
                  </a:lnTo>
                  <a:lnTo>
                    <a:pt x="201231" y="3549510"/>
                  </a:lnTo>
                  <a:lnTo>
                    <a:pt x="200075" y="3550755"/>
                  </a:lnTo>
                  <a:lnTo>
                    <a:pt x="199478" y="3552406"/>
                  </a:lnTo>
                  <a:lnTo>
                    <a:pt x="199618" y="3555784"/>
                  </a:lnTo>
                  <a:lnTo>
                    <a:pt x="200367" y="3557371"/>
                  </a:lnTo>
                  <a:lnTo>
                    <a:pt x="311162" y="3658387"/>
                  </a:lnTo>
                  <a:lnTo>
                    <a:pt x="312699" y="3658933"/>
                  </a:lnTo>
                  <a:lnTo>
                    <a:pt x="315937" y="3658933"/>
                  </a:lnTo>
                  <a:lnTo>
                    <a:pt x="317639" y="3658235"/>
                  </a:lnTo>
                  <a:lnTo>
                    <a:pt x="318897" y="3656876"/>
                  </a:lnTo>
                  <a:lnTo>
                    <a:pt x="328383" y="3644341"/>
                  </a:lnTo>
                  <a:lnTo>
                    <a:pt x="328815" y="3643439"/>
                  </a:lnTo>
                  <a:lnTo>
                    <a:pt x="335114" y="3630422"/>
                  </a:lnTo>
                  <a:lnTo>
                    <a:pt x="338975" y="3615448"/>
                  </a:lnTo>
                  <a:lnTo>
                    <a:pt x="339839" y="3599777"/>
                  </a:lnTo>
                  <a:lnTo>
                    <a:pt x="338416" y="3587851"/>
                  </a:lnTo>
                  <a:lnTo>
                    <a:pt x="335267" y="3576434"/>
                  </a:lnTo>
                  <a:lnTo>
                    <a:pt x="330441" y="3565677"/>
                  </a:lnTo>
                  <a:lnTo>
                    <a:pt x="327113" y="3560495"/>
                  </a:lnTo>
                  <a:lnTo>
                    <a:pt x="327113" y="3601288"/>
                  </a:lnTo>
                  <a:lnTo>
                    <a:pt x="326656" y="3611943"/>
                  </a:lnTo>
                  <a:lnTo>
                    <a:pt x="324180" y="3623132"/>
                  </a:lnTo>
                  <a:lnTo>
                    <a:pt x="319811" y="3633698"/>
                  </a:lnTo>
                  <a:lnTo>
                    <a:pt x="313613" y="3643439"/>
                  </a:lnTo>
                  <a:lnTo>
                    <a:pt x="215125" y="3553637"/>
                  </a:lnTo>
                  <a:lnTo>
                    <a:pt x="236334" y="3540798"/>
                  </a:lnTo>
                  <a:lnTo>
                    <a:pt x="260172" y="3536518"/>
                  </a:lnTo>
                  <a:lnTo>
                    <a:pt x="284060" y="3540899"/>
                  </a:lnTo>
                  <a:lnTo>
                    <a:pt x="320979" y="3575037"/>
                  </a:lnTo>
                  <a:lnTo>
                    <a:pt x="327113" y="3601288"/>
                  </a:lnTo>
                  <a:lnTo>
                    <a:pt x="327113" y="3560495"/>
                  </a:lnTo>
                  <a:lnTo>
                    <a:pt x="324040" y="3555708"/>
                  </a:lnTo>
                  <a:lnTo>
                    <a:pt x="428802" y="3555708"/>
                  </a:lnTo>
                  <a:lnTo>
                    <a:pt x="446646" y="3559302"/>
                  </a:lnTo>
                  <a:lnTo>
                    <a:pt x="461238" y="3569081"/>
                  </a:lnTo>
                  <a:lnTo>
                    <a:pt x="471093" y="3583571"/>
                  </a:lnTo>
                  <a:lnTo>
                    <a:pt x="474700" y="3601288"/>
                  </a:lnTo>
                  <a:lnTo>
                    <a:pt x="474700" y="3966870"/>
                  </a:lnTo>
                  <a:lnTo>
                    <a:pt x="451218" y="3959758"/>
                  </a:lnTo>
                  <a:lnTo>
                    <a:pt x="450608" y="3959656"/>
                  </a:lnTo>
                  <a:lnTo>
                    <a:pt x="295770" y="3959656"/>
                  </a:lnTo>
                  <a:lnTo>
                    <a:pt x="76873" y="3734841"/>
                  </a:lnTo>
                  <a:lnTo>
                    <a:pt x="76136" y="3734346"/>
                  </a:lnTo>
                  <a:lnTo>
                    <a:pt x="62128" y="3725037"/>
                  </a:lnTo>
                  <a:lnTo>
                    <a:pt x="44970" y="3721773"/>
                  </a:lnTo>
                  <a:lnTo>
                    <a:pt x="27813" y="3725037"/>
                  </a:lnTo>
                  <a:lnTo>
                    <a:pt x="13068" y="3734841"/>
                  </a:lnTo>
                  <a:lnTo>
                    <a:pt x="3263" y="3750043"/>
                  </a:lnTo>
                  <a:lnTo>
                    <a:pt x="0" y="3767366"/>
                  </a:lnTo>
                  <a:lnTo>
                    <a:pt x="3289" y="3784701"/>
                  </a:lnTo>
                  <a:lnTo>
                    <a:pt x="13144" y="3799941"/>
                  </a:lnTo>
                  <a:lnTo>
                    <a:pt x="269405" y="4054945"/>
                  </a:lnTo>
                  <a:lnTo>
                    <a:pt x="269405" y="4181348"/>
                  </a:lnTo>
                  <a:lnTo>
                    <a:pt x="272249" y="4184192"/>
                  </a:lnTo>
                  <a:lnTo>
                    <a:pt x="482942" y="4184192"/>
                  </a:lnTo>
                  <a:lnTo>
                    <a:pt x="485787" y="4181348"/>
                  </a:lnTo>
                  <a:lnTo>
                    <a:pt x="485787" y="4171492"/>
                  </a:lnTo>
                  <a:lnTo>
                    <a:pt x="485787" y="4069537"/>
                  </a:lnTo>
                  <a:lnTo>
                    <a:pt x="674420" y="4123525"/>
                  </a:lnTo>
                  <a:lnTo>
                    <a:pt x="677976" y="4124020"/>
                  </a:lnTo>
                  <a:lnTo>
                    <a:pt x="688073" y="4124020"/>
                  </a:lnTo>
                  <a:lnTo>
                    <a:pt x="719416" y="4094556"/>
                  </a:lnTo>
                  <a:lnTo>
                    <a:pt x="722477" y="4083266"/>
                  </a:lnTo>
                  <a:lnTo>
                    <a:pt x="723582" y="4067403"/>
                  </a:lnTo>
                  <a:close/>
                </a:path>
                <a:path w="724535" h="6644005">
                  <a:moveTo>
                    <a:pt x="723582" y="1607743"/>
                  </a:moveTo>
                  <a:lnTo>
                    <a:pt x="718820" y="1593151"/>
                  </a:lnTo>
                  <a:lnTo>
                    <a:pt x="710996" y="1583728"/>
                  </a:lnTo>
                  <a:lnTo>
                    <a:pt x="710996" y="1609382"/>
                  </a:lnTo>
                  <a:lnTo>
                    <a:pt x="710222" y="1620291"/>
                  </a:lnTo>
                  <a:lnTo>
                    <a:pt x="705205" y="1638757"/>
                  </a:lnTo>
                  <a:lnTo>
                    <a:pt x="700620" y="1644675"/>
                  </a:lnTo>
                  <a:lnTo>
                    <a:pt x="688136" y="1651736"/>
                  </a:lnTo>
                  <a:lnTo>
                    <a:pt x="681075" y="1652574"/>
                  </a:lnTo>
                  <a:lnTo>
                    <a:pt x="531926" y="1609890"/>
                  </a:lnTo>
                  <a:lnTo>
                    <a:pt x="493890" y="1599006"/>
                  </a:lnTo>
                  <a:lnTo>
                    <a:pt x="473087" y="1593062"/>
                  </a:lnTo>
                  <a:lnTo>
                    <a:pt x="473087" y="1606257"/>
                  </a:lnTo>
                  <a:lnTo>
                    <a:pt x="473087" y="1711845"/>
                  </a:lnTo>
                  <a:lnTo>
                    <a:pt x="282105" y="1711845"/>
                  </a:lnTo>
                  <a:lnTo>
                    <a:pt x="282105" y="1599006"/>
                  </a:lnTo>
                  <a:lnTo>
                    <a:pt x="447814" y="1599006"/>
                  </a:lnTo>
                  <a:lnTo>
                    <a:pt x="448233" y="1599145"/>
                  </a:lnTo>
                  <a:lnTo>
                    <a:pt x="473087" y="1606257"/>
                  </a:lnTo>
                  <a:lnTo>
                    <a:pt x="473087" y="1593062"/>
                  </a:lnTo>
                  <a:lnTo>
                    <a:pt x="453682" y="1587500"/>
                  </a:lnTo>
                  <a:lnTo>
                    <a:pt x="452640" y="1586750"/>
                  </a:lnTo>
                  <a:lnTo>
                    <a:pt x="451358" y="1586306"/>
                  </a:lnTo>
                  <a:lnTo>
                    <a:pt x="278371" y="1586306"/>
                  </a:lnTo>
                  <a:lnTo>
                    <a:pt x="22174" y="1331353"/>
                  </a:lnTo>
                  <a:lnTo>
                    <a:pt x="15036" y="1320304"/>
                  </a:lnTo>
                  <a:lnTo>
                    <a:pt x="12661" y="1307706"/>
                  </a:lnTo>
                  <a:lnTo>
                    <a:pt x="15036" y="1295107"/>
                  </a:lnTo>
                  <a:lnTo>
                    <a:pt x="22174" y="1284046"/>
                  </a:lnTo>
                  <a:lnTo>
                    <a:pt x="32715" y="1277035"/>
                  </a:lnTo>
                  <a:lnTo>
                    <a:pt x="44970" y="1274699"/>
                  </a:lnTo>
                  <a:lnTo>
                    <a:pt x="57226" y="1277035"/>
                  </a:lnTo>
                  <a:lnTo>
                    <a:pt x="67767" y="1284046"/>
                  </a:lnTo>
                  <a:lnTo>
                    <a:pt x="289750" y="1512023"/>
                  </a:lnTo>
                  <a:lnTo>
                    <a:pt x="291376" y="1512709"/>
                  </a:lnTo>
                  <a:lnTo>
                    <a:pt x="449046" y="1512709"/>
                  </a:lnTo>
                  <a:lnTo>
                    <a:pt x="691654" y="1586357"/>
                  </a:lnTo>
                  <a:lnTo>
                    <a:pt x="701128" y="1591310"/>
                  </a:lnTo>
                  <a:lnTo>
                    <a:pt x="707758" y="1599361"/>
                  </a:lnTo>
                  <a:lnTo>
                    <a:pt x="710996" y="1609382"/>
                  </a:lnTo>
                  <a:lnTo>
                    <a:pt x="710996" y="1583728"/>
                  </a:lnTo>
                  <a:lnTo>
                    <a:pt x="709079" y="1581416"/>
                  </a:lnTo>
                  <a:lnTo>
                    <a:pt x="695236" y="1574165"/>
                  </a:lnTo>
                  <a:lnTo>
                    <a:pt x="487400" y="1511084"/>
                  </a:lnTo>
                  <a:lnTo>
                    <a:pt x="487400" y="1507223"/>
                  </a:lnTo>
                  <a:lnTo>
                    <a:pt x="487400" y="1355636"/>
                  </a:lnTo>
                  <a:lnTo>
                    <a:pt x="704189" y="1355636"/>
                  </a:lnTo>
                  <a:lnTo>
                    <a:pt x="707034" y="1352791"/>
                  </a:lnTo>
                  <a:lnTo>
                    <a:pt x="707034" y="1345768"/>
                  </a:lnTo>
                  <a:lnTo>
                    <a:pt x="704189" y="1342936"/>
                  </a:lnTo>
                  <a:lnTo>
                    <a:pt x="487400" y="1342936"/>
                  </a:lnTo>
                  <a:lnTo>
                    <a:pt x="487400" y="1141641"/>
                  </a:lnTo>
                  <a:lnTo>
                    <a:pt x="470217" y="1100455"/>
                  </a:lnTo>
                  <a:lnTo>
                    <a:pt x="428802" y="1083360"/>
                  </a:lnTo>
                  <a:lnTo>
                    <a:pt x="312000" y="1083360"/>
                  </a:lnTo>
                  <a:lnTo>
                    <a:pt x="300443" y="1076871"/>
                  </a:lnTo>
                  <a:lnTo>
                    <a:pt x="285089" y="1068235"/>
                  </a:lnTo>
                  <a:lnTo>
                    <a:pt x="255358" y="1064361"/>
                  </a:lnTo>
                  <a:lnTo>
                    <a:pt x="226263" y="1071613"/>
                  </a:lnTo>
                  <a:lnTo>
                    <a:pt x="201231" y="1089863"/>
                  </a:lnTo>
                  <a:lnTo>
                    <a:pt x="200075" y="1091107"/>
                  </a:lnTo>
                  <a:lnTo>
                    <a:pt x="199478" y="1092758"/>
                  </a:lnTo>
                  <a:lnTo>
                    <a:pt x="199618" y="1096137"/>
                  </a:lnTo>
                  <a:lnTo>
                    <a:pt x="200367" y="1097724"/>
                  </a:lnTo>
                  <a:lnTo>
                    <a:pt x="311162" y="1198740"/>
                  </a:lnTo>
                  <a:lnTo>
                    <a:pt x="312699" y="1199286"/>
                  </a:lnTo>
                  <a:lnTo>
                    <a:pt x="315937" y="1199286"/>
                  </a:lnTo>
                  <a:lnTo>
                    <a:pt x="317639" y="1198587"/>
                  </a:lnTo>
                  <a:lnTo>
                    <a:pt x="318897" y="1197229"/>
                  </a:lnTo>
                  <a:lnTo>
                    <a:pt x="328383" y="1184694"/>
                  </a:lnTo>
                  <a:lnTo>
                    <a:pt x="328815" y="1183792"/>
                  </a:lnTo>
                  <a:lnTo>
                    <a:pt x="335114" y="1170774"/>
                  </a:lnTo>
                  <a:lnTo>
                    <a:pt x="338975" y="1155801"/>
                  </a:lnTo>
                  <a:lnTo>
                    <a:pt x="339839" y="1140129"/>
                  </a:lnTo>
                  <a:lnTo>
                    <a:pt x="338416" y="1128204"/>
                  </a:lnTo>
                  <a:lnTo>
                    <a:pt x="335267" y="1116787"/>
                  </a:lnTo>
                  <a:lnTo>
                    <a:pt x="330441" y="1106030"/>
                  </a:lnTo>
                  <a:lnTo>
                    <a:pt x="327113" y="1100848"/>
                  </a:lnTo>
                  <a:lnTo>
                    <a:pt x="327113" y="1141641"/>
                  </a:lnTo>
                  <a:lnTo>
                    <a:pt x="326656" y="1152296"/>
                  </a:lnTo>
                  <a:lnTo>
                    <a:pt x="324180" y="1163485"/>
                  </a:lnTo>
                  <a:lnTo>
                    <a:pt x="319811" y="1174051"/>
                  </a:lnTo>
                  <a:lnTo>
                    <a:pt x="313613" y="1183792"/>
                  </a:lnTo>
                  <a:lnTo>
                    <a:pt x="215125" y="1093990"/>
                  </a:lnTo>
                  <a:lnTo>
                    <a:pt x="236334" y="1081151"/>
                  </a:lnTo>
                  <a:lnTo>
                    <a:pt x="260172" y="1076871"/>
                  </a:lnTo>
                  <a:lnTo>
                    <a:pt x="284060" y="1081252"/>
                  </a:lnTo>
                  <a:lnTo>
                    <a:pt x="320979" y="1115390"/>
                  </a:lnTo>
                  <a:lnTo>
                    <a:pt x="327113" y="1141641"/>
                  </a:lnTo>
                  <a:lnTo>
                    <a:pt x="327113" y="1100848"/>
                  </a:lnTo>
                  <a:lnTo>
                    <a:pt x="324040" y="1096060"/>
                  </a:lnTo>
                  <a:lnTo>
                    <a:pt x="428802" y="1096060"/>
                  </a:lnTo>
                  <a:lnTo>
                    <a:pt x="446646" y="1099654"/>
                  </a:lnTo>
                  <a:lnTo>
                    <a:pt x="461238" y="1109421"/>
                  </a:lnTo>
                  <a:lnTo>
                    <a:pt x="471093" y="1123911"/>
                  </a:lnTo>
                  <a:lnTo>
                    <a:pt x="474700" y="1141641"/>
                  </a:lnTo>
                  <a:lnTo>
                    <a:pt x="474700" y="1507223"/>
                  </a:lnTo>
                  <a:lnTo>
                    <a:pt x="451218" y="1500111"/>
                  </a:lnTo>
                  <a:lnTo>
                    <a:pt x="450608" y="1500009"/>
                  </a:lnTo>
                  <a:lnTo>
                    <a:pt x="295770" y="1500009"/>
                  </a:lnTo>
                  <a:lnTo>
                    <a:pt x="76873" y="1275194"/>
                  </a:lnTo>
                  <a:lnTo>
                    <a:pt x="76136" y="1274699"/>
                  </a:lnTo>
                  <a:lnTo>
                    <a:pt x="62128" y="1265389"/>
                  </a:lnTo>
                  <a:lnTo>
                    <a:pt x="44970" y="1262126"/>
                  </a:lnTo>
                  <a:lnTo>
                    <a:pt x="27813" y="1265389"/>
                  </a:lnTo>
                  <a:lnTo>
                    <a:pt x="13068" y="1275194"/>
                  </a:lnTo>
                  <a:lnTo>
                    <a:pt x="3263" y="1290396"/>
                  </a:lnTo>
                  <a:lnTo>
                    <a:pt x="0" y="1307719"/>
                  </a:lnTo>
                  <a:lnTo>
                    <a:pt x="3289" y="1325054"/>
                  </a:lnTo>
                  <a:lnTo>
                    <a:pt x="13144" y="1340294"/>
                  </a:lnTo>
                  <a:lnTo>
                    <a:pt x="269405" y="1595297"/>
                  </a:lnTo>
                  <a:lnTo>
                    <a:pt x="269405" y="1721700"/>
                  </a:lnTo>
                  <a:lnTo>
                    <a:pt x="272249" y="1724545"/>
                  </a:lnTo>
                  <a:lnTo>
                    <a:pt x="482942" y="1724545"/>
                  </a:lnTo>
                  <a:lnTo>
                    <a:pt x="485787" y="1721700"/>
                  </a:lnTo>
                  <a:lnTo>
                    <a:pt x="485787" y="1711845"/>
                  </a:lnTo>
                  <a:lnTo>
                    <a:pt x="485787" y="1609890"/>
                  </a:lnTo>
                  <a:lnTo>
                    <a:pt x="674420" y="1663877"/>
                  </a:lnTo>
                  <a:lnTo>
                    <a:pt x="677976" y="1664373"/>
                  </a:lnTo>
                  <a:lnTo>
                    <a:pt x="688073" y="1664373"/>
                  </a:lnTo>
                  <a:lnTo>
                    <a:pt x="719416" y="1634909"/>
                  </a:lnTo>
                  <a:lnTo>
                    <a:pt x="722477" y="1623618"/>
                  </a:lnTo>
                  <a:lnTo>
                    <a:pt x="723582" y="1607743"/>
                  </a:lnTo>
                  <a:close/>
                </a:path>
                <a:path w="724535" h="6644005">
                  <a:moveTo>
                    <a:pt x="723912" y="4997183"/>
                  </a:moveTo>
                  <a:lnTo>
                    <a:pt x="720648" y="4979873"/>
                  </a:lnTo>
                  <a:lnTo>
                    <a:pt x="711250" y="4965306"/>
                  </a:lnTo>
                  <a:lnTo>
                    <a:pt x="711250" y="4997196"/>
                  </a:lnTo>
                  <a:lnTo>
                    <a:pt x="708875" y="5009769"/>
                  </a:lnTo>
                  <a:lnTo>
                    <a:pt x="701738" y="5020830"/>
                  </a:lnTo>
                  <a:lnTo>
                    <a:pt x="445541" y="5275783"/>
                  </a:lnTo>
                  <a:lnTo>
                    <a:pt x="441807" y="5275783"/>
                  </a:lnTo>
                  <a:lnTo>
                    <a:pt x="441807" y="5288483"/>
                  </a:lnTo>
                  <a:lnTo>
                    <a:pt x="441807" y="5401322"/>
                  </a:lnTo>
                  <a:lnTo>
                    <a:pt x="250825" y="5401322"/>
                  </a:lnTo>
                  <a:lnTo>
                    <a:pt x="250825" y="5299367"/>
                  </a:lnTo>
                  <a:lnTo>
                    <a:pt x="250825" y="5295735"/>
                  </a:lnTo>
                  <a:lnTo>
                    <a:pt x="275678" y="5288623"/>
                  </a:lnTo>
                  <a:lnTo>
                    <a:pt x="276098" y="5288483"/>
                  </a:lnTo>
                  <a:lnTo>
                    <a:pt x="441807" y="5288483"/>
                  </a:lnTo>
                  <a:lnTo>
                    <a:pt x="441807" y="5275783"/>
                  </a:lnTo>
                  <a:lnTo>
                    <a:pt x="272554" y="5275783"/>
                  </a:lnTo>
                  <a:lnTo>
                    <a:pt x="271272" y="5276227"/>
                  </a:lnTo>
                  <a:lnTo>
                    <a:pt x="270230" y="5276977"/>
                  </a:lnTo>
                  <a:lnTo>
                    <a:pt x="42837" y="5342052"/>
                  </a:lnTo>
                  <a:lnTo>
                    <a:pt x="13690" y="5309768"/>
                  </a:lnTo>
                  <a:lnTo>
                    <a:pt x="12915" y="5298859"/>
                  </a:lnTo>
                  <a:lnTo>
                    <a:pt x="16154" y="5288826"/>
                  </a:lnTo>
                  <a:lnTo>
                    <a:pt x="22783" y="5280787"/>
                  </a:lnTo>
                  <a:lnTo>
                    <a:pt x="32219" y="5275834"/>
                  </a:lnTo>
                  <a:lnTo>
                    <a:pt x="274866" y="5202186"/>
                  </a:lnTo>
                  <a:lnTo>
                    <a:pt x="432536" y="5202186"/>
                  </a:lnTo>
                  <a:lnTo>
                    <a:pt x="434162" y="5201501"/>
                  </a:lnTo>
                  <a:lnTo>
                    <a:pt x="438835" y="5196700"/>
                  </a:lnTo>
                  <a:lnTo>
                    <a:pt x="656145" y="4973523"/>
                  </a:lnTo>
                  <a:lnTo>
                    <a:pt x="666686" y="4966513"/>
                  </a:lnTo>
                  <a:lnTo>
                    <a:pt x="678942" y="4964176"/>
                  </a:lnTo>
                  <a:lnTo>
                    <a:pt x="691210" y="4966513"/>
                  </a:lnTo>
                  <a:lnTo>
                    <a:pt x="701738" y="4973523"/>
                  </a:lnTo>
                  <a:lnTo>
                    <a:pt x="708875" y="4984585"/>
                  </a:lnTo>
                  <a:lnTo>
                    <a:pt x="711250" y="4997196"/>
                  </a:lnTo>
                  <a:lnTo>
                    <a:pt x="711250" y="4965306"/>
                  </a:lnTo>
                  <a:lnTo>
                    <a:pt x="710844" y="4964671"/>
                  </a:lnTo>
                  <a:lnTo>
                    <a:pt x="710107" y="4964176"/>
                  </a:lnTo>
                  <a:lnTo>
                    <a:pt x="696099" y="4954867"/>
                  </a:lnTo>
                  <a:lnTo>
                    <a:pt x="678942" y="4951603"/>
                  </a:lnTo>
                  <a:lnTo>
                    <a:pt x="661784" y="4954867"/>
                  </a:lnTo>
                  <a:lnTo>
                    <a:pt x="647039" y="4964671"/>
                  </a:lnTo>
                  <a:lnTo>
                    <a:pt x="428142" y="5189486"/>
                  </a:lnTo>
                  <a:lnTo>
                    <a:pt x="273304" y="5189486"/>
                  </a:lnTo>
                  <a:lnTo>
                    <a:pt x="272694" y="5189588"/>
                  </a:lnTo>
                  <a:lnTo>
                    <a:pt x="249212" y="5196700"/>
                  </a:lnTo>
                  <a:lnTo>
                    <a:pt x="249212" y="4831118"/>
                  </a:lnTo>
                  <a:lnTo>
                    <a:pt x="252831" y="4813389"/>
                  </a:lnTo>
                  <a:lnTo>
                    <a:pt x="262674" y="4798898"/>
                  </a:lnTo>
                  <a:lnTo>
                    <a:pt x="277266" y="4789119"/>
                  </a:lnTo>
                  <a:lnTo>
                    <a:pt x="295109" y="4785538"/>
                  </a:lnTo>
                  <a:lnTo>
                    <a:pt x="399872" y="4785538"/>
                  </a:lnTo>
                  <a:lnTo>
                    <a:pt x="393471" y="4795494"/>
                  </a:lnTo>
                  <a:lnTo>
                    <a:pt x="388645" y="4806264"/>
                  </a:lnTo>
                  <a:lnTo>
                    <a:pt x="385495" y="4817681"/>
                  </a:lnTo>
                  <a:lnTo>
                    <a:pt x="384073" y="4829607"/>
                  </a:lnTo>
                  <a:lnTo>
                    <a:pt x="384937" y="4845266"/>
                  </a:lnTo>
                  <a:lnTo>
                    <a:pt x="405015" y="4886706"/>
                  </a:lnTo>
                  <a:lnTo>
                    <a:pt x="407974" y="4888763"/>
                  </a:lnTo>
                  <a:lnTo>
                    <a:pt x="411213" y="4888763"/>
                  </a:lnTo>
                  <a:lnTo>
                    <a:pt x="523544" y="4787201"/>
                  </a:lnTo>
                  <a:lnTo>
                    <a:pt x="524433" y="4782236"/>
                  </a:lnTo>
                  <a:lnTo>
                    <a:pt x="523836" y="4780585"/>
                  </a:lnTo>
                  <a:lnTo>
                    <a:pt x="522681" y="4779340"/>
                  </a:lnTo>
                  <a:lnTo>
                    <a:pt x="508787" y="4769218"/>
                  </a:lnTo>
                  <a:lnTo>
                    <a:pt x="508787" y="4783467"/>
                  </a:lnTo>
                  <a:lnTo>
                    <a:pt x="410298" y="4873269"/>
                  </a:lnTo>
                  <a:lnTo>
                    <a:pt x="404101" y="4863528"/>
                  </a:lnTo>
                  <a:lnTo>
                    <a:pt x="399732" y="4852962"/>
                  </a:lnTo>
                  <a:lnTo>
                    <a:pt x="397256" y="4841773"/>
                  </a:lnTo>
                  <a:lnTo>
                    <a:pt x="396798" y="4831118"/>
                  </a:lnTo>
                  <a:lnTo>
                    <a:pt x="396836" y="4829607"/>
                  </a:lnTo>
                  <a:lnTo>
                    <a:pt x="398614" y="4817110"/>
                  </a:lnTo>
                  <a:lnTo>
                    <a:pt x="402945" y="4804854"/>
                  </a:lnTo>
                  <a:lnTo>
                    <a:pt x="409600" y="4793691"/>
                  </a:lnTo>
                  <a:lnTo>
                    <a:pt x="416966" y="4785538"/>
                  </a:lnTo>
                  <a:lnTo>
                    <a:pt x="418452" y="4783887"/>
                  </a:lnTo>
                  <a:lnTo>
                    <a:pt x="439851" y="4770729"/>
                  </a:lnTo>
                  <a:lnTo>
                    <a:pt x="463740" y="4766348"/>
                  </a:lnTo>
                  <a:lnTo>
                    <a:pt x="487578" y="4770628"/>
                  </a:lnTo>
                  <a:lnTo>
                    <a:pt x="508787" y="4783467"/>
                  </a:lnTo>
                  <a:lnTo>
                    <a:pt x="508787" y="4769218"/>
                  </a:lnTo>
                  <a:lnTo>
                    <a:pt x="504850" y="4766348"/>
                  </a:lnTo>
                  <a:lnTo>
                    <a:pt x="497649" y="4761090"/>
                  </a:lnTo>
                  <a:lnTo>
                    <a:pt x="468553" y="4753838"/>
                  </a:lnTo>
                  <a:lnTo>
                    <a:pt x="438823" y="4757712"/>
                  </a:lnTo>
                  <a:lnTo>
                    <a:pt x="411911" y="4772838"/>
                  </a:lnTo>
                  <a:lnTo>
                    <a:pt x="295109" y="4772838"/>
                  </a:lnTo>
                  <a:lnTo>
                    <a:pt x="272326" y="4777422"/>
                  </a:lnTo>
                  <a:lnTo>
                    <a:pt x="253695" y="4789932"/>
                  </a:lnTo>
                  <a:lnTo>
                    <a:pt x="241122" y="4808448"/>
                  </a:lnTo>
                  <a:lnTo>
                    <a:pt x="236512" y="4831118"/>
                  </a:lnTo>
                  <a:lnTo>
                    <a:pt x="236512" y="5032413"/>
                  </a:lnTo>
                  <a:lnTo>
                    <a:pt x="19723" y="5032413"/>
                  </a:lnTo>
                  <a:lnTo>
                    <a:pt x="16878" y="5035245"/>
                  </a:lnTo>
                  <a:lnTo>
                    <a:pt x="16878" y="5042268"/>
                  </a:lnTo>
                  <a:lnTo>
                    <a:pt x="19723" y="5045113"/>
                  </a:lnTo>
                  <a:lnTo>
                    <a:pt x="236512" y="5045113"/>
                  </a:lnTo>
                  <a:lnTo>
                    <a:pt x="236512" y="5200561"/>
                  </a:lnTo>
                  <a:lnTo>
                    <a:pt x="28676" y="5263642"/>
                  </a:lnTo>
                  <a:lnTo>
                    <a:pt x="14833" y="5270893"/>
                  </a:lnTo>
                  <a:lnTo>
                    <a:pt x="5092" y="5282628"/>
                  </a:lnTo>
                  <a:lnTo>
                    <a:pt x="330" y="5297221"/>
                  </a:lnTo>
                  <a:lnTo>
                    <a:pt x="1435" y="5313096"/>
                  </a:lnTo>
                  <a:lnTo>
                    <a:pt x="23431" y="5348808"/>
                  </a:lnTo>
                  <a:lnTo>
                    <a:pt x="35839" y="5353850"/>
                  </a:lnTo>
                  <a:lnTo>
                    <a:pt x="45935" y="5353850"/>
                  </a:lnTo>
                  <a:lnTo>
                    <a:pt x="49491" y="5353355"/>
                  </a:lnTo>
                  <a:lnTo>
                    <a:pt x="88988" y="5342052"/>
                  </a:lnTo>
                  <a:lnTo>
                    <a:pt x="238125" y="5299367"/>
                  </a:lnTo>
                  <a:lnTo>
                    <a:pt x="238125" y="5411178"/>
                  </a:lnTo>
                  <a:lnTo>
                    <a:pt x="240969" y="5414022"/>
                  </a:lnTo>
                  <a:lnTo>
                    <a:pt x="451662" y="5414022"/>
                  </a:lnTo>
                  <a:lnTo>
                    <a:pt x="454507" y="5411178"/>
                  </a:lnTo>
                  <a:lnTo>
                    <a:pt x="454507" y="5401322"/>
                  </a:lnTo>
                  <a:lnTo>
                    <a:pt x="454507" y="5288483"/>
                  </a:lnTo>
                  <a:lnTo>
                    <a:pt x="454507" y="5284775"/>
                  </a:lnTo>
                  <a:lnTo>
                    <a:pt x="710768" y="5029771"/>
                  </a:lnTo>
                  <a:lnTo>
                    <a:pt x="720623" y="5014519"/>
                  </a:lnTo>
                  <a:lnTo>
                    <a:pt x="723912" y="4997183"/>
                  </a:lnTo>
                  <a:close/>
                </a:path>
                <a:path w="724535" h="6644005">
                  <a:moveTo>
                    <a:pt x="723912" y="2537536"/>
                  </a:moveTo>
                  <a:lnTo>
                    <a:pt x="720648" y="2520226"/>
                  </a:lnTo>
                  <a:lnTo>
                    <a:pt x="711250" y="2505659"/>
                  </a:lnTo>
                  <a:lnTo>
                    <a:pt x="711250" y="2537536"/>
                  </a:lnTo>
                  <a:lnTo>
                    <a:pt x="708875" y="2550122"/>
                  </a:lnTo>
                  <a:lnTo>
                    <a:pt x="701738" y="2561183"/>
                  </a:lnTo>
                  <a:lnTo>
                    <a:pt x="445541" y="2816136"/>
                  </a:lnTo>
                  <a:lnTo>
                    <a:pt x="441807" y="2816136"/>
                  </a:lnTo>
                  <a:lnTo>
                    <a:pt x="441807" y="2828836"/>
                  </a:lnTo>
                  <a:lnTo>
                    <a:pt x="441807" y="2941675"/>
                  </a:lnTo>
                  <a:lnTo>
                    <a:pt x="250825" y="2941675"/>
                  </a:lnTo>
                  <a:lnTo>
                    <a:pt x="250825" y="2839720"/>
                  </a:lnTo>
                  <a:lnTo>
                    <a:pt x="250825" y="2836087"/>
                  </a:lnTo>
                  <a:lnTo>
                    <a:pt x="275678" y="2828975"/>
                  </a:lnTo>
                  <a:lnTo>
                    <a:pt x="276098" y="2828836"/>
                  </a:lnTo>
                  <a:lnTo>
                    <a:pt x="441807" y="2828836"/>
                  </a:lnTo>
                  <a:lnTo>
                    <a:pt x="441807" y="2816136"/>
                  </a:lnTo>
                  <a:lnTo>
                    <a:pt x="272554" y="2816136"/>
                  </a:lnTo>
                  <a:lnTo>
                    <a:pt x="271272" y="2816580"/>
                  </a:lnTo>
                  <a:lnTo>
                    <a:pt x="270230" y="2817330"/>
                  </a:lnTo>
                  <a:lnTo>
                    <a:pt x="42837" y="2882404"/>
                  </a:lnTo>
                  <a:lnTo>
                    <a:pt x="13690" y="2850121"/>
                  </a:lnTo>
                  <a:lnTo>
                    <a:pt x="12915" y="2839212"/>
                  </a:lnTo>
                  <a:lnTo>
                    <a:pt x="16154" y="2829179"/>
                  </a:lnTo>
                  <a:lnTo>
                    <a:pt x="22783" y="2821140"/>
                  </a:lnTo>
                  <a:lnTo>
                    <a:pt x="32219" y="2816187"/>
                  </a:lnTo>
                  <a:lnTo>
                    <a:pt x="274866" y="2742539"/>
                  </a:lnTo>
                  <a:lnTo>
                    <a:pt x="432536" y="2742539"/>
                  </a:lnTo>
                  <a:lnTo>
                    <a:pt x="434162" y="2741853"/>
                  </a:lnTo>
                  <a:lnTo>
                    <a:pt x="438835" y="2737053"/>
                  </a:lnTo>
                  <a:lnTo>
                    <a:pt x="656145" y="2513876"/>
                  </a:lnTo>
                  <a:lnTo>
                    <a:pt x="666686" y="2506865"/>
                  </a:lnTo>
                  <a:lnTo>
                    <a:pt x="678942" y="2504529"/>
                  </a:lnTo>
                  <a:lnTo>
                    <a:pt x="691210" y="2506865"/>
                  </a:lnTo>
                  <a:lnTo>
                    <a:pt x="701738" y="2513876"/>
                  </a:lnTo>
                  <a:lnTo>
                    <a:pt x="708875" y="2524937"/>
                  </a:lnTo>
                  <a:lnTo>
                    <a:pt x="711250" y="2537536"/>
                  </a:lnTo>
                  <a:lnTo>
                    <a:pt x="711250" y="2505659"/>
                  </a:lnTo>
                  <a:lnTo>
                    <a:pt x="710844" y="2505024"/>
                  </a:lnTo>
                  <a:lnTo>
                    <a:pt x="710107" y="2504529"/>
                  </a:lnTo>
                  <a:lnTo>
                    <a:pt x="696099" y="2495219"/>
                  </a:lnTo>
                  <a:lnTo>
                    <a:pt x="678942" y="2491956"/>
                  </a:lnTo>
                  <a:lnTo>
                    <a:pt x="661784" y="2495219"/>
                  </a:lnTo>
                  <a:lnTo>
                    <a:pt x="647039" y="2505024"/>
                  </a:lnTo>
                  <a:lnTo>
                    <a:pt x="428142" y="2729839"/>
                  </a:lnTo>
                  <a:lnTo>
                    <a:pt x="273304" y="2729839"/>
                  </a:lnTo>
                  <a:lnTo>
                    <a:pt x="272694" y="2729941"/>
                  </a:lnTo>
                  <a:lnTo>
                    <a:pt x="249212" y="2737053"/>
                  </a:lnTo>
                  <a:lnTo>
                    <a:pt x="249212" y="2371471"/>
                  </a:lnTo>
                  <a:lnTo>
                    <a:pt x="252831" y="2353741"/>
                  </a:lnTo>
                  <a:lnTo>
                    <a:pt x="262674" y="2339251"/>
                  </a:lnTo>
                  <a:lnTo>
                    <a:pt x="277266" y="2329472"/>
                  </a:lnTo>
                  <a:lnTo>
                    <a:pt x="295109" y="2325890"/>
                  </a:lnTo>
                  <a:lnTo>
                    <a:pt x="399872" y="2325890"/>
                  </a:lnTo>
                  <a:lnTo>
                    <a:pt x="393471" y="2335847"/>
                  </a:lnTo>
                  <a:lnTo>
                    <a:pt x="388645" y="2346617"/>
                  </a:lnTo>
                  <a:lnTo>
                    <a:pt x="385495" y="2358034"/>
                  </a:lnTo>
                  <a:lnTo>
                    <a:pt x="384073" y="2369959"/>
                  </a:lnTo>
                  <a:lnTo>
                    <a:pt x="384937" y="2385618"/>
                  </a:lnTo>
                  <a:lnTo>
                    <a:pt x="405015" y="2427059"/>
                  </a:lnTo>
                  <a:lnTo>
                    <a:pt x="407974" y="2429116"/>
                  </a:lnTo>
                  <a:lnTo>
                    <a:pt x="411213" y="2429116"/>
                  </a:lnTo>
                  <a:lnTo>
                    <a:pt x="523544" y="2327554"/>
                  </a:lnTo>
                  <a:lnTo>
                    <a:pt x="524433" y="2322588"/>
                  </a:lnTo>
                  <a:lnTo>
                    <a:pt x="523836" y="2320937"/>
                  </a:lnTo>
                  <a:lnTo>
                    <a:pt x="522681" y="2319693"/>
                  </a:lnTo>
                  <a:lnTo>
                    <a:pt x="508787" y="2309571"/>
                  </a:lnTo>
                  <a:lnTo>
                    <a:pt x="508787" y="2323820"/>
                  </a:lnTo>
                  <a:lnTo>
                    <a:pt x="410298" y="2413622"/>
                  </a:lnTo>
                  <a:lnTo>
                    <a:pt x="404101" y="2403881"/>
                  </a:lnTo>
                  <a:lnTo>
                    <a:pt x="399732" y="2393315"/>
                  </a:lnTo>
                  <a:lnTo>
                    <a:pt x="397256" y="2382113"/>
                  </a:lnTo>
                  <a:lnTo>
                    <a:pt x="396798" y="2371471"/>
                  </a:lnTo>
                  <a:lnTo>
                    <a:pt x="396836" y="2369959"/>
                  </a:lnTo>
                  <a:lnTo>
                    <a:pt x="398614" y="2357463"/>
                  </a:lnTo>
                  <a:lnTo>
                    <a:pt x="402945" y="2345207"/>
                  </a:lnTo>
                  <a:lnTo>
                    <a:pt x="409600" y="2334044"/>
                  </a:lnTo>
                  <a:lnTo>
                    <a:pt x="416966" y="2325890"/>
                  </a:lnTo>
                  <a:lnTo>
                    <a:pt x="418452" y="2324239"/>
                  </a:lnTo>
                  <a:lnTo>
                    <a:pt x="439851" y="2311082"/>
                  </a:lnTo>
                  <a:lnTo>
                    <a:pt x="463740" y="2306701"/>
                  </a:lnTo>
                  <a:lnTo>
                    <a:pt x="487578" y="2310981"/>
                  </a:lnTo>
                  <a:lnTo>
                    <a:pt x="508787" y="2323820"/>
                  </a:lnTo>
                  <a:lnTo>
                    <a:pt x="508787" y="2309571"/>
                  </a:lnTo>
                  <a:lnTo>
                    <a:pt x="504850" y="2306701"/>
                  </a:lnTo>
                  <a:lnTo>
                    <a:pt x="497649" y="2301443"/>
                  </a:lnTo>
                  <a:lnTo>
                    <a:pt x="468553" y="2294191"/>
                  </a:lnTo>
                  <a:lnTo>
                    <a:pt x="438823" y="2298065"/>
                  </a:lnTo>
                  <a:lnTo>
                    <a:pt x="411911" y="2313190"/>
                  </a:lnTo>
                  <a:lnTo>
                    <a:pt x="295109" y="2313190"/>
                  </a:lnTo>
                  <a:lnTo>
                    <a:pt x="272326" y="2317775"/>
                  </a:lnTo>
                  <a:lnTo>
                    <a:pt x="253695" y="2330272"/>
                  </a:lnTo>
                  <a:lnTo>
                    <a:pt x="241122" y="2348801"/>
                  </a:lnTo>
                  <a:lnTo>
                    <a:pt x="236512" y="2371471"/>
                  </a:lnTo>
                  <a:lnTo>
                    <a:pt x="236512" y="2572766"/>
                  </a:lnTo>
                  <a:lnTo>
                    <a:pt x="19723" y="2572766"/>
                  </a:lnTo>
                  <a:lnTo>
                    <a:pt x="16878" y="2575598"/>
                  </a:lnTo>
                  <a:lnTo>
                    <a:pt x="16878" y="2582621"/>
                  </a:lnTo>
                  <a:lnTo>
                    <a:pt x="19723" y="2585466"/>
                  </a:lnTo>
                  <a:lnTo>
                    <a:pt x="236512" y="2585466"/>
                  </a:lnTo>
                  <a:lnTo>
                    <a:pt x="236512" y="2740914"/>
                  </a:lnTo>
                  <a:lnTo>
                    <a:pt x="28676" y="2803995"/>
                  </a:lnTo>
                  <a:lnTo>
                    <a:pt x="14833" y="2811246"/>
                  </a:lnTo>
                  <a:lnTo>
                    <a:pt x="5092" y="2822968"/>
                  </a:lnTo>
                  <a:lnTo>
                    <a:pt x="330" y="2837573"/>
                  </a:lnTo>
                  <a:lnTo>
                    <a:pt x="1435" y="2853448"/>
                  </a:lnTo>
                  <a:lnTo>
                    <a:pt x="23431" y="2889161"/>
                  </a:lnTo>
                  <a:lnTo>
                    <a:pt x="35839" y="2894203"/>
                  </a:lnTo>
                  <a:lnTo>
                    <a:pt x="45935" y="2894203"/>
                  </a:lnTo>
                  <a:lnTo>
                    <a:pt x="49491" y="2893707"/>
                  </a:lnTo>
                  <a:lnTo>
                    <a:pt x="88988" y="2882404"/>
                  </a:lnTo>
                  <a:lnTo>
                    <a:pt x="238125" y="2839720"/>
                  </a:lnTo>
                  <a:lnTo>
                    <a:pt x="238125" y="2951530"/>
                  </a:lnTo>
                  <a:lnTo>
                    <a:pt x="240969" y="2954375"/>
                  </a:lnTo>
                  <a:lnTo>
                    <a:pt x="451662" y="2954375"/>
                  </a:lnTo>
                  <a:lnTo>
                    <a:pt x="454507" y="2951530"/>
                  </a:lnTo>
                  <a:lnTo>
                    <a:pt x="454507" y="2941675"/>
                  </a:lnTo>
                  <a:lnTo>
                    <a:pt x="454507" y="2828836"/>
                  </a:lnTo>
                  <a:lnTo>
                    <a:pt x="454507" y="2825127"/>
                  </a:lnTo>
                  <a:lnTo>
                    <a:pt x="710768" y="2570124"/>
                  </a:lnTo>
                  <a:lnTo>
                    <a:pt x="720623" y="2554871"/>
                  </a:lnTo>
                  <a:lnTo>
                    <a:pt x="723912" y="2537536"/>
                  </a:lnTo>
                  <a:close/>
                </a:path>
                <a:path w="724535" h="6644005">
                  <a:moveTo>
                    <a:pt x="723912" y="77876"/>
                  </a:moveTo>
                  <a:lnTo>
                    <a:pt x="720648" y="60579"/>
                  </a:lnTo>
                  <a:lnTo>
                    <a:pt x="711250" y="46012"/>
                  </a:lnTo>
                  <a:lnTo>
                    <a:pt x="711250" y="77889"/>
                  </a:lnTo>
                  <a:lnTo>
                    <a:pt x="708875" y="90474"/>
                  </a:lnTo>
                  <a:lnTo>
                    <a:pt x="701738" y="101536"/>
                  </a:lnTo>
                  <a:lnTo>
                    <a:pt x="445541" y="356489"/>
                  </a:lnTo>
                  <a:lnTo>
                    <a:pt x="441807" y="356489"/>
                  </a:lnTo>
                  <a:lnTo>
                    <a:pt x="441807" y="369189"/>
                  </a:lnTo>
                  <a:lnTo>
                    <a:pt x="441807" y="482028"/>
                  </a:lnTo>
                  <a:lnTo>
                    <a:pt x="250825" y="482028"/>
                  </a:lnTo>
                  <a:lnTo>
                    <a:pt x="250825" y="380072"/>
                  </a:lnTo>
                  <a:lnTo>
                    <a:pt x="250825" y="376440"/>
                  </a:lnTo>
                  <a:lnTo>
                    <a:pt x="275678" y="369328"/>
                  </a:lnTo>
                  <a:lnTo>
                    <a:pt x="276098" y="369189"/>
                  </a:lnTo>
                  <a:lnTo>
                    <a:pt x="441807" y="369189"/>
                  </a:lnTo>
                  <a:lnTo>
                    <a:pt x="441807" y="356489"/>
                  </a:lnTo>
                  <a:lnTo>
                    <a:pt x="272554" y="356489"/>
                  </a:lnTo>
                  <a:lnTo>
                    <a:pt x="271272" y="356933"/>
                  </a:lnTo>
                  <a:lnTo>
                    <a:pt x="270230" y="357682"/>
                  </a:lnTo>
                  <a:lnTo>
                    <a:pt x="42837" y="422757"/>
                  </a:lnTo>
                  <a:lnTo>
                    <a:pt x="13690" y="390474"/>
                  </a:lnTo>
                  <a:lnTo>
                    <a:pt x="12915" y="379564"/>
                  </a:lnTo>
                  <a:lnTo>
                    <a:pt x="16154" y="369531"/>
                  </a:lnTo>
                  <a:lnTo>
                    <a:pt x="22783" y="361492"/>
                  </a:lnTo>
                  <a:lnTo>
                    <a:pt x="32219" y="356539"/>
                  </a:lnTo>
                  <a:lnTo>
                    <a:pt x="274866" y="282892"/>
                  </a:lnTo>
                  <a:lnTo>
                    <a:pt x="432536" y="282892"/>
                  </a:lnTo>
                  <a:lnTo>
                    <a:pt x="434162" y="282206"/>
                  </a:lnTo>
                  <a:lnTo>
                    <a:pt x="438835" y="277406"/>
                  </a:lnTo>
                  <a:lnTo>
                    <a:pt x="656145" y="54229"/>
                  </a:lnTo>
                  <a:lnTo>
                    <a:pt x="666686" y="47218"/>
                  </a:lnTo>
                  <a:lnTo>
                    <a:pt x="678942" y="44881"/>
                  </a:lnTo>
                  <a:lnTo>
                    <a:pt x="691210" y="47218"/>
                  </a:lnTo>
                  <a:lnTo>
                    <a:pt x="701738" y="54229"/>
                  </a:lnTo>
                  <a:lnTo>
                    <a:pt x="708875" y="65290"/>
                  </a:lnTo>
                  <a:lnTo>
                    <a:pt x="711250" y="77889"/>
                  </a:lnTo>
                  <a:lnTo>
                    <a:pt x="711250" y="46012"/>
                  </a:lnTo>
                  <a:lnTo>
                    <a:pt x="710844" y="45377"/>
                  </a:lnTo>
                  <a:lnTo>
                    <a:pt x="710107" y="44881"/>
                  </a:lnTo>
                  <a:lnTo>
                    <a:pt x="696099" y="35572"/>
                  </a:lnTo>
                  <a:lnTo>
                    <a:pt x="678942" y="32308"/>
                  </a:lnTo>
                  <a:lnTo>
                    <a:pt x="661784" y="35572"/>
                  </a:lnTo>
                  <a:lnTo>
                    <a:pt x="647039" y="45377"/>
                  </a:lnTo>
                  <a:lnTo>
                    <a:pt x="428142" y="270192"/>
                  </a:lnTo>
                  <a:lnTo>
                    <a:pt x="273304" y="270192"/>
                  </a:lnTo>
                  <a:lnTo>
                    <a:pt x="272694" y="270294"/>
                  </a:lnTo>
                  <a:lnTo>
                    <a:pt x="249212" y="277406"/>
                  </a:lnTo>
                  <a:lnTo>
                    <a:pt x="249212" y="0"/>
                  </a:lnTo>
                  <a:lnTo>
                    <a:pt x="236512" y="0"/>
                  </a:lnTo>
                  <a:lnTo>
                    <a:pt x="236512" y="113118"/>
                  </a:lnTo>
                  <a:lnTo>
                    <a:pt x="19723" y="113118"/>
                  </a:lnTo>
                  <a:lnTo>
                    <a:pt x="16878" y="115951"/>
                  </a:lnTo>
                  <a:lnTo>
                    <a:pt x="16878" y="122974"/>
                  </a:lnTo>
                  <a:lnTo>
                    <a:pt x="19723" y="125818"/>
                  </a:lnTo>
                  <a:lnTo>
                    <a:pt x="236512" y="125818"/>
                  </a:lnTo>
                  <a:lnTo>
                    <a:pt x="236512" y="281266"/>
                  </a:lnTo>
                  <a:lnTo>
                    <a:pt x="28676" y="344347"/>
                  </a:lnTo>
                  <a:lnTo>
                    <a:pt x="14833" y="351599"/>
                  </a:lnTo>
                  <a:lnTo>
                    <a:pt x="5092" y="363321"/>
                  </a:lnTo>
                  <a:lnTo>
                    <a:pt x="330" y="377926"/>
                  </a:lnTo>
                  <a:lnTo>
                    <a:pt x="1435" y="393801"/>
                  </a:lnTo>
                  <a:lnTo>
                    <a:pt x="23431" y="429514"/>
                  </a:lnTo>
                  <a:lnTo>
                    <a:pt x="35839" y="434555"/>
                  </a:lnTo>
                  <a:lnTo>
                    <a:pt x="45935" y="434555"/>
                  </a:lnTo>
                  <a:lnTo>
                    <a:pt x="49491" y="434060"/>
                  </a:lnTo>
                  <a:lnTo>
                    <a:pt x="88988" y="422757"/>
                  </a:lnTo>
                  <a:lnTo>
                    <a:pt x="238125" y="380072"/>
                  </a:lnTo>
                  <a:lnTo>
                    <a:pt x="238125" y="491883"/>
                  </a:lnTo>
                  <a:lnTo>
                    <a:pt x="240969" y="494728"/>
                  </a:lnTo>
                  <a:lnTo>
                    <a:pt x="451662" y="494728"/>
                  </a:lnTo>
                  <a:lnTo>
                    <a:pt x="454507" y="491883"/>
                  </a:lnTo>
                  <a:lnTo>
                    <a:pt x="454507" y="482028"/>
                  </a:lnTo>
                  <a:lnTo>
                    <a:pt x="454507" y="369189"/>
                  </a:lnTo>
                  <a:lnTo>
                    <a:pt x="454507" y="365480"/>
                  </a:lnTo>
                  <a:lnTo>
                    <a:pt x="710768" y="110477"/>
                  </a:lnTo>
                  <a:lnTo>
                    <a:pt x="720623" y="95224"/>
                  </a:lnTo>
                  <a:lnTo>
                    <a:pt x="723912" y="77876"/>
                  </a:lnTo>
                  <a:close/>
                </a:path>
              </a:pathLst>
            </a:custGeom>
            <a:solidFill>
              <a:srgbClr val="2994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165607"/>
              <a:ext cx="531495" cy="7018655"/>
            </a:xfrm>
            <a:custGeom>
              <a:avLst/>
              <a:gdLst/>
              <a:ahLst/>
              <a:cxnLst/>
              <a:rect l="l" t="t" r="r" b="b"/>
              <a:pathLst>
                <a:path w="531495" h="7018655">
                  <a:moveTo>
                    <a:pt x="370179" y="5712523"/>
                  </a:moveTo>
                  <a:lnTo>
                    <a:pt x="366864" y="5694896"/>
                  </a:lnTo>
                  <a:lnTo>
                    <a:pt x="357568" y="5680430"/>
                  </a:lnTo>
                  <a:lnTo>
                    <a:pt x="357568" y="5712574"/>
                  </a:lnTo>
                  <a:lnTo>
                    <a:pt x="355079" y="5725452"/>
                  </a:lnTo>
                  <a:lnTo>
                    <a:pt x="347789" y="5736780"/>
                  </a:lnTo>
                  <a:lnTo>
                    <a:pt x="337045" y="5743968"/>
                  </a:lnTo>
                  <a:lnTo>
                    <a:pt x="324548" y="5746356"/>
                  </a:lnTo>
                  <a:lnTo>
                    <a:pt x="312064" y="5743956"/>
                  </a:lnTo>
                  <a:lnTo>
                    <a:pt x="301345" y="5736780"/>
                  </a:lnTo>
                  <a:lnTo>
                    <a:pt x="49110" y="5434622"/>
                  </a:lnTo>
                  <a:lnTo>
                    <a:pt x="348246" y="5688673"/>
                  </a:lnTo>
                  <a:lnTo>
                    <a:pt x="355269" y="5699785"/>
                  </a:lnTo>
                  <a:lnTo>
                    <a:pt x="357568" y="5712574"/>
                  </a:lnTo>
                  <a:lnTo>
                    <a:pt x="357568" y="5680430"/>
                  </a:lnTo>
                  <a:lnTo>
                    <a:pt x="356920" y="5679414"/>
                  </a:lnTo>
                  <a:lnTo>
                    <a:pt x="68707" y="5434622"/>
                  </a:lnTo>
                  <a:lnTo>
                    <a:pt x="787" y="5376926"/>
                  </a:lnTo>
                  <a:lnTo>
                    <a:pt x="647" y="5376900"/>
                  </a:lnTo>
                  <a:lnTo>
                    <a:pt x="241" y="5376596"/>
                  </a:lnTo>
                  <a:lnTo>
                    <a:pt x="0" y="5376481"/>
                  </a:lnTo>
                  <a:lnTo>
                    <a:pt x="0" y="5395620"/>
                  </a:lnTo>
                  <a:lnTo>
                    <a:pt x="291896" y="5745264"/>
                  </a:lnTo>
                  <a:lnTo>
                    <a:pt x="299034" y="5751360"/>
                  </a:lnTo>
                  <a:lnTo>
                    <a:pt x="306971" y="5755779"/>
                  </a:lnTo>
                  <a:lnTo>
                    <a:pt x="315595" y="5758472"/>
                  </a:lnTo>
                  <a:lnTo>
                    <a:pt x="324573" y="5759374"/>
                  </a:lnTo>
                  <a:lnTo>
                    <a:pt x="333590" y="5758472"/>
                  </a:lnTo>
                  <a:lnTo>
                    <a:pt x="366864" y="5730138"/>
                  </a:lnTo>
                  <a:lnTo>
                    <a:pt x="370179" y="5712523"/>
                  </a:lnTo>
                  <a:close/>
                </a:path>
                <a:path w="531495" h="7018655">
                  <a:moveTo>
                    <a:pt x="370179" y="3194786"/>
                  </a:moveTo>
                  <a:lnTo>
                    <a:pt x="366864" y="3177159"/>
                  </a:lnTo>
                  <a:lnTo>
                    <a:pt x="357568" y="3162693"/>
                  </a:lnTo>
                  <a:lnTo>
                    <a:pt x="357568" y="3194837"/>
                  </a:lnTo>
                  <a:lnTo>
                    <a:pt x="355079" y="3207715"/>
                  </a:lnTo>
                  <a:lnTo>
                    <a:pt x="347789" y="3219043"/>
                  </a:lnTo>
                  <a:lnTo>
                    <a:pt x="337045" y="3226231"/>
                  </a:lnTo>
                  <a:lnTo>
                    <a:pt x="324548" y="3228606"/>
                  </a:lnTo>
                  <a:lnTo>
                    <a:pt x="312064" y="3226219"/>
                  </a:lnTo>
                  <a:lnTo>
                    <a:pt x="301345" y="3219043"/>
                  </a:lnTo>
                  <a:lnTo>
                    <a:pt x="49110" y="2916885"/>
                  </a:lnTo>
                  <a:lnTo>
                    <a:pt x="348246" y="3170936"/>
                  </a:lnTo>
                  <a:lnTo>
                    <a:pt x="355269" y="3182048"/>
                  </a:lnTo>
                  <a:lnTo>
                    <a:pt x="357568" y="3194837"/>
                  </a:lnTo>
                  <a:lnTo>
                    <a:pt x="357568" y="3162693"/>
                  </a:lnTo>
                  <a:lnTo>
                    <a:pt x="356920" y="3161677"/>
                  </a:lnTo>
                  <a:lnTo>
                    <a:pt x="68707" y="2916885"/>
                  </a:lnTo>
                  <a:lnTo>
                    <a:pt x="787" y="2859189"/>
                  </a:lnTo>
                  <a:lnTo>
                    <a:pt x="647" y="2859163"/>
                  </a:lnTo>
                  <a:lnTo>
                    <a:pt x="241" y="2858859"/>
                  </a:lnTo>
                  <a:lnTo>
                    <a:pt x="0" y="2858744"/>
                  </a:lnTo>
                  <a:lnTo>
                    <a:pt x="0" y="2877883"/>
                  </a:lnTo>
                  <a:lnTo>
                    <a:pt x="291896" y="3227527"/>
                  </a:lnTo>
                  <a:lnTo>
                    <a:pt x="299034" y="3233623"/>
                  </a:lnTo>
                  <a:lnTo>
                    <a:pt x="306971" y="3238042"/>
                  </a:lnTo>
                  <a:lnTo>
                    <a:pt x="315595" y="3240735"/>
                  </a:lnTo>
                  <a:lnTo>
                    <a:pt x="324573" y="3241637"/>
                  </a:lnTo>
                  <a:lnTo>
                    <a:pt x="333590" y="3240735"/>
                  </a:lnTo>
                  <a:lnTo>
                    <a:pt x="342112" y="3238081"/>
                  </a:lnTo>
                  <a:lnTo>
                    <a:pt x="349961" y="3233763"/>
                  </a:lnTo>
                  <a:lnTo>
                    <a:pt x="356044" y="3228606"/>
                  </a:lnTo>
                  <a:lnTo>
                    <a:pt x="356920" y="3227870"/>
                  </a:lnTo>
                  <a:lnTo>
                    <a:pt x="366864" y="3212401"/>
                  </a:lnTo>
                  <a:lnTo>
                    <a:pt x="370179" y="3194786"/>
                  </a:lnTo>
                  <a:close/>
                </a:path>
                <a:path w="531495" h="7018655">
                  <a:moveTo>
                    <a:pt x="370179" y="677049"/>
                  </a:moveTo>
                  <a:lnTo>
                    <a:pt x="366864" y="659422"/>
                  </a:lnTo>
                  <a:lnTo>
                    <a:pt x="357568" y="644956"/>
                  </a:lnTo>
                  <a:lnTo>
                    <a:pt x="357568" y="677100"/>
                  </a:lnTo>
                  <a:lnTo>
                    <a:pt x="355079" y="689965"/>
                  </a:lnTo>
                  <a:lnTo>
                    <a:pt x="347764" y="701306"/>
                  </a:lnTo>
                  <a:lnTo>
                    <a:pt x="337045" y="708482"/>
                  </a:lnTo>
                  <a:lnTo>
                    <a:pt x="324548" y="710869"/>
                  </a:lnTo>
                  <a:lnTo>
                    <a:pt x="312064" y="708482"/>
                  </a:lnTo>
                  <a:lnTo>
                    <a:pt x="301332" y="701294"/>
                  </a:lnTo>
                  <a:lnTo>
                    <a:pt x="49110" y="399148"/>
                  </a:lnTo>
                  <a:lnTo>
                    <a:pt x="348246" y="653199"/>
                  </a:lnTo>
                  <a:lnTo>
                    <a:pt x="355269" y="664311"/>
                  </a:lnTo>
                  <a:lnTo>
                    <a:pt x="357568" y="677100"/>
                  </a:lnTo>
                  <a:lnTo>
                    <a:pt x="357568" y="644956"/>
                  </a:lnTo>
                  <a:lnTo>
                    <a:pt x="356920" y="643940"/>
                  </a:lnTo>
                  <a:lnTo>
                    <a:pt x="68707" y="399148"/>
                  </a:lnTo>
                  <a:lnTo>
                    <a:pt x="787" y="341452"/>
                  </a:lnTo>
                  <a:lnTo>
                    <a:pt x="647" y="341426"/>
                  </a:lnTo>
                  <a:lnTo>
                    <a:pt x="241" y="341122"/>
                  </a:lnTo>
                  <a:lnTo>
                    <a:pt x="0" y="341007"/>
                  </a:lnTo>
                  <a:lnTo>
                    <a:pt x="0" y="360146"/>
                  </a:lnTo>
                  <a:lnTo>
                    <a:pt x="291896" y="709790"/>
                  </a:lnTo>
                  <a:lnTo>
                    <a:pt x="299034" y="715886"/>
                  </a:lnTo>
                  <a:lnTo>
                    <a:pt x="306971" y="720305"/>
                  </a:lnTo>
                  <a:lnTo>
                    <a:pt x="315595" y="722998"/>
                  </a:lnTo>
                  <a:lnTo>
                    <a:pt x="324573" y="723900"/>
                  </a:lnTo>
                  <a:lnTo>
                    <a:pt x="333590" y="722985"/>
                  </a:lnTo>
                  <a:lnTo>
                    <a:pt x="342112" y="720344"/>
                  </a:lnTo>
                  <a:lnTo>
                    <a:pt x="349961" y="716026"/>
                  </a:lnTo>
                  <a:lnTo>
                    <a:pt x="356044" y="710869"/>
                  </a:lnTo>
                  <a:lnTo>
                    <a:pt x="356920" y="710133"/>
                  </a:lnTo>
                  <a:lnTo>
                    <a:pt x="366864" y="694664"/>
                  </a:lnTo>
                  <a:lnTo>
                    <a:pt x="370179" y="677049"/>
                  </a:lnTo>
                  <a:close/>
                </a:path>
                <a:path w="531495" h="7018655">
                  <a:moveTo>
                    <a:pt x="419100" y="6412014"/>
                  </a:moveTo>
                  <a:lnTo>
                    <a:pt x="410108" y="6366256"/>
                  </a:lnTo>
                  <a:lnTo>
                    <a:pt x="406400" y="6360604"/>
                  </a:lnTo>
                  <a:lnTo>
                    <a:pt x="406400" y="6412014"/>
                  </a:lnTo>
                  <a:lnTo>
                    <a:pt x="398411" y="6452844"/>
                  </a:lnTo>
                  <a:lnTo>
                    <a:pt x="376631" y="6486207"/>
                  </a:lnTo>
                  <a:lnTo>
                    <a:pt x="344347" y="6508724"/>
                  </a:lnTo>
                  <a:lnTo>
                    <a:pt x="304876" y="6516979"/>
                  </a:lnTo>
                  <a:lnTo>
                    <a:pt x="265391" y="6508724"/>
                  </a:lnTo>
                  <a:lnTo>
                    <a:pt x="256311" y="6502387"/>
                  </a:lnTo>
                  <a:lnTo>
                    <a:pt x="233121" y="6486207"/>
                  </a:lnTo>
                  <a:lnTo>
                    <a:pt x="211340" y="6452844"/>
                  </a:lnTo>
                  <a:lnTo>
                    <a:pt x="203352" y="6412014"/>
                  </a:lnTo>
                  <a:lnTo>
                    <a:pt x="211340" y="6371196"/>
                  </a:lnTo>
                  <a:lnTo>
                    <a:pt x="233121" y="6337821"/>
                  </a:lnTo>
                  <a:lnTo>
                    <a:pt x="265391" y="6315316"/>
                  </a:lnTo>
                  <a:lnTo>
                    <a:pt x="304876" y="6307048"/>
                  </a:lnTo>
                  <a:lnTo>
                    <a:pt x="344347" y="6315316"/>
                  </a:lnTo>
                  <a:lnTo>
                    <a:pt x="376631" y="6337821"/>
                  </a:lnTo>
                  <a:lnTo>
                    <a:pt x="398411" y="6371196"/>
                  </a:lnTo>
                  <a:lnTo>
                    <a:pt x="406400" y="6412014"/>
                  </a:lnTo>
                  <a:lnTo>
                    <a:pt x="406400" y="6360604"/>
                  </a:lnTo>
                  <a:lnTo>
                    <a:pt x="385597" y="6328854"/>
                  </a:lnTo>
                  <a:lnTo>
                    <a:pt x="354241" y="6307048"/>
                  </a:lnTo>
                  <a:lnTo>
                    <a:pt x="349288" y="6303607"/>
                  </a:lnTo>
                  <a:lnTo>
                    <a:pt x="304876" y="6294348"/>
                  </a:lnTo>
                  <a:lnTo>
                    <a:pt x="260451" y="6303607"/>
                  </a:lnTo>
                  <a:lnTo>
                    <a:pt x="224142" y="6328854"/>
                  </a:lnTo>
                  <a:lnTo>
                    <a:pt x="199644" y="6366256"/>
                  </a:lnTo>
                  <a:lnTo>
                    <a:pt x="190652" y="6412014"/>
                  </a:lnTo>
                  <a:lnTo>
                    <a:pt x="192824" y="6434849"/>
                  </a:lnTo>
                  <a:lnTo>
                    <a:pt x="199059" y="6456197"/>
                  </a:lnTo>
                  <a:lnTo>
                    <a:pt x="208927" y="6475628"/>
                  </a:lnTo>
                  <a:lnTo>
                    <a:pt x="222008" y="6492748"/>
                  </a:lnTo>
                  <a:lnTo>
                    <a:pt x="0" y="6681330"/>
                  </a:lnTo>
                  <a:lnTo>
                    <a:pt x="0" y="6697967"/>
                  </a:lnTo>
                  <a:lnTo>
                    <a:pt x="178917" y="6546012"/>
                  </a:lnTo>
                  <a:lnTo>
                    <a:pt x="0" y="6760350"/>
                  </a:lnTo>
                  <a:lnTo>
                    <a:pt x="0" y="6780136"/>
                  </a:lnTo>
                  <a:lnTo>
                    <a:pt x="195427" y="6546012"/>
                  </a:lnTo>
                  <a:lnTo>
                    <a:pt x="231851" y="6502387"/>
                  </a:lnTo>
                  <a:lnTo>
                    <a:pt x="247713" y="6513830"/>
                  </a:lnTo>
                  <a:lnTo>
                    <a:pt x="265391" y="6522415"/>
                  </a:lnTo>
                  <a:lnTo>
                    <a:pt x="284543" y="6527813"/>
                  </a:lnTo>
                  <a:lnTo>
                    <a:pt x="304876" y="6529679"/>
                  </a:lnTo>
                  <a:lnTo>
                    <a:pt x="349288" y="6520421"/>
                  </a:lnTo>
                  <a:lnTo>
                    <a:pt x="354241" y="6516979"/>
                  </a:lnTo>
                  <a:lnTo>
                    <a:pt x="385597" y="6495186"/>
                  </a:lnTo>
                  <a:lnTo>
                    <a:pt x="410108" y="6457772"/>
                  </a:lnTo>
                  <a:lnTo>
                    <a:pt x="419100" y="6412014"/>
                  </a:lnTo>
                  <a:close/>
                </a:path>
                <a:path w="531495" h="7018655">
                  <a:moveTo>
                    <a:pt x="419100" y="3894277"/>
                  </a:moveTo>
                  <a:lnTo>
                    <a:pt x="410108" y="3848519"/>
                  </a:lnTo>
                  <a:lnTo>
                    <a:pt x="406400" y="3842867"/>
                  </a:lnTo>
                  <a:lnTo>
                    <a:pt x="406400" y="3894277"/>
                  </a:lnTo>
                  <a:lnTo>
                    <a:pt x="398411" y="3935095"/>
                  </a:lnTo>
                  <a:lnTo>
                    <a:pt x="376631" y="3968470"/>
                  </a:lnTo>
                  <a:lnTo>
                    <a:pt x="344347" y="3990987"/>
                  </a:lnTo>
                  <a:lnTo>
                    <a:pt x="304876" y="3999242"/>
                  </a:lnTo>
                  <a:lnTo>
                    <a:pt x="265391" y="3990987"/>
                  </a:lnTo>
                  <a:lnTo>
                    <a:pt x="256311" y="3984650"/>
                  </a:lnTo>
                  <a:lnTo>
                    <a:pt x="233121" y="3968470"/>
                  </a:lnTo>
                  <a:lnTo>
                    <a:pt x="211340" y="3935095"/>
                  </a:lnTo>
                  <a:lnTo>
                    <a:pt x="203352" y="3894277"/>
                  </a:lnTo>
                  <a:lnTo>
                    <a:pt x="211340" y="3853459"/>
                  </a:lnTo>
                  <a:lnTo>
                    <a:pt x="233121" y="3820083"/>
                  </a:lnTo>
                  <a:lnTo>
                    <a:pt x="265391" y="3797579"/>
                  </a:lnTo>
                  <a:lnTo>
                    <a:pt x="304876" y="3789311"/>
                  </a:lnTo>
                  <a:lnTo>
                    <a:pt x="344347" y="3797579"/>
                  </a:lnTo>
                  <a:lnTo>
                    <a:pt x="376631" y="3820083"/>
                  </a:lnTo>
                  <a:lnTo>
                    <a:pt x="398411" y="3853459"/>
                  </a:lnTo>
                  <a:lnTo>
                    <a:pt x="406400" y="3894277"/>
                  </a:lnTo>
                  <a:lnTo>
                    <a:pt x="406400" y="3842867"/>
                  </a:lnTo>
                  <a:lnTo>
                    <a:pt x="385597" y="3811117"/>
                  </a:lnTo>
                  <a:lnTo>
                    <a:pt x="354241" y="3789311"/>
                  </a:lnTo>
                  <a:lnTo>
                    <a:pt x="349288" y="3785870"/>
                  </a:lnTo>
                  <a:lnTo>
                    <a:pt x="304876" y="3776611"/>
                  </a:lnTo>
                  <a:lnTo>
                    <a:pt x="260451" y="3785870"/>
                  </a:lnTo>
                  <a:lnTo>
                    <a:pt x="224142" y="3811117"/>
                  </a:lnTo>
                  <a:lnTo>
                    <a:pt x="199644" y="3848519"/>
                  </a:lnTo>
                  <a:lnTo>
                    <a:pt x="190652" y="3894277"/>
                  </a:lnTo>
                  <a:lnTo>
                    <a:pt x="192824" y="3917111"/>
                  </a:lnTo>
                  <a:lnTo>
                    <a:pt x="199059" y="3938460"/>
                  </a:lnTo>
                  <a:lnTo>
                    <a:pt x="208927" y="3957891"/>
                  </a:lnTo>
                  <a:lnTo>
                    <a:pt x="222008" y="3975011"/>
                  </a:lnTo>
                  <a:lnTo>
                    <a:pt x="0" y="4163593"/>
                  </a:lnTo>
                  <a:lnTo>
                    <a:pt x="0" y="4180230"/>
                  </a:lnTo>
                  <a:lnTo>
                    <a:pt x="178917" y="4028275"/>
                  </a:lnTo>
                  <a:lnTo>
                    <a:pt x="0" y="4242613"/>
                  </a:lnTo>
                  <a:lnTo>
                    <a:pt x="0" y="4262399"/>
                  </a:lnTo>
                  <a:lnTo>
                    <a:pt x="195427" y="4028275"/>
                  </a:lnTo>
                  <a:lnTo>
                    <a:pt x="231851" y="3984650"/>
                  </a:lnTo>
                  <a:lnTo>
                    <a:pt x="247713" y="3996093"/>
                  </a:lnTo>
                  <a:lnTo>
                    <a:pt x="265391" y="4004678"/>
                  </a:lnTo>
                  <a:lnTo>
                    <a:pt x="284543" y="4010075"/>
                  </a:lnTo>
                  <a:lnTo>
                    <a:pt x="304876" y="4011942"/>
                  </a:lnTo>
                  <a:lnTo>
                    <a:pt x="349288" y="4002684"/>
                  </a:lnTo>
                  <a:lnTo>
                    <a:pt x="354241" y="3999242"/>
                  </a:lnTo>
                  <a:lnTo>
                    <a:pt x="385597" y="3977436"/>
                  </a:lnTo>
                  <a:lnTo>
                    <a:pt x="410108" y="3940035"/>
                  </a:lnTo>
                  <a:lnTo>
                    <a:pt x="419100" y="3894277"/>
                  </a:lnTo>
                  <a:close/>
                </a:path>
                <a:path w="531495" h="7018655">
                  <a:moveTo>
                    <a:pt x="419100" y="1376540"/>
                  </a:moveTo>
                  <a:lnTo>
                    <a:pt x="410108" y="1330782"/>
                  </a:lnTo>
                  <a:lnTo>
                    <a:pt x="406400" y="1325130"/>
                  </a:lnTo>
                  <a:lnTo>
                    <a:pt x="406400" y="1376540"/>
                  </a:lnTo>
                  <a:lnTo>
                    <a:pt x="398411" y="1417358"/>
                  </a:lnTo>
                  <a:lnTo>
                    <a:pt x="376631" y="1450733"/>
                  </a:lnTo>
                  <a:lnTo>
                    <a:pt x="344347" y="1473250"/>
                  </a:lnTo>
                  <a:lnTo>
                    <a:pt x="304876" y="1481505"/>
                  </a:lnTo>
                  <a:lnTo>
                    <a:pt x="265391" y="1473250"/>
                  </a:lnTo>
                  <a:lnTo>
                    <a:pt x="256311" y="1466913"/>
                  </a:lnTo>
                  <a:lnTo>
                    <a:pt x="233121" y="1450733"/>
                  </a:lnTo>
                  <a:lnTo>
                    <a:pt x="211340" y="1417358"/>
                  </a:lnTo>
                  <a:lnTo>
                    <a:pt x="203352" y="1376540"/>
                  </a:lnTo>
                  <a:lnTo>
                    <a:pt x="211340" y="1335722"/>
                  </a:lnTo>
                  <a:lnTo>
                    <a:pt x="233121" y="1302346"/>
                  </a:lnTo>
                  <a:lnTo>
                    <a:pt x="265391" y="1279829"/>
                  </a:lnTo>
                  <a:lnTo>
                    <a:pt x="304876" y="1271574"/>
                  </a:lnTo>
                  <a:lnTo>
                    <a:pt x="344347" y="1279829"/>
                  </a:lnTo>
                  <a:lnTo>
                    <a:pt x="376631" y="1302346"/>
                  </a:lnTo>
                  <a:lnTo>
                    <a:pt x="398411" y="1335722"/>
                  </a:lnTo>
                  <a:lnTo>
                    <a:pt x="406400" y="1376540"/>
                  </a:lnTo>
                  <a:lnTo>
                    <a:pt x="406400" y="1325130"/>
                  </a:lnTo>
                  <a:lnTo>
                    <a:pt x="385597" y="1293380"/>
                  </a:lnTo>
                  <a:lnTo>
                    <a:pt x="354241" y="1271574"/>
                  </a:lnTo>
                  <a:lnTo>
                    <a:pt x="349288" y="1268133"/>
                  </a:lnTo>
                  <a:lnTo>
                    <a:pt x="304876" y="1258874"/>
                  </a:lnTo>
                  <a:lnTo>
                    <a:pt x="260451" y="1268133"/>
                  </a:lnTo>
                  <a:lnTo>
                    <a:pt x="224142" y="1293380"/>
                  </a:lnTo>
                  <a:lnTo>
                    <a:pt x="199644" y="1330782"/>
                  </a:lnTo>
                  <a:lnTo>
                    <a:pt x="190652" y="1376540"/>
                  </a:lnTo>
                  <a:lnTo>
                    <a:pt x="192824" y="1399374"/>
                  </a:lnTo>
                  <a:lnTo>
                    <a:pt x="199059" y="1420710"/>
                  </a:lnTo>
                  <a:lnTo>
                    <a:pt x="208927" y="1440154"/>
                  </a:lnTo>
                  <a:lnTo>
                    <a:pt x="222008" y="1457274"/>
                  </a:lnTo>
                  <a:lnTo>
                    <a:pt x="0" y="1645856"/>
                  </a:lnTo>
                  <a:lnTo>
                    <a:pt x="0" y="1662493"/>
                  </a:lnTo>
                  <a:lnTo>
                    <a:pt x="178917" y="1510538"/>
                  </a:lnTo>
                  <a:lnTo>
                    <a:pt x="0" y="1724875"/>
                  </a:lnTo>
                  <a:lnTo>
                    <a:pt x="0" y="1744662"/>
                  </a:lnTo>
                  <a:lnTo>
                    <a:pt x="195427" y="1510538"/>
                  </a:lnTo>
                  <a:lnTo>
                    <a:pt x="231851" y="1466913"/>
                  </a:lnTo>
                  <a:lnTo>
                    <a:pt x="247713" y="1478356"/>
                  </a:lnTo>
                  <a:lnTo>
                    <a:pt x="265391" y="1486941"/>
                  </a:lnTo>
                  <a:lnTo>
                    <a:pt x="284543" y="1492338"/>
                  </a:lnTo>
                  <a:lnTo>
                    <a:pt x="304876" y="1494205"/>
                  </a:lnTo>
                  <a:lnTo>
                    <a:pt x="349288" y="1484947"/>
                  </a:lnTo>
                  <a:lnTo>
                    <a:pt x="354241" y="1481505"/>
                  </a:lnTo>
                  <a:lnTo>
                    <a:pt x="385597" y="1459699"/>
                  </a:lnTo>
                  <a:lnTo>
                    <a:pt x="410108" y="1422298"/>
                  </a:lnTo>
                  <a:lnTo>
                    <a:pt x="419100" y="1376540"/>
                  </a:lnTo>
                  <a:close/>
                </a:path>
                <a:path w="531495" h="7018655">
                  <a:moveTo>
                    <a:pt x="530948" y="5565038"/>
                  </a:moveTo>
                  <a:lnTo>
                    <a:pt x="527634" y="5547423"/>
                  </a:lnTo>
                  <a:lnTo>
                    <a:pt x="518350" y="5532971"/>
                  </a:lnTo>
                  <a:lnTo>
                    <a:pt x="518350" y="5565089"/>
                  </a:lnTo>
                  <a:lnTo>
                    <a:pt x="515861" y="5577967"/>
                  </a:lnTo>
                  <a:lnTo>
                    <a:pt x="508571" y="5589308"/>
                  </a:lnTo>
                  <a:lnTo>
                    <a:pt x="497801" y="5596483"/>
                  </a:lnTo>
                  <a:lnTo>
                    <a:pt x="485343" y="5598871"/>
                  </a:lnTo>
                  <a:lnTo>
                    <a:pt x="472846" y="5596483"/>
                  </a:lnTo>
                  <a:lnTo>
                    <a:pt x="462114" y="5589308"/>
                  </a:lnTo>
                  <a:lnTo>
                    <a:pt x="209880" y="5287149"/>
                  </a:lnTo>
                  <a:lnTo>
                    <a:pt x="509028" y="5541213"/>
                  </a:lnTo>
                  <a:lnTo>
                    <a:pt x="516051" y="5552313"/>
                  </a:lnTo>
                  <a:lnTo>
                    <a:pt x="518350" y="5565089"/>
                  </a:lnTo>
                  <a:lnTo>
                    <a:pt x="518350" y="5532971"/>
                  </a:lnTo>
                  <a:lnTo>
                    <a:pt x="517702" y="5531955"/>
                  </a:lnTo>
                  <a:lnTo>
                    <a:pt x="229489" y="5287149"/>
                  </a:lnTo>
                  <a:lnTo>
                    <a:pt x="178130" y="5243525"/>
                  </a:lnTo>
                  <a:lnTo>
                    <a:pt x="166789" y="5233886"/>
                  </a:lnTo>
                  <a:lnTo>
                    <a:pt x="179857" y="5216766"/>
                  </a:lnTo>
                  <a:lnTo>
                    <a:pt x="189725" y="5197322"/>
                  </a:lnTo>
                  <a:lnTo>
                    <a:pt x="195961" y="5175986"/>
                  </a:lnTo>
                  <a:lnTo>
                    <a:pt x="198145" y="5153152"/>
                  </a:lnTo>
                  <a:lnTo>
                    <a:pt x="189153" y="5107394"/>
                  </a:lnTo>
                  <a:lnTo>
                    <a:pt x="164642" y="5069979"/>
                  </a:lnTo>
                  <a:lnTo>
                    <a:pt x="133273" y="5048186"/>
                  </a:lnTo>
                  <a:lnTo>
                    <a:pt x="128333" y="5044745"/>
                  </a:lnTo>
                  <a:lnTo>
                    <a:pt x="83921" y="5035486"/>
                  </a:lnTo>
                  <a:lnTo>
                    <a:pt x="39497" y="5044745"/>
                  </a:lnTo>
                  <a:lnTo>
                    <a:pt x="3187" y="5069979"/>
                  </a:lnTo>
                  <a:lnTo>
                    <a:pt x="0" y="5074856"/>
                  </a:lnTo>
                  <a:lnTo>
                    <a:pt x="0" y="5097602"/>
                  </a:lnTo>
                  <a:lnTo>
                    <a:pt x="12166" y="5078958"/>
                  </a:lnTo>
                  <a:lnTo>
                    <a:pt x="44437" y="5056441"/>
                  </a:lnTo>
                  <a:lnTo>
                    <a:pt x="83921" y="5048186"/>
                  </a:lnTo>
                  <a:lnTo>
                    <a:pt x="123393" y="5056441"/>
                  </a:lnTo>
                  <a:lnTo>
                    <a:pt x="155663" y="5078958"/>
                  </a:lnTo>
                  <a:lnTo>
                    <a:pt x="177444" y="5112321"/>
                  </a:lnTo>
                  <a:lnTo>
                    <a:pt x="185445" y="5153152"/>
                  </a:lnTo>
                  <a:lnTo>
                    <a:pt x="177444" y="5193970"/>
                  </a:lnTo>
                  <a:lnTo>
                    <a:pt x="155663" y="5227332"/>
                  </a:lnTo>
                  <a:lnTo>
                    <a:pt x="123393" y="5249850"/>
                  </a:lnTo>
                  <a:lnTo>
                    <a:pt x="83921" y="5258117"/>
                  </a:lnTo>
                  <a:lnTo>
                    <a:pt x="44437" y="5249850"/>
                  </a:lnTo>
                  <a:lnTo>
                    <a:pt x="12166" y="5227332"/>
                  </a:lnTo>
                  <a:lnTo>
                    <a:pt x="0" y="5208702"/>
                  </a:lnTo>
                  <a:lnTo>
                    <a:pt x="0" y="5231435"/>
                  </a:lnTo>
                  <a:lnTo>
                    <a:pt x="3187" y="5236311"/>
                  </a:lnTo>
                  <a:lnTo>
                    <a:pt x="39497" y="5261546"/>
                  </a:lnTo>
                  <a:lnTo>
                    <a:pt x="83921" y="5270817"/>
                  </a:lnTo>
                  <a:lnTo>
                    <a:pt x="104241" y="5268938"/>
                  </a:lnTo>
                  <a:lnTo>
                    <a:pt x="123405" y="5263553"/>
                  </a:lnTo>
                  <a:lnTo>
                    <a:pt x="134581" y="5258117"/>
                  </a:lnTo>
                  <a:lnTo>
                    <a:pt x="141071" y="5254968"/>
                  </a:lnTo>
                  <a:lnTo>
                    <a:pt x="156946" y="5243525"/>
                  </a:lnTo>
                  <a:lnTo>
                    <a:pt x="452678" y="5597791"/>
                  </a:lnTo>
                  <a:lnTo>
                    <a:pt x="459816" y="5603887"/>
                  </a:lnTo>
                  <a:lnTo>
                    <a:pt x="467753" y="5608294"/>
                  </a:lnTo>
                  <a:lnTo>
                    <a:pt x="476364" y="5610999"/>
                  </a:lnTo>
                  <a:lnTo>
                    <a:pt x="485343" y="5611901"/>
                  </a:lnTo>
                  <a:lnTo>
                    <a:pt x="494372" y="5610987"/>
                  </a:lnTo>
                  <a:lnTo>
                    <a:pt x="502894" y="5608345"/>
                  </a:lnTo>
                  <a:lnTo>
                    <a:pt x="510730" y="5604027"/>
                  </a:lnTo>
                  <a:lnTo>
                    <a:pt x="516839" y="5598871"/>
                  </a:lnTo>
                  <a:lnTo>
                    <a:pt x="517702" y="5598147"/>
                  </a:lnTo>
                  <a:lnTo>
                    <a:pt x="527634" y="5582666"/>
                  </a:lnTo>
                  <a:lnTo>
                    <a:pt x="530948" y="5565038"/>
                  </a:lnTo>
                  <a:close/>
                </a:path>
                <a:path w="531495" h="7018655">
                  <a:moveTo>
                    <a:pt x="530948" y="3047301"/>
                  </a:moveTo>
                  <a:lnTo>
                    <a:pt x="527634" y="3029686"/>
                  </a:lnTo>
                  <a:lnTo>
                    <a:pt x="518350" y="3015234"/>
                  </a:lnTo>
                  <a:lnTo>
                    <a:pt x="518350" y="3047352"/>
                  </a:lnTo>
                  <a:lnTo>
                    <a:pt x="515861" y="3060230"/>
                  </a:lnTo>
                  <a:lnTo>
                    <a:pt x="508571" y="3071571"/>
                  </a:lnTo>
                  <a:lnTo>
                    <a:pt x="497801" y="3078746"/>
                  </a:lnTo>
                  <a:lnTo>
                    <a:pt x="485343" y="3081134"/>
                  </a:lnTo>
                  <a:lnTo>
                    <a:pt x="472846" y="3078734"/>
                  </a:lnTo>
                  <a:lnTo>
                    <a:pt x="462114" y="3071571"/>
                  </a:lnTo>
                  <a:lnTo>
                    <a:pt x="209880" y="2769412"/>
                  </a:lnTo>
                  <a:lnTo>
                    <a:pt x="509028" y="3023476"/>
                  </a:lnTo>
                  <a:lnTo>
                    <a:pt x="516051" y="3034563"/>
                  </a:lnTo>
                  <a:lnTo>
                    <a:pt x="518350" y="3047352"/>
                  </a:lnTo>
                  <a:lnTo>
                    <a:pt x="518350" y="3015234"/>
                  </a:lnTo>
                  <a:lnTo>
                    <a:pt x="517702" y="3014218"/>
                  </a:lnTo>
                  <a:lnTo>
                    <a:pt x="229489" y="2769412"/>
                  </a:lnTo>
                  <a:lnTo>
                    <a:pt x="178130" y="2725788"/>
                  </a:lnTo>
                  <a:lnTo>
                    <a:pt x="166789" y="2716149"/>
                  </a:lnTo>
                  <a:lnTo>
                    <a:pt x="179857" y="2699029"/>
                  </a:lnTo>
                  <a:lnTo>
                    <a:pt x="189725" y="2679585"/>
                  </a:lnTo>
                  <a:lnTo>
                    <a:pt x="195961" y="2658249"/>
                  </a:lnTo>
                  <a:lnTo>
                    <a:pt x="198145" y="2635415"/>
                  </a:lnTo>
                  <a:lnTo>
                    <a:pt x="189153" y="2589657"/>
                  </a:lnTo>
                  <a:lnTo>
                    <a:pt x="164642" y="2552242"/>
                  </a:lnTo>
                  <a:lnTo>
                    <a:pt x="133273" y="2530449"/>
                  </a:lnTo>
                  <a:lnTo>
                    <a:pt x="128333" y="2527008"/>
                  </a:lnTo>
                  <a:lnTo>
                    <a:pt x="83921" y="2517749"/>
                  </a:lnTo>
                  <a:lnTo>
                    <a:pt x="39497" y="2527008"/>
                  </a:lnTo>
                  <a:lnTo>
                    <a:pt x="3187" y="2552242"/>
                  </a:lnTo>
                  <a:lnTo>
                    <a:pt x="0" y="2557119"/>
                  </a:lnTo>
                  <a:lnTo>
                    <a:pt x="0" y="2579865"/>
                  </a:lnTo>
                  <a:lnTo>
                    <a:pt x="12166" y="2561221"/>
                  </a:lnTo>
                  <a:lnTo>
                    <a:pt x="44437" y="2538704"/>
                  </a:lnTo>
                  <a:lnTo>
                    <a:pt x="83921" y="2530449"/>
                  </a:lnTo>
                  <a:lnTo>
                    <a:pt x="123393" y="2538704"/>
                  </a:lnTo>
                  <a:lnTo>
                    <a:pt x="155663" y="2561221"/>
                  </a:lnTo>
                  <a:lnTo>
                    <a:pt x="177444" y="2594584"/>
                  </a:lnTo>
                  <a:lnTo>
                    <a:pt x="185445" y="2635415"/>
                  </a:lnTo>
                  <a:lnTo>
                    <a:pt x="177444" y="2676233"/>
                  </a:lnTo>
                  <a:lnTo>
                    <a:pt x="155663" y="2709595"/>
                  </a:lnTo>
                  <a:lnTo>
                    <a:pt x="123393" y="2732113"/>
                  </a:lnTo>
                  <a:lnTo>
                    <a:pt x="83921" y="2740380"/>
                  </a:lnTo>
                  <a:lnTo>
                    <a:pt x="44437" y="2732113"/>
                  </a:lnTo>
                  <a:lnTo>
                    <a:pt x="12166" y="2709595"/>
                  </a:lnTo>
                  <a:lnTo>
                    <a:pt x="0" y="2690965"/>
                  </a:lnTo>
                  <a:lnTo>
                    <a:pt x="0" y="2713698"/>
                  </a:lnTo>
                  <a:lnTo>
                    <a:pt x="3187" y="2718574"/>
                  </a:lnTo>
                  <a:lnTo>
                    <a:pt x="39497" y="2743809"/>
                  </a:lnTo>
                  <a:lnTo>
                    <a:pt x="83921" y="2753080"/>
                  </a:lnTo>
                  <a:lnTo>
                    <a:pt x="104241" y="2751201"/>
                  </a:lnTo>
                  <a:lnTo>
                    <a:pt x="123405" y="2745816"/>
                  </a:lnTo>
                  <a:lnTo>
                    <a:pt x="134581" y="2740380"/>
                  </a:lnTo>
                  <a:lnTo>
                    <a:pt x="141071" y="2737231"/>
                  </a:lnTo>
                  <a:lnTo>
                    <a:pt x="156946" y="2725788"/>
                  </a:lnTo>
                  <a:lnTo>
                    <a:pt x="452678" y="3080054"/>
                  </a:lnTo>
                  <a:lnTo>
                    <a:pt x="459816" y="3086138"/>
                  </a:lnTo>
                  <a:lnTo>
                    <a:pt x="467753" y="3090557"/>
                  </a:lnTo>
                  <a:lnTo>
                    <a:pt x="476364" y="3093262"/>
                  </a:lnTo>
                  <a:lnTo>
                    <a:pt x="485343" y="3094164"/>
                  </a:lnTo>
                  <a:lnTo>
                    <a:pt x="494372" y="3093250"/>
                  </a:lnTo>
                  <a:lnTo>
                    <a:pt x="502894" y="3090608"/>
                  </a:lnTo>
                  <a:lnTo>
                    <a:pt x="510730" y="3086290"/>
                  </a:lnTo>
                  <a:lnTo>
                    <a:pt x="516839" y="3081134"/>
                  </a:lnTo>
                  <a:lnTo>
                    <a:pt x="517702" y="3080410"/>
                  </a:lnTo>
                  <a:lnTo>
                    <a:pt x="527634" y="3064929"/>
                  </a:lnTo>
                  <a:lnTo>
                    <a:pt x="530948" y="3047301"/>
                  </a:lnTo>
                  <a:close/>
                </a:path>
                <a:path w="531495" h="7018655">
                  <a:moveTo>
                    <a:pt x="530948" y="529564"/>
                  </a:moveTo>
                  <a:lnTo>
                    <a:pt x="527634" y="511949"/>
                  </a:lnTo>
                  <a:lnTo>
                    <a:pt x="518350" y="497484"/>
                  </a:lnTo>
                  <a:lnTo>
                    <a:pt x="518350" y="529615"/>
                  </a:lnTo>
                  <a:lnTo>
                    <a:pt x="515861" y="542493"/>
                  </a:lnTo>
                  <a:lnTo>
                    <a:pt x="508571" y="553821"/>
                  </a:lnTo>
                  <a:lnTo>
                    <a:pt x="497801" y="561009"/>
                  </a:lnTo>
                  <a:lnTo>
                    <a:pt x="485343" y="563397"/>
                  </a:lnTo>
                  <a:lnTo>
                    <a:pt x="472846" y="560997"/>
                  </a:lnTo>
                  <a:lnTo>
                    <a:pt x="462114" y="553821"/>
                  </a:lnTo>
                  <a:lnTo>
                    <a:pt x="209880" y="251663"/>
                  </a:lnTo>
                  <a:lnTo>
                    <a:pt x="509028" y="505726"/>
                  </a:lnTo>
                  <a:lnTo>
                    <a:pt x="516051" y="516826"/>
                  </a:lnTo>
                  <a:lnTo>
                    <a:pt x="518350" y="529615"/>
                  </a:lnTo>
                  <a:lnTo>
                    <a:pt x="518350" y="497484"/>
                  </a:lnTo>
                  <a:lnTo>
                    <a:pt x="517702" y="496468"/>
                  </a:lnTo>
                  <a:lnTo>
                    <a:pt x="229489" y="251663"/>
                  </a:lnTo>
                  <a:lnTo>
                    <a:pt x="178130" y="208038"/>
                  </a:lnTo>
                  <a:lnTo>
                    <a:pt x="166789" y="198399"/>
                  </a:lnTo>
                  <a:lnTo>
                    <a:pt x="179857" y="181292"/>
                  </a:lnTo>
                  <a:lnTo>
                    <a:pt x="189725" y="161848"/>
                  </a:lnTo>
                  <a:lnTo>
                    <a:pt x="195961" y="140500"/>
                  </a:lnTo>
                  <a:lnTo>
                    <a:pt x="198145" y="117665"/>
                  </a:lnTo>
                  <a:lnTo>
                    <a:pt x="189153" y="71907"/>
                  </a:lnTo>
                  <a:lnTo>
                    <a:pt x="164642" y="34505"/>
                  </a:lnTo>
                  <a:lnTo>
                    <a:pt x="133273" y="12700"/>
                  </a:lnTo>
                  <a:lnTo>
                    <a:pt x="128333" y="9271"/>
                  </a:lnTo>
                  <a:lnTo>
                    <a:pt x="83921" y="0"/>
                  </a:lnTo>
                  <a:lnTo>
                    <a:pt x="39497" y="9271"/>
                  </a:lnTo>
                  <a:lnTo>
                    <a:pt x="3187" y="34505"/>
                  </a:lnTo>
                  <a:lnTo>
                    <a:pt x="0" y="39382"/>
                  </a:lnTo>
                  <a:lnTo>
                    <a:pt x="0" y="62128"/>
                  </a:lnTo>
                  <a:lnTo>
                    <a:pt x="12166" y="43484"/>
                  </a:lnTo>
                  <a:lnTo>
                    <a:pt x="44437" y="20967"/>
                  </a:lnTo>
                  <a:lnTo>
                    <a:pt x="83921" y="12700"/>
                  </a:lnTo>
                  <a:lnTo>
                    <a:pt x="123393" y="20967"/>
                  </a:lnTo>
                  <a:lnTo>
                    <a:pt x="155663" y="43484"/>
                  </a:lnTo>
                  <a:lnTo>
                    <a:pt x="177444" y="76847"/>
                  </a:lnTo>
                  <a:lnTo>
                    <a:pt x="185445" y="117665"/>
                  </a:lnTo>
                  <a:lnTo>
                    <a:pt x="177444" y="158496"/>
                  </a:lnTo>
                  <a:lnTo>
                    <a:pt x="155663" y="191858"/>
                  </a:lnTo>
                  <a:lnTo>
                    <a:pt x="123393" y="214376"/>
                  </a:lnTo>
                  <a:lnTo>
                    <a:pt x="83921" y="222631"/>
                  </a:lnTo>
                  <a:lnTo>
                    <a:pt x="44437" y="214376"/>
                  </a:lnTo>
                  <a:lnTo>
                    <a:pt x="12166" y="191858"/>
                  </a:lnTo>
                  <a:lnTo>
                    <a:pt x="0" y="173215"/>
                  </a:lnTo>
                  <a:lnTo>
                    <a:pt x="0" y="195961"/>
                  </a:lnTo>
                  <a:lnTo>
                    <a:pt x="3187" y="200837"/>
                  </a:lnTo>
                  <a:lnTo>
                    <a:pt x="39497" y="226072"/>
                  </a:lnTo>
                  <a:lnTo>
                    <a:pt x="83921" y="235331"/>
                  </a:lnTo>
                  <a:lnTo>
                    <a:pt x="104241" y="233464"/>
                  </a:lnTo>
                  <a:lnTo>
                    <a:pt x="123405" y="228066"/>
                  </a:lnTo>
                  <a:lnTo>
                    <a:pt x="134581" y="222631"/>
                  </a:lnTo>
                  <a:lnTo>
                    <a:pt x="141071" y="219494"/>
                  </a:lnTo>
                  <a:lnTo>
                    <a:pt x="156946" y="208038"/>
                  </a:lnTo>
                  <a:lnTo>
                    <a:pt x="452678" y="562305"/>
                  </a:lnTo>
                  <a:lnTo>
                    <a:pt x="459816" y="568401"/>
                  </a:lnTo>
                  <a:lnTo>
                    <a:pt x="467753" y="572820"/>
                  </a:lnTo>
                  <a:lnTo>
                    <a:pt x="476364" y="575513"/>
                  </a:lnTo>
                  <a:lnTo>
                    <a:pt x="485343" y="576414"/>
                  </a:lnTo>
                  <a:lnTo>
                    <a:pt x="494372" y="575513"/>
                  </a:lnTo>
                  <a:lnTo>
                    <a:pt x="527634" y="547192"/>
                  </a:lnTo>
                  <a:lnTo>
                    <a:pt x="530948" y="529564"/>
                  </a:lnTo>
                  <a:close/>
                </a:path>
                <a:path w="531495" h="7018655">
                  <a:moveTo>
                    <a:pt x="530961" y="6617525"/>
                  </a:moveTo>
                  <a:lnTo>
                    <a:pt x="527456" y="6470243"/>
                  </a:lnTo>
                  <a:lnTo>
                    <a:pt x="525068" y="6467526"/>
                  </a:lnTo>
                  <a:lnTo>
                    <a:pt x="521042" y="6467538"/>
                  </a:lnTo>
                  <a:lnTo>
                    <a:pt x="517537" y="6467627"/>
                  </a:lnTo>
                  <a:lnTo>
                    <a:pt x="514756" y="6470536"/>
                  </a:lnTo>
                  <a:lnTo>
                    <a:pt x="518121" y="6612077"/>
                  </a:lnTo>
                  <a:lnTo>
                    <a:pt x="390753" y="6634505"/>
                  </a:lnTo>
                  <a:lnTo>
                    <a:pt x="390626" y="6634607"/>
                  </a:lnTo>
                  <a:lnTo>
                    <a:pt x="390042" y="6634759"/>
                  </a:lnTo>
                  <a:lnTo>
                    <a:pt x="388556" y="6635470"/>
                  </a:lnTo>
                  <a:lnTo>
                    <a:pt x="388150" y="6635775"/>
                  </a:lnTo>
                  <a:lnTo>
                    <a:pt x="388010" y="6635801"/>
                  </a:lnTo>
                  <a:lnTo>
                    <a:pt x="339686" y="6676847"/>
                  </a:lnTo>
                  <a:lnTo>
                    <a:pt x="339686" y="6693497"/>
                  </a:lnTo>
                  <a:lnTo>
                    <a:pt x="87452" y="6995655"/>
                  </a:lnTo>
                  <a:lnTo>
                    <a:pt x="76720" y="7002818"/>
                  </a:lnTo>
                  <a:lnTo>
                    <a:pt x="64236" y="7005218"/>
                  </a:lnTo>
                  <a:lnTo>
                    <a:pt x="51727" y="7002818"/>
                  </a:lnTo>
                  <a:lnTo>
                    <a:pt x="41008" y="6995655"/>
                  </a:lnTo>
                  <a:lnTo>
                    <a:pt x="33705" y="6984314"/>
                  </a:lnTo>
                  <a:lnTo>
                    <a:pt x="31216" y="6971449"/>
                  </a:lnTo>
                  <a:lnTo>
                    <a:pt x="33515" y="6958647"/>
                  </a:lnTo>
                  <a:lnTo>
                    <a:pt x="40551" y="6947548"/>
                  </a:lnTo>
                  <a:lnTo>
                    <a:pt x="339686" y="6693497"/>
                  </a:lnTo>
                  <a:lnTo>
                    <a:pt x="339686" y="6676847"/>
                  </a:lnTo>
                  <a:lnTo>
                    <a:pt x="31877" y="6938289"/>
                  </a:lnTo>
                  <a:lnTo>
                    <a:pt x="21932" y="6953771"/>
                  </a:lnTo>
                  <a:lnTo>
                    <a:pt x="18618" y="6971385"/>
                  </a:lnTo>
                  <a:lnTo>
                    <a:pt x="21932" y="6989013"/>
                  </a:lnTo>
                  <a:lnTo>
                    <a:pt x="55206" y="7017347"/>
                  </a:lnTo>
                  <a:lnTo>
                    <a:pt x="64223" y="7018248"/>
                  </a:lnTo>
                  <a:lnTo>
                    <a:pt x="73240" y="7017334"/>
                  </a:lnTo>
                  <a:lnTo>
                    <a:pt x="81813" y="7014642"/>
                  </a:lnTo>
                  <a:lnTo>
                    <a:pt x="89750" y="7010235"/>
                  </a:lnTo>
                  <a:lnTo>
                    <a:pt x="95631" y="7005218"/>
                  </a:lnTo>
                  <a:lnTo>
                    <a:pt x="96901" y="7004139"/>
                  </a:lnTo>
                  <a:lnTo>
                    <a:pt x="356235" y="6693497"/>
                  </a:lnTo>
                  <a:lnTo>
                    <a:pt x="395401" y="6646583"/>
                  </a:lnTo>
                  <a:lnTo>
                    <a:pt x="525970" y="6623583"/>
                  </a:lnTo>
                  <a:lnTo>
                    <a:pt x="526173" y="6623431"/>
                  </a:lnTo>
                  <a:lnTo>
                    <a:pt x="530834" y="6617767"/>
                  </a:lnTo>
                  <a:lnTo>
                    <a:pt x="530961" y="6617525"/>
                  </a:lnTo>
                  <a:close/>
                </a:path>
                <a:path w="531495" h="7018655">
                  <a:moveTo>
                    <a:pt x="530961" y="4099788"/>
                  </a:moveTo>
                  <a:lnTo>
                    <a:pt x="527456" y="3952506"/>
                  </a:lnTo>
                  <a:lnTo>
                    <a:pt x="525068" y="3949789"/>
                  </a:lnTo>
                  <a:lnTo>
                    <a:pt x="521042" y="3949801"/>
                  </a:lnTo>
                  <a:lnTo>
                    <a:pt x="517537" y="3949890"/>
                  </a:lnTo>
                  <a:lnTo>
                    <a:pt x="514756" y="3952798"/>
                  </a:lnTo>
                  <a:lnTo>
                    <a:pt x="518121" y="4094340"/>
                  </a:lnTo>
                  <a:lnTo>
                    <a:pt x="390753" y="4116768"/>
                  </a:lnTo>
                  <a:lnTo>
                    <a:pt x="390626" y="4116870"/>
                  </a:lnTo>
                  <a:lnTo>
                    <a:pt x="390042" y="4117022"/>
                  </a:lnTo>
                  <a:lnTo>
                    <a:pt x="388556" y="4117733"/>
                  </a:lnTo>
                  <a:lnTo>
                    <a:pt x="388150" y="4118038"/>
                  </a:lnTo>
                  <a:lnTo>
                    <a:pt x="388010" y="4118064"/>
                  </a:lnTo>
                  <a:lnTo>
                    <a:pt x="339686" y="4159110"/>
                  </a:lnTo>
                  <a:lnTo>
                    <a:pt x="339686" y="4175760"/>
                  </a:lnTo>
                  <a:lnTo>
                    <a:pt x="87452" y="4477918"/>
                  </a:lnTo>
                  <a:lnTo>
                    <a:pt x="76720" y="4485081"/>
                  </a:lnTo>
                  <a:lnTo>
                    <a:pt x="64236" y="4487481"/>
                  </a:lnTo>
                  <a:lnTo>
                    <a:pt x="51727" y="4485081"/>
                  </a:lnTo>
                  <a:lnTo>
                    <a:pt x="41008" y="4477918"/>
                  </a:lnTo>
                  <a:lnTo>
                    <a:pt x="33705" y="4466577"/>
                  </a:lnTo>
                  <a:lnTo>
                    <a:pt x="31216" y="4453712"/>
                  </a:lnTo>
                  <a:lnTo>
                    <a:pt x="33515" y="4440910"/>
                  </a:lnTo>
                  <a:lnTo>
                    <a:pt x="40551" y="4429811"/>
                  </a:lnTo>
                  <a:lnTo>
                    <a:pt x="339686" y="4175760"/>
                  </a:lnTo>
                  <a:lnTo>
                    <a:pt x="339686" y="4159110"/>
                  </a:lnTo>
                  <a:lnTo>
                    <a:pt x="31877" y="4420552"/>
                  </a:lnTo>
                  <a:lnTo>
                    <a:pt x="21932" y="4436034"/>
                  </a:lnTo>
                  <a:lnTo>
                    <a:pt x="18618" y="4453648"/>
                  </a:lnTo>
                  <a:lnTo>
                    <a:pt x="21932" y="4471276"/>
                  </a:lnTo>
                  <a:lnTo>
                    <a:pt x="55206" y="4499610"/>
                  </a:lnTo>
                  <a:lnTo>
                    <a:pt x="64223" y="4500511"/>
                  </a:lnTo>
                  <a:lnTo>
                    <a:pt x="73240" y="4499597"/>
                  </a:lnTo>
                  <a:lnTo>
                    <a:pt x="81813" y="4496905"/>
                  </a:lnTo>
                  <a:lnTo>
                    <a:pt x="89750" y="4492485"/>
                  </a:lnTo>
                  <a:lnTo>
                    <a:pt x="95631" y="4487481"/>
                  </a:lnTo>
                  <a:lnTo>
                    <a:pt x="96901" y="4486402"/>
                  </a:lnTo>
                  <a:lnTo>
                    <a:pt x="356235" y="4175760"/>
                  </a:lnTo>
                  <a:lnTo>
                    <a:pt x="395401" y="4128846"/>
                  </a:lnTo>
                  <a:lnTo>
                    <a:pt x="525970" y="4105846"/>
                  </a:lnTo>
                  <a:lnTo>
                    <a:pt x="526173" y="4105694"/>
                  </a:lnTo>
                  <a:lnTo>
                    <a:pt x="530834" y="4100030"/>
                  </a:lnTo>
                  <a:lnTo>
                    <a:pt x="530961" y="4099788"/>
                  </a:lnTo>
                  <a:close/>
                </a:path>
                <a:path w="531495" h="7018655">
                  <a:moveTo>
                    <a:pt x="530961" y="1582039"/>
                  </a:moveTo>
                  <a:lnTo>
                    <a:pt x="527456" y="1434757"/>
                  </a:lnTo>
                  <a:lnTo>
                    <a:pt x="525068" y="1432039"/>
                  </a:lnTo>
                  <a:lnTo>
                    <a:pt x="521042" y="1432052"/>
                  </a:lnTo>
                  <a:lnTo>
                    <a:pt x="517537" y="1432140"/>
                  </a:lnTo>
                  <a:lnTo>
                    <a:pt x="514756" y="1435049"/>
                  </a:lnTo>
                  <a:lnTo>
                    <a:pt x="518121" y="1576590"/>
                  </a:lnTo>
                  <a:lnTo>
                    <a:pt x="390753" y="1599018"/>
                  </a:lnTo>
                  <a:lnTo>
                    <a:pt x="390626" y="1599120"/>
                  </a:lnTo>
                  <a:lnTo>
                    <a:pt x="390042" y="1599272"/>
                  </a:lnTo>
                  <a:lnTo>
                    <a:pt x="388556" y="1599984"/>
                  </a:lnTo>
                  <a:lnTo>
                    <a:pt x="388150" y="1600288"/>
                  </a:lnTo>
                  <a:lnTo>
                    <a:pt x="388010" y="1600314"/>
                  </a:lnTo>
                  <a:lnTo>
                    <a:pt x="339686" y="1641360"/>
                  </a:lnTo>
                  <a:lnTo>
                    <a:pt x="339686" y="1658010"/>
                  </a:lnTo>
                  <a:lnTo>
                    <a:pt x="87452" y="1960168"/>
                  </a:lnTo>
                  <a:lnTo>
                    <a:pt x="76720" y="1967344"/>
                  </a:lnTo>
                  <a:lnTo>
                    <a:pt x="64236" y="1969744"/>
                  </a:lnTo>
                  <a:lnTo>
                    <a:pt x="51727" y="1967344"/>
                  </a:lnTo>
                  <a:lnTo>
                    <a:pt x="41008" y="1960168"/>
                  </a:lnTo>
                  <a:lnTo>
                    <a:pt x="33705" y="1948840"/>
                  </a:lnTo>
                  <a:lnTo>
                    <a:pt x="31216" y="1935962"/>
                  </a:lnTo>
                  <a:lnTo>
                    <a:pt x="33515" y="1923173"/>
                  </a:lnTo>
                  <a:lnTo>
                    <a:pt x="40551" y="1912061"/>
                  </a:lnTo>
                  <a:lnTo>
                    <a:pt x="339686" y="1658010"/>
                  </a:lnTo>
                  <a:lnTo>
                    <a:pt x="339686" y="1641360"/>
                  </a:lnTo>
                  <a:lnTo>
                    <a:pt x="31877" y="1902802"/>
                  </a:lnTo>
                  <a:lnTo>
                    <a:pt x="21932" y="1918296"/>
                  </a:lnTo>
                  <a:lnTo>
                    <a:pt x="18618" y="1935911"/>
                  </a:lnTo>
                  <a:lnTo>
                    <a:pt x="21932" y="1953539"/>
                  </a:lnTo>
                  <a:lnTo>
                    <a:pt x="55206" y="1981860"/>
                  </a:lnTo>
                  <a:lnTo>
                    <a:pt x="64223" y="1982762"/>
                  </a:lnTo>
                  <a:lnTo>
                    <a:pt x="73240" y="1981860"/>
                  </a:lnTo>
                  <a:lnTo>
                    <a:pt x="356235" y="1658010"/>
                  </a:lnTo>
                  <a:lnTo>
                    <a:pt x="395401" y="1611096"/>
                  </a:lnTo>
                  <a:lnTo>
                    <a:pt x="525970" y="1588096"/>
                  </a:lnTo>
                  <a:lnTo>
                    <a:pt x="526173" y="1587944"/>
                  </a:lnTo>
                  <a:lnTo>
                    <a:pt x="527253" y="1587601"/>
                  </a:lnTo>
                  <a:lnTo>
                    <a:pt x="530834" y="1582280"/>
                  </a:lnTo>
                  <a:lnTo>
                    <a:pt x="530961" y="1582039"/>
                  </a:lnTo>
                  <a:close/>
                </a:path>
              </a:pathLst>
            </a:custGeom>
            <a:solidFill>
              <a:srgbClr val="3198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535660"/>
              <a:ext cx="10692130" cy="6687184"/>
            </a:xfrm>
            <a:custGeom>
              <a:avLst/>
              <a:gdLst/>
              <a:ahLst/>
              <a:cxnLst/>
              <a:rect l="l" t="t" r="r" b="b"/>
              <a:pathLst>
                <a:path w="10692130" h="6687184">
                  <a:moveTo>
                    <a:pt x="9389681" y="1565935"/>
                  </a:moveTo>
                  <a:lnTo>
                    <a:pt x="9387116" y="1498892"/>
                  </a:lnTo>
                  <a:lnTo>
                    <a:pt x="9379496" y="1432560"/>
                  </a:lnTo>
                  <a:lnTo>
                    <a:pt x="9366923" y="1367002"/>
                  </a:lnTo>
                  <a:lnTo>
                    <a:pt x="9349486" y="1302283"/>
                  </a:lnTo>
                  <a:lnTo>
                    <a:pt x="9327312" y="1238453"/>
                  </a:lnTo>
                  <a:lnTo>
                    <a:pt x="9300489" y="1175562"/>
                  </a:lnTo>
                  <a:lnTo>
                    <a:pt x="9269120" y="1113675"/>
                  </a:lnTo>
                  <a:lnTo>
                    <a:pt x="9233306" y="1052842"/>
                  </a:lnTo>
                  <a:lnTo>
                    <a:pt x="9193149" y="993127"/>
                  </a:lnTo>
                  <a:lnTo>
                    <a:pt x="9148762" y="934593"/>
                  </a:lnTo>
                  <a:lnTo>
                    <a:pt x="9100248" y="877277"/>
                  </a:lnTo>
                  <a:lnTo>
                    <a:pt x="9074467" y="849096"/>
                  </a:lnTo>
                  <a:lnTo>
                    <a:pt x="9047696" y="821245"/>
                  </a:lnTo>
                  <a:lnTo>
                    <a:pt x="9019946" y="793737"/>
                  </a:lnTo>
                  <a:lnTo>
                    <a:pt x="8991219" y="766559"/>
                  </a:lnTo>
                  <a:lnTo>
                    <a:pt x="8961539" y="739736"/>
                  </a:lnTo>
                  <a:lnTo>
                    <a:pt x="8930919" y="713270"/>
                  </a:lnTo>
                  <a:lnTo>
                    <a:pt x="8899373" y="687158"/>
                  </a:lnTo>
                  <a:lnTo>
                    <a:pt x="8866899" y="661428"/>
                  </a:lnTo>
                  <a:lnTo>
                    <a:pt x="8833523" y="636079"/>
                  </a:lnTo>
                  <a:lnTo>
                    <a:pt x="8799246" y="611098"/>
                  </a:lnTo>
                  <a:lnTo>
                    <a:pt x="8764105" y="586524"/>
                  </a:lnTo>
                  <a:lnTo>
                    <a:pt x="8728088" y="562343"/>
                  </a:lnTo>
                  <a:lnTo>
                    <a:pt x="8691220" y="538568"/>
                  </a:lnTo>
                  <a:lnTo>
                    <a:pt x="8653513" y="515200"/>
                  </a:lnTo>
                  <a:lnTo>
                    <a:pt x="8614981" y="492264"/>
                  </a:lnTo>
                  <a:lnTo>
                    <a:pt x="8575624" y="469747"/>
                  </a:lnTo>
                  <a:lnTo>
                    <a:pt x="8535479" y="447662"/>
                  </a:lnTo>
                  <a:lnTo>
                    <a:pt x="8494535" y="426021"/>
                  </a:lnTo>
                  <a:lnTo>
                    <a:pt x="8452815" y="404837"/>
                  </a:lnTo>
                  <a:lnTo>
                    <a:pt x="8410334" y="384098"/>
                  </a:lnTo>
                  <a:lnTo>
                    <a:pt x="8367090" y="363829"/>
                  </a:lnTo>
                  <a:lnTo>
                    <a:pt x="8323123" y="344017"/>
                  </a:lnTo>
                  <a:lnTo>
                    <a:pt x="8278431" y="324688"/>
                  </a:lnTo>
                  <a:lnTo>
                    <a:pt x="8233016" y="305841"/>
                  </a:lnTo>
                  <a:lnTo>
                    <a:pt x="8186915" y="287489"/>
                  </a:lnTo>
                  <a:lnTo>
                    <a:pt x="8140116" y="269633"/>
                  </a:lnTo>
                  <a:lnTo>
                    <a:pt x="8092643" y="252285"/>
                  </a:lnTo>
                  <a:lnTo>
                    <a:pt x="8044523" y="235445"/>
                  </a:lnTo>
                  <a:lnTo>
                    <a:pt x="7995742" y="219125"/>
                  </a:lnTo>
                  <a:lnTo>
                    <a:pt x="7946326" y="203327"/>
                  </a:lnTo>
                  <a:lnTo>
                    <a:pt x="7896288" y="188061"/>
                  </a:lnTo>
                  <a:lnTo>
                    <a:pt x="7845653" y="173342"/>
                  </a:lnTo>
                  <a:lnTo>
                    <a:pt x="7794409" y="159169"/>
                  </a:lnTo>
                  <a:lnTo>
                    <a:pt x="7742580" y="145542"/>
                  </a:lnTo>
                  <a:lnTo>
                    <a:pt x="7690180" y="132486"/>
                  </a:lnTo>
                  <a:lnTo>
                    <a:pt x="7637234" y="119989"/>
                  </a:lnTo>
                  <a:lnTo>
                    <a:pt x="7583729" y="108077"/>
                  </a:lnTo>
                  <a:lnTo>
                    <a:pt x="7529703" y="96735"/>
                  </a:lnTo>
                  <a:lnTo>
                    <a:pt x="7475144" y="85991"/>
                  </a:lnTo>
                  <a:lnTo>
                    <a:pt x="7420089" y="75844"/>
                  </a:lnTo>
                  <a:lnTo>
                    <a:pt x="7364539" y="66306"/>
                  </a:lnTo>
                  <a:lnTo>
                    <a:pt x="7308507" y="57365"/>
                  </a:lnTo>
                  <a:lnTo>
                    <a:pt x="7252005" y="49047"/>
                  </a:lnTo>
                  <a:lnTo>
                    <a:pt x="7195045" y="41363"/>
                  </a:lnTo>
                  <a:lnTo>
                    <a:pt x="7137641" y="34302"/>
                  </a:lnTo>
                  <a:lnTo>
                    <a:pt x="7079805" y="27876"/>
                  </a:lnTo>
                  <a:lnTo>
                    <a:pt x="7021563" y="22098"/>
                  </a:lnTo>
                  <a:lnTo>
                    <a:pt x="6962915" y="16979"/>
                  </a:lnTo>
                  <a:lnTo>
                    <a:pt x="6903872" y="12522"/>
                  </a:lnTo>
                  <a:lnTo>
                    <a:pt x="6844449" y="8724"/>
                  </a:lnTo>
                  <a:lnTo>
                    <a:pt x="6784670" y="5600"/>
                  </a:lnTo>
                  <a:lnTo>
                    <a:pt x="6724523" y="3162"/>
                  </a:lnTo>
                  <a:lnTo>
                    <a:pt x="6664045" y="1409"/>
                  </a:lnTo>
                  <a:lnTo>
                    <a:pt x="6603238" y="355"/>
                  </a:lnTo>
                  <a:lnTo>
                    <a:pt x="6542125" y="0"/>
                  </a:lnTo>
                  <a:lnTo>
                    <a:pt x="6481000" y="355"/>
                  </a:lnTo>
                  <a:lnTo>
                    <a:pt x="6420193" y="1409"/>
                  </a:lnTo>
                  <a:lnTo>
                    <a:pt x="6359715" y="3162"/>
                  </a:lnTo>
                  <a:lnTo>
                    <a:pt x="6299581" y="5600"/>
                  </a:lnTo>
                  <a:lnTo>
                    <a:pt x="6239789" y="8724"/>
                  </a:lnTo>
                  <a:lnTo>
                    <a:pt x="6180366" y="12522"/>
                  </a:lnTo>
                  <a:lnTo>
                    <a:pt x="6121324" y="16979"/>
                  </a:lnTo>
                  <a:lnTo>
                    <a:pt x="6062675" y="22098"/>
                  </a:lnTo>
                  <a:lnTo>
                    <a:pt x="6004433" y="27876"/>
                  </a:lnTo>
                  <a:lnTo>
                    <a:pt x="5946597" y="34302"/>
                  </a:lnTo>
                  <a:lnTo>
                    <a:pt x="5889206" y="41363"/>
                  </a:lnTo>
                  <a:lnTo>
                    <a:pt x="5832246" y="49047"/>
                  </a:lnTo>
                  <a:lnTo>
                    <a:pt x="5775744" y="57365"/>
                  </a:lnTo>
                  <a:lnTo>
                    <a:pt x="5719711" y="66306"/>
                  </a:lnTo>
                  <a:lnTo>
                    <a:pt x="5664162" y="75844"/>
                  </a:lnTo>
                  <a:lnTo>
                    <a:pt x="5609094" y="85991"/>
                  </a:lnTo>
                  <a:lnTo>
                    <a:pt x="5554548" y="96735"/>
                  </a:lnTo>
                  <a:lnTo>
                    <a:pt x="5500509" y="108077"/>
                  </a:lnTo>
                  <a:lnTo>
                    <a:pt x="5447017" y="119989"/>
                  </a:lnTo>
                  <a:lnTo>
                    <a:pt x="5394058" y="132486"/>
                  </a:lnTo>
                  <a:lnTo>
                    <a:pt x="5341658" y="145542"/>
                  </a:lnTo>
                  <a:lnTo>
                    <a:pt x="5289842" y="159169"/>
                  </a:lnTo>
                  <a:lnTo>
                    <a:pt x="5238597" y="173342"/>
                  </a:lnTo>
                  <a:lnTo>
                    <a:pt x="5187950" y="188061"/>
                  </a:lnTo>
                  <a:lnTo>
                    <a:pt x="5137912" y="203327"/>
                  </a:lnTo>
                  <a:lnTo>
                    <a:pt x="5088509" y="219125"/>
                  </a:lnTo>
                  <a:lnTo>
                    <a:pt x="5039728" y="235445"/>
                  </a:lnTo>
                  <a:lnTo>
                    <a:pt x="4991595" y="252285"/>
                  </a:lnTo>
                  <a:lnTo>
                    <a:pt x="4944122" y="269633"/>
                  </a:lnTo>
                  <a:lnTo>
                    <a:pt x="4897336" y="287489"/>
                  </a:lnTo>
                  <a:lnTo>
                    <a:pt x="4851222" y="305841"/>
                  </a:lnTo>
                  <a:lnTo>
                    <a:pt x="4805819" y="324688"/>
                  </a:lnTo>
                  <a:lnTo>
                    <a:pt x="4761115" y="344017"/>
                  </a:lnTo>
                  <a:lnTo>
                    <a:pt x="4717148" y="363829"/>
                  </a:lnTo>
                  <a:lnTo>
                    <a:pt x="4673917" y="384098"/>
                  </a:lnTo>
                  <a:lnTo>
                    <a:pt x="4631436" y="404837"/>
                  </a:lnTo>
                  <a:lnTo>
                    <a:pt x="4589716" y="426021"/>
                  </a:lnTo>
                  <a:lnTo>
                    <a:pt x="4548771" y="447662"/>
                  </a:lnTo>
                  <a:lnTo>
                    <a:pt x="4508614" y="469747"/>
                  </a:lnTo>
                  <a:lnTo>
                    <a:pt x="4469269" y="492264"/>
                  </a:lnTo>
                  <a:lnTo>
                    <a:pt x="4430725" y="515200"/>
                  </a:lnTo>
                  <a:lnTo>
                    <a:pt x="4393019" y="538568"/>
                  </a:lnTo>
                  <a:lnTo>
                    <a:pt x="4356151" y="562343"/>
                  </a:lnTo>
                  <a:lnTo>
                    <a:pt x="4320146" y="586524"/>
                  </a:lnTo>
                  <a:lnTo>
                    <a:pt x="4284992" y="611098"/>
                  </a:lnTo>
                  <a:lnTo>
                    <a:pt x="4250728" y="636079"/>
                  </a:lnTo>
                  <a:lnTo>
                    <a:pt x="4217352" y="661428"/>
                  </a:lnTo>
                  <a:lnTo>
                    <a:pt x="4184878" y="687158"/>
                  </a:lnTo>
                  <a:lnTo>
                    <a:pt x="4153319" y="713270"/>
                  </a:lnTo>
                  <a:lnTo>
                    <a:pt x="4122699" y="739736"/>
                  </a:lnTo>
                  <a:lnTo>
                    <a:pt x="4093019" y="766559"/>
                  </a:lnTo>
                  <a:lnTo>
                    <a:pt x="4064292" y="793737"/>
                  </a:lnTo>
                  <a:lnTo>
                    <a:pt x="4036542" y="821245"/>
                  </a:lnTo>
                  <a:lnTo>
                    <a:pt x="4009771" y="849096"/>
                  </a:lnTo>
                  <a:lnTo>
                    <a:pt x="3983990" y="877277"/>
                  </a:lnTo>
                  <a:lnTo>
                    <a:pt x="3935476" y="934593"/>
                  </a:lnTo>
                  <a:lnTo>
                    <a:pt x="3891089" y="993127"/>
                  </a:lnTo>
                  <a:lnTo>
                    <a:pt x="3850944" y="1052842"/>
                  </a:lnTo>
                  <a:lnTo>
                    <a:pt x="3815130" y="1113675"/>
                  </a:lnTo>
                  <a:lnTo>
                    <a:pt x="3783761" y="1175562"/>
                  </a:lnTo>
                  <a:lnTo>
                    <a:pt x="3756939" y="1238453"/>
                  </a:lnTo>
                  <a:lnTo>
                    <a:pt x="3734752" y="1302283"/>
                  </a:lnTo>
                  <a:lnTo>
                    <a:pt x="3717328" y="1367002"/>
                  </a:lnTo>
                  <a:lnTo>
                    <a:pt x="3704755" y="1432560"/>
                  </a:lnTo>
                  <a:lnTo>
                    <a:pt x="3697135" y="1498892"/>
                  </a:lnTo>
                  <a:lnTo>
                    <a:pt x="3694569" y="1565935"/>
                  </a:lnTo>
                  <a:lnTo>
                    <a:pt x="3695941" y="1615046"/>
                  </a:lnTo>
                  <a:lnTo>
                    <a:pt x="3700030" y="1663776"/>
                  </a:lnTo>
                  <a:lnTo>
                    <a:pt x="3706812" y="1712112"/>
                  </a:lnTo>
                  <a:lnTo>
                    <a:pt x="3716223" y="1760029"/>
                  </a:lnTo>
                  <a:lnTo>
                    <a:pt x="3728237" y="1807502"/>
                  </a:lnTo>
                  <a:lnTo>
                    <a:pt x="3742817" y="1854504"/>
                  </a:lnTo>
                  <a:lnTo>
                    <a:pt x="3759911" y="1901024"/>
                  </a:lnTo>
                  <a:lnTo>
                    <a:pt x="3779482" y="1947024"/>
                  </a:lnTo>
                  <a:lnTo>
                    <a:pt x="3801491" y="1992503"/>
                  </a:lnTo>
                  <a:lnTo>
                    <a:pt x="3825900" y="2037422"/>
                  </a:lnTo>
                  <a:lnTo>
                    <a:pt x="3852672" y="2081771"/>
                  </a:lnTo>
                  <a:lnTo>
                    <a:pt x="3881767" y="2125522"/>
                  </a:lnTo>
                  <a:lnTo>
                    <a:pt x="3913136" y="2168652"/>
                  </a:lnTo>
                  <a:lnTo>
                    <a:pt x="3946741" y="2211133"/>
                  </a:lnTo>
                  <a:lnTo>
                    <a:pt x="3982542" y="2252954"/>
                  </a:lnTo>
                  <a:lnTo>
                    <a:pt x="3947172" y="2320264"/>
                  </a:lnTo>
                  <a:lnTo>
                    <a:pt x="3838041" y="2433091"/>
                  </a:lnTo>
                  <a:lnTo>
                    <a:pt x="3722890" y="2539149"/>
                  </a:lnTo>
                  <a:lnTo>
                    <a:pt x="3669461" y="2586113"/>
                  </a:lnTo>
                  <a:lnTo>
                    <a:pt x="3933977" y="2476322"/>
                  </a:lnTo>
                  <a:lnTo>
                    <a:pt x="4071963" y="2421763"/>
                  </a:lnTo>
                  <a:lnTo>
                    <a:pt x="4128211" y="2406281"/>
                  </a:lnTo>
                  <a:lnTo>
                    <a:pt x="4147566" y="2413711"/>
                  </a:lnTo>
                  <a:lnTo>
                    <a:pt x="4177817" y="2438958"/>
                  </a:lnTo>
                  <a:lnTo>
                    <a:pt x="4208919" y="2463863"/>
                  </a:lnTo>
                  <a:lnTo>
                    <a:pt x="4240873" y="2488425"/>
                  </a:lnTo>
                  <a:lnTo>
                    <a:pt x="4273651" y="2512618"/>
                  </a:lnTo>
                  <a:lnTo>
                    <a:pt x="4307256" y="2536456"/>
                  </a:lnTo>
                  <a:lnTo>
                    <a:pt x="4341673" y="2559926"/>
                  </a:lnTo>
                  <a:lnTo>
                    <a:pt x="4376890" y="2583015"/>
                  </a:lnTo>
                  <a:lnTo>
                    <a:pt x="4412881" y="2605735"/>
                  </a:lnTo>
                  <a:lnTo>
                    <a:pt x="4449661" y="2628061"/>
                  </a:lnTo>
                  <a:lnTo>
                    <a:pt x="4487202" y="2649982"/>
                  </a:lnTo>
                  <a:lnTo>
                    <a:pt x="4525492" y="2671521"/>
                  </a:lnTo>
                  <a:lnTo>
                    <a:pt x="4564532" y="2692641"/>
                  </a:lnTo>
                  <a:lnTo>
                    <a:pt x="4604296" y="2713355"/>
                  </a:lnTo>
                  <a:lnTo>
                    <a:pt x="4644783" y="2733649"/>
                  </a:lnTo>
                  <a:lnTo>
                    <a:pt x="4685970" y="2753512"/>
                  </a:lnTo>
                  <a:lnTo>
                    <a:pt x="4727854" y="2772943"/>
                  </a:lnTo>
                  <a:lnTo>
                    <a:pt x="4770425" y="2791942"/>
                  </a:lnTo>
                  <a:lnTo>
                    <a:pt x="4813655" y="2810497"/>
                  </a:lnTo>
                  <a:lnTo>
                    <a:pt x="4857559" y="2828594"/>
                  </a:lnTo>
                  <a:lnTo>
                    <a:pt x="4902111" y="2846247"/>
                  </a:lnTo>
                  <a:lnTo>
                    <a:pt x="4947297" y="2863418"/>
                  </a:lnTo>
                  <a:lnTo>
                    <a:pt x="4993106" y="2880131"/>
                  </a:lnTo>
                  <a:lnTo>
                    <a:pt x="5039538" y="2896362"/>
                  </a:lnTo>
                  <a:lnTo>
                    <a:pt x="5086566" y="2912122"/>
                  </a:lnTo>
                  <a:lnTo>
                    <a:pt x="5134178" y="2927388"/>
                  </a:lnTo>
                  <a:lnTo>
                    <a:pt x="5182374" y="2942145"/>
                  </a:lnTo>
                  <a:lnTo>
                    <a:pt x="5231155" y="2956420"/>
                  </a:lnTo>
                  <a:lnTo>
                    <a:pt x="5280469" y="2970174"/>
                  </a:lnTo>
                  <a:lnTo>
                    <a:pt x="5330342" y="2983420"/>
                  </a:lnTo>
                  <a:lnTo>
                    <a:pt x="5380748" y="2996146"/>
                  </a:lnTo>
                  <a:lnTo>
                    <a:pt x="5431675" y="3008338"/>
                  </a:lnTo>
                  <a:lnTo>
                    <a:pt x="5483110" y="3019996"/>
                  </a:lnTo>
                  <a:lnTo>
                    <a:pt x="5535053" y="3031121"/>
                  </a:lnTo>
                  <a:lnTo>
                    <a:pt x="5587466" y="3041700"/>
                  </a:lnTo>
                  <a:lnTo>
                    <a:pt x="5640375" y="3051733"/>
                  </a:lnTo>
                  <a:lnTo>
                    <a:pt x="5693740" y="3061195"/>
                  </a:lnTo>
                  <a:lnTo>
                    <a:pt x="5747550" y="3070098"/>
                  </a:lnTo>
                  <a:lnTo>
                    <a:pt x="5801817" y="3078429"/>
                  </a:lnTo>
                  <a:lnTo>
                    <a:pt x="5856503" y="3086189"/>
                  </a:lnTo>
                  <a:lnTo>
                    <a:pt x="5911608" y="3093351"/>
                  </a:lnTo>
                  <a:lnTo>
                    <a:pt x="5967120" y="3099930"/>
                  </a:lnTo>
                  <a:lnTo>
                    <a:pt x="6023038" y="3105912"/>
                  </a:lnTo>
                  <a:lnTo>
                    <a:pt x="6079325" y="3111296"/>
                  </a:lnTo>
                  <a:lnTo>
                    <a:pt x="6135992" y="3116072"/>
                  </a:lnTo>
                  <a:lnTo>
                    <a:pt x="6193028" y="3120225"/>
                  </a:lnTo>
                  <a:lnTo>
                    <a:pt x="6250394" y="3123755"/>
                  </a:lnTo>
                  <a:lnTo>
                    <a:pt x="6308115" y="3126663"/>
                  </a:lnTo>
                  <a:lnTo>
                    <a:pt x="6366154" y="3128937"/>
                  </a:lnTo>
                  <a:lnTo>
                    <a:pt x="6424511" y="3130562"/>
                  </a:lnTo>
                  <a:lnTo>
                    <a:pt x="6483172" y="3131540"/>
                  </a:lnTo>
                  <a:lnTo>
                    <a:pt x="6542125" y="3131870"/>
                  </a:lnTo>
                  <a:lnTo>
                    <a:pt x="6603238" y="3131515"/>
                  </a:lnTo>
                  <a:lnTo>
                    <a:pt x="6664045" y="3130461"/>
                  </a:lnTo>
                  <a:lnTo>
                    <a:pt x="6724523" y="3128708"/>
                  </a:lnTo>
                  <a:lnTo>
                    <a:pt x="6784670" y="3126270"/>
                  </a:lnTo>
                  <a:lnTo>
                    <a:pt x="6844449" y="3123146"/>
                  </a:lnTo>
                  <a:lnTo>
                    <a:pt x="6903872" y="3119361"/>
                  </a:lnTo>
                  <a:lnTo>
                    <a:pt x="6962915" y="3114891"/>
                  </a:lnTo>
                  <a:lnTo>
                    <a:pt x="7021563" y="3109772"/>
                  </a:lnTo>
                  <a:lnTo>
                    <a:pt x="7079805" y="3103994"/>
                  </a:lnTo>
                  <a:lnTo>
                    <a:pt x="7137641" y="3097580"/>
                  </a:lnTo>
                  <a:lnTo>
                    <a:pt x="7195045" y="3090519"/>
                  </a:lnTo>
                  <a:lnTo>
                    <a:pt x="7252005" y="3082823"/>
                  </a:lnTo>
                  <a:lnTo>
                    <a:pt x="7308507" y="3074505"/>
                  </a:lnTo>
                  <a:lnTo>
                    <a:pt x="7364539" y="3065576"/>
                  </a:lnTo>
                  <a:lnTo>
                    <a:pt x="7420089" y="3056026"/>
                  </a:lnTo>
                  <a:lnTo>
                    <a:pt x="7475144" y="3045879"/>
                  </a:lnTo>
                  <a:lnTo>
                    <a:pt x="7529703" y="3035135"/>
                  </a:lnTo>
                  <a:lnTo>
                    <a:pt x="7583729" y="3023806"/>
                  </a:lnTo>
                  <a:lnTo>
                    <a:pt x="7637234" y="3011881"/>
                  </a:lnTo>
                  <a:lnTo>
                    <a:pt x="7690180" y="2999397"/>
                  </a:lnTo>
                  <a:lnTo>
                    <a:pt x="7742580" y="2986328"/>
                  </a:lnTo>
                  <a:lnTo>
                    <a:pt x="7794409" y="2972714"/>
                  </a:lnTo>
                  <a:lnTo>
                    <a:pt x="7845653" y="2958528"/>
                  </a:lnTo>
                  <a:lnTo>
                    <a:pt x="7896288" y="2943809"/>
                  </a:lnTo>
                  <a:lnTo>
                    <a:pt x="7946326" y="2928543"/>
                  </a:lnTo>
                  <a:lnTo>
                    <a:pt x="7995742" y="2912757"/>
                  </a:lnTo>
                  <a:lnTo>
                    <a:pt x="8044523" y="2896438"/>
                  </a:lnTo>
                  <a:lnTo>
                    <a:pt x="8092643" y="2879598"/>
                  </a:lnTo>
                  <a:lnTo>
                    <a:pt x="8140116" y="2862237"/>
                  </a:lnTo>
                  <a:lnTo>
                    <a:pt x="8186915" y="2844381"/>
                  </a:lnTo>
                  <a:lnTo>
                    <a:pt x="8233016" y="2826029"/>
                  </a:lnTo>
                  <a:lnTo>
                    <a:pt x="8278431" y="2807182"/>
                  </a:lnTo>
                  <a:lnTo>
                    <a:pt x="8323123" y="2787853"/>
                  </a:lnTo>
                  <a:lnTo>
                    <a:pt x="8367090" y="2768054"/>
                  </a:lnTo>
                  <a:lnTo>
                    <a:pt x="8410334" y="2747772"/>
                  </a:lnTo>
                  <a:lnTo>
                    <a:pt x="8452815" y="2727045"/>
                  </a:lnTo>
                  <a:lnTo>
                    <a:pt x="8494535" y="2705849"/>
                  </a:lnTo>
                  <a:lnTo>
                    <a:pt x="8535479" y="2684208"/>
                  </a:lnTo>
                  <a:lnTo>
                    <a:pt x="8575624" y="2662123"/>
                  </a:lnTo>
                  <a:lnTo>
                    <a:pt x="8614981" y="2639606"/>
                  </a:lnTo>
                  <a:lnTo>
                    <a:pt x="8653513" y="2616670"/>
                  </a:lnTo>
                  <a:lnTo>
                    <a:pt x="8691220" y="2593302"/>
                  </a:lnTo>
                  <a:lnTo>
                    <a:pt x="8728088" y="2569527"/>
                  </a:lnTo>
                  <a:lnTo>
                    <a:pt x="8764105" y="2545346"/>
                  </a:lnTo>
                  <a:lnTo>
                    <a:pt x="8799246" y="2520772"/>
                  </a:lnTo>
                  <a:lnTo>
                    <a:pt x="8833523" y="2495804"/>
                  </a:lnTo>
                  <a:lnTo>
                    <a:pt x="8866899" y="2470442"/>
                  </a:lnTo>
                  <a:lnTo>
                    <a:pt x="8899373" y="2444712"/>
                  </a:lnTo>
                  <a:lnTo>
                    <a:pt x="8930919" y="2418613"/>
                  </a:lnTo>
                  <a:lnTo>
                    <a:pt x="8961539" y="2392134"/>
                  </a:lnTo>
                  <a:lnTo>
                    <a:pt x="8991219" y="2365311"/>
                  </a:lnTo>
                  <a:lnTo>
                    <a:pt x="9019946" y="2338146"/>
                  </a:lnTo>
                  <a:lnTo>
                    <a:pt x="9047696" y="2310625"/>
                  </a:lnTo>
                  <a:lnTo>
                    <a:pt x="9074467" y="2282774"/>
                  </a:lnTo>
                  <a:lnTo>
                    <a:pt x="9100248" y="2254593"/>
                  </a:lnTo>
                  <a:lnTo>
                    <a:pt x="9148762" y="2197277"/>
                  </a:lnTo>
                  <a:lnTo>
                    <a:pt x="9193149" y="2138743"/>
                  </a:lnTo>
                  <a:lnTo>
                    <a:pt x="9233306" y="2079028"/>
                  </a:lnTo>
                  <a:lnTo>
                    <a:pt x="9269120" y="2018207"/>
                  </a:lnTo>
                  <a:lnTo>
                    <a:pt x="9300489" y="1956320"/>
                  </a:lnTo>
                  <a:lnTo>
                    <a:pt x="9327312" y="1893430"/>
                  </a:lnTo>
                  <a:lnTo>
                    <a:pt x="9349486" y="1829600"/>
                  </a:lnTo>
                  <a:lnTo>
                    <a:pt x="9366923" y="1764868"/>
                  </a:lnTo>
                  <a:lnTo>
                    <a:pt x="9379496" y="1699323"/>
                  </a:lnTo>
                  <a:lnTo>
                    <a:pt x="9387116" y="1632991"/>
                  </a:lnTo>
                  <a:lnTo>
                    <a:pt x="9389034" y="1599552"/>
                  </a:lnTo>
                  <a:lnTo>
                    <a:pt x="9389681" y="1565935"/>
                  </a:lnTo>
                  <a:close/>
                </a:path>
                <a:path w="10692130" h="6687184">
                  <a:moveTo>
                    <a:pt x="10692003" y="6256337"/>
                  </a:moveTo>
                  <a:lnTo>
                    <a:pt x="0" y="6256337"/>
                  </a:lnTo>
                  <a:lnTo>
                    <a:pt x="0" y="6262700"/>
                  </a:lnTo>
                  <a:lnTo>
                    <a:pt x="0" y="6448349"/>
                  </a:lnTo>
                  <a:lnTo>
                    <a:pt x="0" y="6686791"/>
                  </a:lnTo>
                  <a:lnTo>
                    <a:pt x="10692003" y="6686791"/>
                  </a:lnTo>
                  <a:lnTo>
                    <a:pt x="10692003" y="6448349"/>
                  </a:lnTo>
                  <a:lnTo>
                    <a:pt x="10692003" y="6262700"/>
                  </a:lnTo>
                  <a:lnTo>
                    <a:pt x="10692003" y="62563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350648" y="1077518"/>
            <a:ext cx="4297680" cy="194246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1610" marR="5080" indent="-169545">
              <a:lnSpc>
                <a:spcPct val="100600"/>
              </a:lnSpc>
              <a:spcBef>
                <a:spcPts val="90"/>
              </a:spcBef>
            </a:pPr>
            <a:r>
              <a:rPr sz="6250" b="1" spc="-265" dirty="0">
                <a:latin typeface="Gill Sans MT"/>
                <a:cs typeface="Gill Sans MT"/>
              </a:rPr>
              <a:t>Fi</a:t>
            </a:r>
            <a:r>
              <a:rPr sz="6250" b="1" spc="-365" dirty="0">
                <a:latin typeface="Gill Sans MT"/>
                <a:cs typeface="Gill Sans MT"/>
              </a:rPr>
              <a:t>r</a:t>
            </a:r>
            <a:r>
              <a:rPr sz="6250" b="1" spc="295" dirty="0">
                <a:latin typeface="Gill Sans MT"/>
                <a:cs typeface="Gill Sans MT"/>
              </a:rPr>
              <a:t>s</a:t>
            </a:r>
            <a:r>
              <a:rPr sz="6250" b="1" spc="90" dirty="0">
                <a:latin typeface="Gill Sans MT"/>
                <a:cs typeface="Gill Sans MT"/>
              </a:rPr>
              <a:t>t</a:t>
            </a:r>
            <a:r>
              <a:rPr sz="6250" b="1" spc="-600" dirty="0">
                <a:latin typeface="Gill Sans MT"/>
                <a:cs typeface="Gill Sans MT"/>
              </a:rPr>
              <a:t> </a:t>
            </a:r>
            <a:r>
              <a:rPr sz="6250" b="1" spc="110" dirty="0">
                <a:latin typeface="Gill Sans MT"/>
                <a:cs typeface="Gill Sans MT"/>
              </a:rPr>
              <a:t>visit</a:t>
            </a:r>
            <a:r>
              <a:rPr sz="6250" b="1" spc="-600" dirty="0">
                <a:latin typeface="Gill Sans MT"/>
                <a:cs typeface="Gill Sans MT"/>
              </a:rPr>
              <a:t> </a:t>
            </a:r>
            <a:r>
              <a:rPr sz="6250" b="1" spc="-55" dirty="0">
                <a:latin typeface="Gill Sans MT"/>
                <a:cs typeface="Gill Sans MT"/>
              </a:rPr>
              <a:t>t</a:t>
            </a:r>
            <a:r>
              <a:rPr sz="6250" b="1" spc="-100" dirty="0">
                <a:latin typeface="Gill Sans MT"/>
                <a:cs typeface="Gill Sans MT"/>
              </a:rPr>
              <a:t>o  </a:t>
            </a:r>
            <a:r>
              <a:rPr sz="6250" b="1" spc="-30" dirty="0">
                <a:latin typeface="Gill Sans MT"/>
                <a:cs typeface="Gill Sans MT"/>
              </a:rPr>
              <a:t>the</a:t>
            </a:r>
            <a:r>
              <a:rPr sz="6250" b="1" spc="-600" dirty="0">
                <a:latin typeface="Gill Sans MT"/>
                <a:cs typeface="Gill Sans MT"/>
              </a:rPr>
              <a:t> </a:t>
            </a:r>
            <a:r>
              <a:rPr sz="6250" b="1" spc="15" dirty="0">
                <a:latin typeface="Gill Sans MT"/>
                <a:cs typeface="Gill Sans MT"/>
              </a:rPr>
              <a:t>denti</a:t>
            </a:r>
            <a:r>
              <a:rPr sz="6250" b="1" spc="-55" dirty="0">
                <a:latin typeface="Gill Sans MT"/>
                <a:cs typeface="Gill Sans MT"/>
              </a:rPr>
              <a:t>s</a:t>
            </a:r>
            <a:r>
              <a:rPr sz="6250" b="1" spc="90" dirty="0">
                <a:latin typeface="Gill Sans MT"/>
                <a:cs typeface="Gill Sans MT"/>
              </a:rPr>
              <a:t>t</a:t>
            </a:r>
            <a:endParaRPr sz="6250">
              <a:latin typeface="Gill Sans MT"/>
              <a:cs typeface="Gill Sans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0" y="445871"/>
            <a:ext cx="10504805" cy="6832600"/>
            <a:chOff x="0" y="445871"/>
            <a:chExt cx="10504805" cy="6832600"/>
          </a:xfrm>
        </p:grpSpPr>
        <p:pic>
          <p:nvPicPr>
            <p:cNvPr id="16" name="object 16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45871"/>
              <a:ext cx="4429201" cy="683213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444003" y="5714491"/>
              <a:ext cx="2999105" cy="960119"/>
            </a:xfrm>
            <a:custGeom>
              <a:avLst/>
              <a:gdLst/>
              <a:ahLst/>
              <a:cxnLst/>
              <a:rect l="l" t="t" r="r" b="b"/>
              <a:pathLst>
                <a:path w="2999104" h="960120">
                  <a:moveTo>
                    <a:pt x="2988475" y="25793"/>
                  </a:moveTo>
                  <a:lnTo>
                    <a:pt x="2986443" y="15748"/>
                  </a:lnTo>
                  <a:lnTo>
                    <a:pt x="2980918" y="7556"/>
                  </a:lnTo>
                  <a:lnTo>
                    <a:pt x="2972714" y="2032"/>
                  </a:lnTo>
                  <a:lnTo>
                    <a:pt x="2962681" y="0"/>
                  </a:lnTo>
                  <a:lnTo>
                    <a:pt x="44030" y="0"/>
                  </a:lnTo>
                  <a:lnTo>
                    <a:pt x="33997" y="2032"/>
                  </a:lnTo>
                  <a:lnTo>
                    <a:pt x="25806" y="7556"/>
                  </a:lnTo>
                  <a:lnTo>
                    <a:pt x="20281" y="15748"/>
                  </a:lnTo>
                  <a:lnTo>
                    <a:pt x="18262" y="25793"/>
                  </a:lnTo>
                  <a:lnTo>
                    <a:pt x="18262" y="330034"/>
                  </a:lnTo>
                  <a:lnTo>
                    <a:pt x="20281" y="340080"/>
                  </a:lnTo>
                  <a:lnTo>
                    <a:pt x="25806" y="348272"/>
                  </a:lnTo>
                  <a:lnTo>
                    <a:pt x="33997" y="353796"/>
                  </a:lnTo>
                  <a:lnTo>
                    <a:pt x="44030" y="355828"/>
                  </a:lnTo>
                  <a:lnTo>
                    <a:pt x="2962681" y="355828"/>
                  </a:lnTo>
                  <a:lnTo>
                    <a:pt x="2972714" y="353796"/>
                  </a:lnTo>
                  <a:lnTo>
                    <a:pt x="2980918" y="348272"/>
                  </a:lnTo>
                  <a:lnTo>
                    <a:pt x="2986443" y="340080"/>
                  </a:lnTo>
                  <a:lnTo>
                    <a:pt x="2988475" y="330034"/>
                  </a:lnTo>
                  <a:lnTo>
                    <a:pt x="2988475" y="25793"/>
                  </a:lnTo>
                  <a:close/>
                </a:path>
                <a:path w="2999104" h="960120">
                  <a:moveTo>
                    <a:pt x="2998559" y="935494"/>
                  </a:moveTo>
                  <a:lnTo>
                    <a:pt x="2995269" y="935494"/>
                  </a:lnTo>
                  <a:lnTo>
                    <a:pt x="2995269" y="929144"/>
                  </a:lnTo>
                  <a:lnTo>
                    <a:pt x="1568627" y="929144"/>
                  </a:lnTo>
                  <a:lnTo>
                    <a:pt x="1570393" y="920470"/>
                  </a:lnTo>
                  <a:lnTo>
                    <a:pt x="1570393" y="796709"/>
                  </a:lnTo>
                  <a:lnTo>
                    <a:pt x="2949791" y="796709"/>
                  </a:lnTo>
                  <a:lnTo>
                    <a:pt x="2959836" y="794677"/>
                  </a:lnTo>
                  <a:lnTo>
                    <a:pt x="2968028" y="789152"/>
                  </a:lnTo>
                  <a:lnTo>
                    <a:pt x="2973552" y="780961"/>
                  </a:lnTo>
                  <a:lnTo>
                    <a:pt x="2975572" y="770928"/>
                  </a:lnTo>
                  <a:lnTo>
                    <a:pt x="2975572" y="595604"/>
                  </a:lnTo>
                  <a:lnTo>
                    <a:pt x="2973552" y="585571"/>
                  </a:lnTo>
                  <a:lnTo>
                    <a:pt x="2968028" y="577380"/>
                  </a:lnTo>
                  <a:lnTo>
                    <a:pt x="2959836" y="571842"/>
                  </a:lnTo>
                  <a:lnTo>
                    <a:pt x="2949791" y="569823"/>
                  </a:lnTo>
                  <a:lnTo>
                    <a:pt x="31127" y="569823"/>
                  </a:lnTo>
                  <a:lnTo>
                    <a:pt x="21094" y="571842"/>
                  </a:lnTo>
                  <a:lnTo>
                    <a:pt x="12915" y="577380"/>
                  </a:lnTo>
                  <a:lnTo>
                    <a:pt x="7391" y="585571"/>
                  </a:lnTo>
                  <a:lnTo>
                    <a:pt x="5359" y="595604"/>
                  </a:lnTo>
                  <a:lnTo>
                    <a:pt x="5359" y="770928"/>
                  </a:lnTo>
                  <a:lnTo>
                    <a:pt x="7391" y="780961"/>
                  </a:lnTo>
                  <a:lnTo>
                    <a:pt x="12915" y="789152"/>
                  </a:lnTo>
                  <a:lnTo>
                    <a:pt x="21094" y="794677"/>
                  </a:lnTo>
                  <a:lnTo>
                    <a:pt x="31127" y="796709"/>
                  </a:lnTo>
                  <a:lnTo>
                    <a:pt x="1446631" y="796709"/>
                  </a:lnTo>
                  <a:lnTo>
                    <a:pt x="1446631" y="920470"/>
                  </a:lnTo>
                  <a:lnTo>
                    <a:pt x="1448384" y="929144"/>
                  </a:lnTo>
                  <a:lnTo>
                    <a:pt x="0" y="929144"/>
                  </a:lnTo>
                  <a:lnTo>
                    <a:pt x="0" y="935494"/>
                  </a:lnTo>
                  <a:lnTo>
                    <a:pt x="0" y="953274"/>
                  </a:lnTo>
                  <a:lnTo>
                    <a:pt x="0" y="959624"/>
                  </a:lnTo>
                  <a:lnTo>
                    <a:pt x="2994812" y="959624"/>
                  </a:lnTo>
                  <a:lnTo>
                    <a:pt x="2994812" y="953274"/>
                  </a:lnTo>
                  <a:lnTo>
                    <a:pt x="2998559" y="953274"/>
                  </a:lnTo>
                  <a:lnTo>
                    <a:pt x="2998559" y="935494"/>
                  </a:lnTo>
                  <a:close/>
                </a:path>
              </a:pathLst>
            </a:custGeom>
            <a:solidFill>
              <a:srgbClr val="107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95274" y="6428694"/>
              <a:ext cx="123761" cy="23461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859702" y="6428694"/>
              <a:ext cx="123825" cy="234950"/>
            </a:xfrm>
            <a:custGeom>
              <a:avLst/>
              <a:gdLst/>
              <a:ahLst/>
              <a:cxnLst/>
              <a:rect l="l" t="t" r="r" b="b"/>
              <a:pathLst>
                <a:path w="123825" h="234950">
                  <a:moveTo>
                    <a:pt x="97980" y="0"/>
                  </a:moveTo>
                  <a:lnTo>
                    <a:pt x="25781" y="0"/>
                  </a:lnTo>
                  <a:lnTo>
                    <a:pt x="15751" y="2026"/>
                  </a:lnTo>
                  <a:lnTo>
                    <a:pt x="7556" y="7551"/>
                  </a:lnTo>
                  <a:lnTo>
                    <a:pt x="2028" y="15746"/>
                  </a:lnTo>
                  <a:lnTo>
                    <a:pt x="0" y="25781"/>
                  </a:lnTo>
                  <a:lnTo>
                    <a:pt x="0" y="208838"/>
                  </a:lnTo>
                  <a:lnTo>
                    <a:pt x="2028" y="218873"/>
                  </a:lnTo>
                  <a:lnTo>
                    <a:pt x="7556" y="227068"/>
                  </a:lnTo>
                  <a:lnTo>
                    <a:pt x="15751" y="232593"/>
                  </a:lnTo>
                  <a:lnTo>
                    <a:pt x="25781" y="234619"/>
                  </a:lnTo>
                  <a:lnTo>
                    <a:pt x="97980" y="234619"/>
                  </a:lnTo>
                  <a:lnTo>
                    <a:pt x="108014" y="232593"/>
                  </a:lnTo>
                  <a:lnTo>
                    <a:pt x="116209" y="227068"/>
                  </a:lnTo>
                  <a:lnTo>
                    <a:pt x="121735" y="218873"/>
                  </a:lnTo>
                  <a:lnTo>
                    <a:pt x="123761" y="208838"/>
                  </a:lnTo>
                  <a:lnTo>
                    <a:pt x="123761" y="25781"/>
                  </a:lnTo>
                  <a:lnTo>
                    <a:pt x="121735" y="15746"/>
                  </a:lnTo>
                  <a:lnTo>
                    <a:pt x="116209" y="7551"/>
                  </a:lnTo>
                  <a:lnTo>
                    <a:pt x="108014" y="2026"/>
                  </a:lnTo>
                  <a:lnTo>
                    <a:pt x="97980" y="0"/>
                  </a:lnTo>
                  <a:close/>
                </a:path>
              </a:pathLst>
            </a:custGeom>
            <a:solidFill>
              <a:srgbClr val="107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4137" y="6428694"/>
              <a:ext cx="123761" cy="23461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496543" y="3812526"/>
              <a:ext cx="2926080" cy="2862580"/>
            </a:xfrm>
            <a:custGeom>
              <a:avLst/>
              <a:gdLst/>
              <a:ahLst/>
              <a:cxnLst/>
              <a:rect l="l" t="t" r="r" b="b"/>
              <a:pathLst>
                <a:path w="2926079" h="2862579">
                  <a:moveTo>
                    <a:pt x="893787" y="2121839"/>
                  </a:moveTo>
                  <a:lnTo>
                    <a:pt x="893127" y="2064092"/>
                  </a:lnTo>
                  <a:lnTo>
                    <a:pt x="889419" y="2009482"/>
                  </a:lnTo>
                  <a:lnTo>
                    <a:pt x="882497" y="1958441"/>
                  </a:lnTo>
                  <a:lnTo>
                    <a:pt x="872197" y="1911438"/>
                  </a:lnTo>
                  <a:lnTo>
                    <a:pt x="858393" y="1868932"/>
                  </a:lnTo>
                  <a:lnTo>
                    <a:pt x="840892" y="1831352"/>
                  </a:lnTo>
                  <a:lnTo>
                    <a:pt x="819581" y="1799183"/>
                  </a:lnTo>
                  <a:lnTo>
                    <a:pt x="764844" y="1752828"/>
                  </a:lnTo>
                  <a:lnTo>
                    <a:pt x="670814" y="1728025"/>
                  </a:lnTo>
                  <a:lnTo>
                    <a:pt x="622236" y="1727631"/>
                  </a:lnTo>
                  <a:lnTo>
                    <a:pt x="580936" y="1734604"/>
                  </a:lnTo>
                  <a:lnTo>
                    <a:pt x="542455" y="1745132"/>
                  </a:lnTo>
                  <a:lnTo>
                    <a:pt x="502361" y="1755419"/>
                  </a:lnTo>
                  <a:lnTo>
                    <a:pt x="454710" y="1761553"/>
                  </a:lnTo>
                  <a:lnTo>
                    <a:pt x="454710" y="1761388"/>
                  </a:lnTo>
                  <a:lnTo>
                    <a:pt x="452399" y="1761388"/>
                  </a:lnTo>
                  <a:lnTo>
                    <a:pt x="452399" y="1761553"/>
                  </a:lnTo>
                  <a:lnTo>
                    <a:pt x="450913" y="1761680"/>
                  </a:lnTo>
                  <a:lnTo>
                    <a:pt x="404736" y="1755419"/>
                  </a:lnTo>
                  <a:lnTo>
                    <a:pt x="364642" y="1745132"/>
                  </a:lnTo>
                  <a:lnTo>
                    <a:pt x="326174" y="1734604"/>
                  </a:lnTo>
                  <a:lnTo>
                    <a:pt x="284873" y="1727631"/>
                  </a:lnTo>
                  <a:lnTo>
                    <a:pt x="236296" y="1728025"/>
                  </a:lnTo>
                  <a:lnTo>
                    <a:pt x="175996" y="1739544"/>
                  </a:lnTo>
                  <a:lnTo>
                    <a:pt x="112826" y="1772856"/>
                  </a:lnTo>
                  <a:lnTo>
                    <a:pt x="66205" y="1831352"/>
                  </a:lnTo>
                  <a:lnTo>
                    <a:pt x="48717" y="1868932"/>
                  </a:lnTo>
                  <a:lnTo>
                    <a:pt x="34899" y="1911438"/>
                  </a:lnTo>
                  <a:lnTo>
                    <a:pt x="24612" y="1958441"/>
                  </a:lnTo>
                  <a:lnTo>
                    <a:pt x="17691" y="2009482"/>
                  </a:lnTo>
                  <a:lnTo>
                    <a:pt x="13982" y="2064092"/>
                  </a:lnTo>
                  <a:lnTo>
                    <a:pt x="13335" y="2121839"/>
                  </a:lnTo>
                  <a:lnTo>
                    <a:pt x="15582" y="2182253"/>
                  </a:lnTo>
                  <a:lnTo>
                    <a:pt x="15760" y="2184552"/>
                  </a:lnTo>
                  <a:lnTo>
                    <a:pt x="15379" y="2185911"/>
                  </a:lnTo>
                  <a:lnTo>
                    <a:pt x="5892" y="2226399"/>
                  </a:lnTo>
                  <a:lnTo>
                    <a:pt x="254" y="2274811"/>
                  </a:lnTo>
                  <a:lnTo>
                    <a:pt x="0" y="2291270"/>
                  </a:lnTo>
                  <a:lnTo>
                    <a:pt x="190" y="2296185"/>
                  </a:lnTo>
                  <a:lnTo>
                    <a:pt x="4902" y="2333637"/>
                  </a:lnTo>
                  <a:lnTo>
                    <a:pt x="17411" y="2368715"/>
                  </a:lnTo>
                  <a:lnTo>
                    <a:pt x="39687" y="2399157"/>
                  </a:lnTo>
                  <a:lnTo>
                    <a:pt x="44373" y="2402408"/>
                  </a:lnTo>
                  <a:lnTo>
                    <a:pt x="67030" y="2496401"/>
                  </a:lnTo>
                  <a:lnTo>
                    <a:pt x="87884" y="2558046"/>
                  </a:lnTo>
                  <a:lnTo>
                    <a:pt x="96596" y="2578354"/>
                  </a:lnTo>
                  <a:lnTo>
                    <a:pt x="97231" y="2592222"/>
                  </a:lnTo>
                  <a:lnTo>
                    <a:pt x="113703" y="2670429"/>
                  </a:lnTo>
                  <a:lnTo>
                    <a:pt x="137147" y="2770860"/>
                  </a:lnTo>
                  <a:lnTo>
                    <a:pt x="154990" y="2815552"/>
                  </a:lnTo>
                  <a:lnTo>
                    <a:pt x="210299" y="2857893"/>
                  </a:lnTo>
                  <a:lnTo>
                    <a:pt x="240195" y="2861970"/>
                  </a:lnTo>
                  <a:lnTo>
                    <a:pt x="270865" y="2855557"/>
                  </a:lnTo>
                  <a:lnTo>
                    <a:pt x="301015" y="2835110"/>
                  </a:lnTo>
                  <a:lnTo>
                    <a:pt x="323964" y="2798889"/>
                  </a:lnTo>
                  <a:lnTo>
                    <a:pt x="333095" y="2745092"/>
                  </a:lnTo>
                  <a:lnTo>
                    <a:pt x="336791" y="2671038"/>
                  </a:lnTo>
                  <a:lnTo>
                    <a:pt x="348957" y="2622613"/>
                  </a:lnTo>
                  <a:lnTo>
                    <a:pt x="371208" y="2594546"/>
                  </a:lnTo>
                  <a:lnTo>
                    <a:pt x="405155" y="2581554"/>
                  </a:lnTo>
                  <a:lnTo>
                    <a:pt x="452399" y="2578354"/>
                  </a:lnTo>
                  <a:lnTo>
                    <a:pt x="452399" y="2578493"/>
                  </a:lnTo>
                  <a:lnTo>
                    <a:pt x="454710" y="2578493"/>
                  </a:lnTo>
                  <a:lnTo>
                    <a:pt x="454710" y="2578354"/>
                  </a:lnTo>
                  <a:lnTo>
                    <a:pt x="501954" y="2581554"/>
                  </a:lnTo>
                  <a:lnTo>
                    <a:pt x="535889" y="2594546"/>
                  </a:lnTo>
                  <a:lnTo>
                    <a:pt x="558139" y="2622613"/>
                  </a:lnTo>
                  <a:lnTo>
                    <a:pt x="570306" y="2671038"/>
                  </a:lnTo>
                  <a:lnTo>
                    <a:pt x="574014" y="2745092"/>
                  </a:lnTo>
                  <a:lnTo>
                    <a:pt x="583145" y="2798889"/>
                  </a:lnTo>
                  <a:lnTo>
                    <a:pt x="606094" y="2835110"/>
                  </a:lnTo>
                  <a:lnTo>
                    <a:pt x="636231" y="2855557"/>
                  </a:lnTo>
                  <a:lnTo>
                    <a:pt x="666915" y="2861970"/>
                  </a:lnTo>
                  <a:lnTo>
                    <a:pt x="696798" y="2857893"/>
                  </a:lnTo>
                  <a:lnTo>
                    <a:pt x="752119" y="2815552"/>
                  </a:lnTo>
                  <a:lnTo>
                    <a:pt x="769962" y="2770860"/>
                  </a:lnTo>
                  <a:lnTo>
                    <a:pt x="793394" y="2667711"/>
                  </a:lnTo>
                  <a:lnTo>
                    <a:pt x="805421" y="2609659"/>
                  </a:lnTo>
                  <a:lnTo>
                    <a:pt x="810501" y="2578354"/>
                  </a:lnTo>
                  <a:lnTo>
                    <a:pt x="841781" y="2512733"/>
                  </a:lnTo>
                  <a:lnTo>
                    <a:pt x="860132" y="2456129"/>
                  </a:lnTo>
                  <a:lnTo>
                    <a:pt x="872667" y="2377275"/>
                  </a:lnTo>
                  <a:lnTo>
                    <a:pt x="886523" y="2244890"/>
                  </a:lnTo>
                  <a:lnTo>
                    <a:pt x="891527" y="2182253"/>
                  </a:lnTo>
                  <a:lnTo>
                    <a:pt x="893787" y="2121839"/>
                  </a:lnTo>
                  <a:close/>
                </a:path>
                <a:path w="2926079" h="2862579">
                  <a:moveTo>
                    <a:pt x="1879206" y="2257145"/>
                  </a:moveTo>
                  <a:lnTo>
                    <a:pt x="1868678" y="2202053"/>
                  </a:lnTo>
                  <a:lnTo>
                    <a:pt x="1851672" y="2158174"/>
                  </a:lnTo>
                  <a:lnTo>
                    <a:pt x="1840344" y="2136102"/>
                  </a:lnTo>
                  <a:lnTo>
                    <a:pt x="1840890" y="2121839"/>
                  </a:lnTo>
                  <a:lnTo>
                    <a:pt x="1840242" y="2064092"/>
                  </a:lnTo>
                  <a:lnTo>
                    <a:pt x="1836534" y="2009470"/>
                  </a:lnTo>
                  <a:lnTo>
                    <a:pt x="1829600" y="1958441"/>
                  </a:lnTo>
                  <a:lnTo>
                    <a:pt x="1819313" y="1911438"/>
                  </a:lnTo>
                  <a:lnTo>
                    <a:pt x="1805495" y="1868932"/>
                  </a:lnTo>
                  <a:lnTo>
                    <a:pt x="1788007" y="1831352"/>
                  </a:lnTo>
                  <a:lnTo>
                    <a:pt x="1766684" y="1799183"/>
                  </a:lnTo>
                  <a:lnTo>
                    <a:pt x="1711947" y="1752815"/>
                  </a:lnTo>
                  <a:lnTo>
                    <a:pt x="1617916" y="1728025"/>
                  </a:lnTo>
                  <a:lnTo>
                    <a:pt x="1569339" y="1727644"/>
                  </a:lnTo>
                  <a:lnTo>
                    <a:pt x="1528038" y="1734604"/>
                  </a:lnTo>
                  <a:lnTo>
                    <a:pt x="1489557" y="1745132"/>
                  </a:lnTo>
                  <a:lnTo>
                    <a:pt x="1449463" y="1755419"/>
                  </a:lnTo>
                  <a:lnTo>
                    <a:pt x="1401813" y="1761566"/>
                  </a:lnTo>
                  <a:lnTo>
                    <a:pt x="1401813" y="1761401"/>
                  </a:lnTo>
                  <a:lnTo>
                    <a:pt x="1399489" y="1761401"/>
                  </a:lnTo>
                  <a:lnTo>
                    <a:pt x="1399489" y="1761566"/>
                  </a:lnTo>
                  <a:lnTo>
                    <a:pt x="1398003" y="1761680"/>
                  </a:lnTo>
                  <a:lnTo>
                    <a:pt x="1351838" y="1755419"/>
                  </a:lnTo>
                  <a:lnTo>
                    <a:pt x="1311732" y="1745132"/>
                  </a:lnTo>
                  <a:lnTo>
                    <a:pt x="1273263" y="1734604"/>
                  </a:lnTo>
                  <a:lnTo>
                    <a:pt x="1231963" y="1727644"/>
                  </a:lnTo>
                  <a:lnTo>
                    <a:pt x="1183386" y="1728025"/>
                  </a:lnTo>
                  <a:lnTo>
                    <a:pt x="1123086" y="1739544"/>
                  </a:lnTo>
                  <a:lnTo>
                    <a:pt x="1059916" y="1772843"/>
                  </a:lnTo>
                  <a:lnTo>
                    <a:pt x="1013294" y="1831352"/>
                  </a:lnTo>
                  <a:lnTo>
                    <a:pt x="995807" y="1868932"/>
                  </a:lnTo>
                  <a:lnTo>
                    <a:pt x="982002" y="1911438"/>
                  </a:lnTo>
                  <a:lnTo>
                    <a:pt x="971702" y="1958441"/>
                  </a:lnTo>
                  <a:lnTo>
                    <a:pt x="964780" y="2009470"/>
                  </a:lnTo>
                  <a:lnTo>
                    <a:pt x="961072" y="2064092"/>
                  </a:lnTo>
                  <a:lnTo>
                    <a:pt x="960424" y="2121839"/>
                  </a:lnTo>
                  <a:lnTo>
                    <a:pt x="961771" y="2158073"/>
                  </a:lnTo>
                  <a:lnTo>
                    <a:pt x="958354" y="2165540"/>
                  </a:lnTo>
                  <a:lnTo>
                    <a:pt x="944079" y="2204085"/>
                  </a:lnTo>
                  <a:lnTo>
                    <a:pt x="934186" y="2258149"/>
                  </a:lnTo>
                  <a:lnTo>
                    <a:pt x="934110" y="2261679"/>
                  </a:lnTo>
                  <a:lnTo>
                    <a:pt x="934212" y="2270963"/>
                  </a:lnTo>
                  <a:lnTo>
                    <a:pt x="942200" y="2313025"/>
                  </a:lnTo>
                  <a:lnTo>
                    <a:pt x="980935" y="2359101"/>
                  </a:lnTo>
                  <a:lnTo>
                    <a:pt x="984478" y="2360777"/>
                  </a:lnTo>
                  <a:lnTo>
                    <a:pt x="989063" y="2392362"/>
                  </a:lnTo>
                  <a:lnTo>
                    <a:pt x="1014133" y="2496401"/>
                  </a:lnTo>
                  <a:lnTo>
                    <a:pt x="1034986" y="2558046"/>
                  </a:lnTo>
                  <a:lnTo>
                    <a:pt x="1043698" y="2578354"/>
                  </a:lnTo>
                  <a:lnTo>
                    <a:pt x="1044333" y="2592222"/>
                  </a:lnTo>
                  <a:lnTo>
                    <a:pt x="1060805" y="2670429"/>
                  </a:lnTo>
                  <a:lnTo>
                    <a:pt x="1084237" y="2770873"/>
                  </a:lnTo>
                  <a:lnTo>
                    <a:pt x="1102080" y="2815564"/>
                  </a:lnTo>
                  <a:lnTo>
                    <a:pt x="1157389" y="2857893"/>
                  </a:lnTo>
                  <a:lnTo>
                    <a:pt x="1187284" y="2861970"/>
                  </a:lnTo>
                  <a:lnTo>
                    <a:pt x="1217968" y="2855557"/>
                  </a:lnTo>
                  <a:lnTo>
                    <a:pt x="1248105" y="2835110"/>
                  </a:lnTo>
                  <a:lnTo>
                    <a:pt x="1271054" y="2798889"/>
                  </a:lnTo>
                  <a:lnTo>
                    <a:pt x="1280185" y="2745092"/>
                  </a:lnTo>
                  <a:lnTo>
                    <a:pt x="1283881" y="2671026"/>
                  </a:lnTo>
                  <a:lnTo>
                    <a:pt x="1296060" y="2622600"/>
                  </a:lnTo>
                  <a:lnTo>
                    <a:pt x="1318310" y="2594533"/>
                  </a:lnTo>
                  <a:lnTo>
                    <a:pt x="1352245" y="2581541"/>
                  </a:lnTo>
                  <a:lnTo>
                    <a:pt x="1399489" y="2578354"/>
                  </a:lnTo>
                  <a:lnTo>
                    <a:pt x="1399489" y="2578506"/>
                  </a:lnTo>
                  <a:lnTo>
                    <a:pt x="1401813" y="2578506"/>
                  </a:lnTo>
                  <a:lnTo>
                    <a:pt x="1401813" y="2578354"/>
                  </a:lnTo>
                  <a:lnTo>
                    <a:pt x="1449057" y="2581541"/>
                  </a:lnTo>
                  <a:lnTo>
                    <a:pt x="1482991" y="2594533"/>
                  </a:lnTo>
                  <a:lnTo>
                    <a:pt x="1505242" y="2622600"/>
                  </a:lnTo>
                  <a:lnTo>
                    <a:pt x="1517421" y="2671026"/>
                  </a:lnTo>
                  <a:lnTo>
                    <a:pt x="1521117" y="2745092"/>
                  </a:lnTo>
                  <a:lnTo>
                    <a:pt x="1530248" y="2798889"/>
                  </a:lnTo>
                  <a:lnTo>
                    <a:pt x="1553197" y="2835110"/>
                  </a:lnTo>
                  <a:lnTo>
                    <a:pt x="1583347" y="2855557"/>
                  </a:lnTo>
                  <a:lnTo>
                    <a:pt x="1614030" y="2861970"/>
                  </a:lnTo>
                  <a:lnTo>
                    <a:pt x="1643913" y="2857893"/>
                  </a:lnTo>
                  <a:lnTo>
                    <a:pt x="1699221" y="2815564"/>
                  </a:lnTo>
                  <a:lnTo>
                    <a:pt x="1717065" y="2770873"/>
                  </a:lnTo>
                  <a:lnTo>
                    <a:pt x="1740496" y="2667711"/>
                  </a:lnTo>
                  <a:lnTo>
                    <a:pt x="1752536" y="2609659"/>
                  </a:lnTo>
                  <a:lnTo>
                    <a:pt x="1757603" y="2578354"/>
                  </a:lnTo>
                  <a:lnTo>
                    <a:pt x="1788883" y="2512733"/>
                  </a:lnTo>
                  <a:lnTo>
                    <a:pt x="1807222" y="2456129"/>
                  </a:lnTo>
                  <a:lnTo>
                    <a:pt x="1819757" y="2377262"/>
                  </a:lnTo>
                  <a:lnTo>
                    <a:pt x="1821091" y="2364448"/>
                  </a:lnTo>
                  <a:lnTo>
                    <a:pt x="1821357" y="2364321"/>
                  </a:lnTo>
                  <a:lnTo>
                    <a:pt x="1832432" y="2359101"/>
                  </a:lnTo>
                  <a:lnTo>
                    <a:pt x="1850758" y="2344356"/>
                  </a:lnTo>
                  <a:lnTo>
                    <a:pt x="1863318" y="2328430"/>
                  </a:lnTo>
                  <a:lnTo>
                    <a:pt x="1869122" y="2317051"/>
                  </a:lnTo>
                  <a:lnTo>
                    <a:pt x="1871192" y="2313025"/>
                  </a:lnTo>
                  <a:lnTo>
                    <a:pt x="1879206" y="2257145"/>
                  </a:lnTo>
                  <a:close/>
                </a:path>
                <a:path w="2926079" h="2862579">
                  <a:moveTo>
                    <a:pt x="2466683" y="72809"/>
                  </a:moveTo>
                  <a:lnTo>
                    <a:pt x="2466086" y="69977"/>
                  </a:lnTo>
                  <a:lnTo>
                    <a:pt x="2444343" y="20624"/>
                  </a:lnTo>
                  <a:lnTo>
                    <a:pt x="2437409" y="4864"/>
                  </a:lnTo>
                  <a:lnTo>
                    <a:pt x="2430005" y="38"/>
                  </a:lnTo>
                  <a:lnTo>
                    <a:pt x="1121067" y="0"/>
                  </a:lnTo>
                  <a:lnTo>
                    <a:pt x="1112291" y="0"/>
                  </a:lnTo>
                  <a:lnTo>
                    <a:pt x="1104468" y="5549"/>
                  </a:lnTo>
                  <a:lnTo>
                    <a:pt x="1082421" y="68884"/>
                  </a:lnTo>
                  <a:lnTo>
                    <a:pt x="1081646" y="71069"/>
                  </a:lnTo>
                  <a:lnTo>
                    <a:pt x="1081354" y="72809"/>
                  </a:lnTo>
                  <a:lnTo>
                    <a:pt x="1081265" y="1175753"/>
                  </a:lnTo>
                  <a:lnTo>
                    <a:pt x="1082878" y="1183779"/>
                  </a:lnTo>
                  <a:lnTo>
                    <a:pt x="1087297" y="1190332"/>
                  </a:lnTo>
                  <a:lnTo>
                    <a:pt x="1093863" y="1194752"/>
                  </a:lnTo>
                  <a:lnTo>
                    <a:pt x="1101890" y="1196378"/>
                  </a:lnTo>
                  <a:lnTo>
                    <a:pt x="2446058" y="1196378"/>
                  </a:lnTo>
                  <a:lnTo>
                    <a:pt x="2454084" y="1194752"/>
                  </a:lnTo>
                  <a:lnTo>
                    <a:pt x="2460637" y="1190332"/>
                  </a:lnTo>
                  <a:lnTo>
                    <a:pt x="2465057" y="1183779"/>
                  </a:lnTo>
                  <a:lnTo>
                    <a:pt x="2466683" y="1175753"/>
                  </a:lnTo>
                  <a:lnTo>
                    <a:pt x="2466683" y="72809"/>
                  </a:lnTo>
                  <a:close/>
                </a:path>
                <a:path w="2926079" h="2862579">
                  <a:moveTo>
                    <a:pt x="2925610" y="2068169"/>
                  </a:moveTo>
                  <a:lnTo>
                    <a:pt x="2914510" y="2017128"/>
                  </a:lnTo>
                  <a:lnTo>
                    <a:pt x="2910802" y="1991626"/>
                  </a:lnTo>
                  <a:lnTo>
                    <a:pt x="2900146" y="1954784"/>
                  </a:lnTo>
                  <a:lnTo>
                    <a:pt x="2882341" y="1932012"/>
                  </a:lnTo>
                  <a:lnTo>
                    <a:pt x="2861792" y="1919998"/>
                  </a:lnTo>
                  <a:lnTo>
                    <a:pt x="2842869" y="1915363"/>
                  </a:lnTo>
                  <a:lnTo>
                    <a:pt x="2842450" y="1912645"/>
                  </a:lnTo>
                  <a:lnTo>
                    <a:pt x="2841612" y="1908721"/>
                  </a:lnTo>
                  <a:lnTo>
                    <a:pt x="2840786" y="1905990"/>
                  </a:lnTo>
                  <a:lnTo>
                    <a:pt x="2840075" y="1903920"/>
                  </a:lnTo>
                  <a:lnTo>
                    <a:pt x="2861957" y="1861921"/>
                  </a:lnTo>
                  <a:lnTo>
                    <a:pt x="2850591" y="1800987"/>
                  </a:lnTo>
                  <a:lnTo>
                    <a:pt x="2827769" y="1746097"/>
                  </a:lnTo>
                  <a:lnTo>
                    <a:pt x="2815310" y="1722247"/>
                  </a:lnTo>
                  <a:lnTo>
                    <a:pt x="2809265" y="1740382"/>
                  </a:lnTo>
                  <a:lnTo>
                    <a:pt x="2809265" y="2326386"/>
                  </a:lnTo>
                  <a:lnTo>
                    <a:pt x="2804249" y="2348623"/>
                  </a:lnTo>
                  <a:lnTo>
                    <a:pt x="2790710" y="2364930"/>
                  </a:lnTo>
                  <a:lnTo>
                    <a:pt x="2788437" y="2366492"/>
                  </a:lnTo>
                  <a:lnTo>
                    <a:pt x="2785707" y="2367851"/>
                  </a:lnTo>
                  <a:lnTo>
                    <a:pt x="2776550" y="2364676"/>
                  </a:lnTo>
                  <a:lnTo>
                    <a:pt x="2776372" y="2364587"/>
                  </a:lnTo>
                  <a:lnTo>
                    <a:pt x="2777960" y="2349411"/>
                  </a:lnTo>
                  <a:lnTo>
                    <a:pt x="2782659" y="2335657"/>
                  </a:lnTo>
                  <a:lnTo>
                    <a:pt x="2788970" y="2315375"/>
                  </a:lnTo>
                  <a:lnTo>
                    <a:pt x="2794901" y="2293975"/>
                  </a:lnTo>
                  <a:lnTo>
                    <a:pt x="2797746" y="2282304"/>
                  </a:lnTo>
                  <a:lnTo>
                    <a:pt x="2800388" y="2271407"/>
                  </a:lnTo>
                  <a:lnTo>
                    <a:pt x="2807436" y="2300046"/>
                  </a:lnTo>
                  <a:lnTo>
                    <a:pt x="2809265" y="2326386"/>
                  </a:lnTo>
                  <a:lnTo>
                    <a:pt x="2809265" y="1740382"/>
                  </a:lnTo>
                  <a:lnTo>
                    <a:pt x="2808782" y="1741817"/>
                  </a:lnTo>
                  <a:lnTo>
                    <a:pt x="2802572" y="1756346"/>
                  </a:lnTo>
                  <a:lnTo>
                    <a:pt x="2794508" y="1771789"/>
                  </a:lnTo>
                  <a:lnTo>
                    <a:pt x="2782430" y="1794129"/>
                  </a:lnTo>
                  <a:lnTo>
                    <a:pt x="2770035" y="1825078"/>
                  </a:lnTo>
                  <a:lnTo>
                    <a:pt x="2766720" y="1851139"/>
                  </a:lnTo>
                  <a:lnTo>
                    <a:pt x="2769793" y="1872297"/>
                  </a:lnTo>
                  <a:lnTo>
                    <a:pt x="2776575" y="1888553"/>
                  </a:lnTo>
                  <a:lnTo>
                    <a:pt x="2775343" y="1890991"/>
                  </a:lnTo>
                  <a:lnTo>
                    <a:pt x="2774518" y="1892947"/>
                  </a:lnTo>
                  <a:lnTo>
                    <a:pt x="2774226" y="1893709"/>
                  </a:lnTo>
                  <a:lnTo>
                    <a:pt x="2773908" y="1894446"/>
                  </a:lnTo>
                  <a:lnTo>
                    <a:pt x="2771711" y="1902587"/>
                  </a:lnTo>
                  <a:lnTo>
                    <a:pt x="2760776" y="1868932"/>
                  </a:lnTo>
                  <a:lnTo>
                    <a:pt x="2743289" y="1831352"/>
                  </a:lnTo>
                  <a:lnTo>
                    <a:pt x="2721978" y="1799183"/>
                  </a:lnTo>
                  <a:lnTo>
                    <a:pt x="2667228" y="1752815"/>
                  </a:lnTo>
                  <a:lnTo>
                    <a:pt x="2573197" y="1728025"/>
                  </a:lnTo>
                  <a:lnTo>
                    <a:pt x="2524620" y="1727644"/>
                  </a:lnTo>
                  <a:lnTo>
                    <a:pt x="2483320" y="1734604"/>
                  </a:lnTo>
                  <a:lnTo>
                    <a:pt x="2444851" y="1745132"/>
                  </a:lnTo>
                  <a:lnTo>
                    <a:pt x="2404757" y="1755419"/>
                  </a:lnTo>
                  <a:lnTo>
                    <a:pt x="2357094" y="1761566"/>
                  </a:lnTo>
                  <a:lnTo>
                    <a:pt x="2357094" y="1761401"/>
                  </a:lnTo>
                  <a:lnTo>
                    <a:pt x="2354770" y="1761401"/>
                  </a:lnTo>
                  <a:lnTo>
                    <a:pt x="2354770" y="1761566"/>
                  </a:lnTo>
                  <a:lnTo>
                    <a:pt x="2353284" y="1761680"/>
                  </a:lnTo>
                  <a:lnTo>
                    <a:pt x="2307120" y="1755419"/>
                  </a:lnTo>
                  <a:lnTo>
                    <a:pt x="2267026" y="1745132"/>
                  </a:lnTo>
                  <a:lnTo>
                    <a:pt x="2228558" y="1734604"/>
                  </a:lnTo>
                  <a:lnTo>
                    <a:pt x="2187257" y="1727644"/>
                  </a:lnTo>
                  <a:lnTo>
                    <a:pt x="2138680" y="1728025"/>
                  </a:lnTo>
                  <a:lnTo>
                    <a:pt x="2078380" y="1739544"/>
                  </a:lnTo>
                  <a:lnTo>
                    <a:pt x="2015210" y="1772843"/>
                  </a:lnTo>
                  <a:lnTo>
                    <a:pt x="1968588" y="1831352"/>
                  </a:lnTo>
                  <a:lnTo>
                    <a:pt x="1951101" y="1868932"/>
                  </a:lnTo>
                  <a:lnTo>
                    <a:pt x="1937283" y="1911438"/>
                  </a:lnTo>
                  <a:lnTo>
                    <a:pt x="1926996" y="1958441"/>
                  </a:lnTo>
                  <a:lnTo>
                    <a:pt x="1920062" y="2009470"/>
                  </a:lnTo>
                  <a:lnTo>
                    <a:pt x="1916353" y="2064092"/>
                  </a:lnTo>
                  <a:lnTo>
                    <a:pt x="1915706" y="2121839"/>
                  </a:lnTo>
                  <a:lnTo>
                    <a:pt x="1917865" y="2179548"/>
                  </a:lnTo>
                  <a:lnTo>
                    <a:pt x="1914232" y="2193480"/>
                  </a:lnTo>
                  <a:lnTo>
                    <a:pt x="1906092" y="2238502"/>
                  </a:lnTo>
                  <a:lnTo>
                    <a:pt x="1903768" y="2275941"/>
                  </a:lnTo>
                  <a:lnTo>
                    <a:pt x="1903882" y="2282304"/>
                  </a:lnTo>
                  <a:lnTo>
                    <a:pt x="1917674" y="2349919"/>
                  </a:lnTo>
                  <a:lnTo>
                    <a:pt x="1943430" y="2386088"/>
                  </a:lnTo>
                  <a:lnTo>
                    <a:pt x="1944344" y="2392362"/>
                  </a:lnTo>
                  <a:lnTo>
                    <a:pt x="1969427" y="2496401"/>
                  </a:lnTo>
                  <a:lnTo>
                    <a:pt x="1990280" y="2558046"/>
                  </a:lnTo>
                  <a:lnTo>
                    <a:pt x="1998992" y="2578354"/>
                  </a:lnTo>
                  <a:lnTo>
                    <a:pt x="1999627" y="2592222"/>
                  </a:lnTo>
                  <a:lnTo>
                    <a:pt x="2016099" y="2670429"/>
                  </a:lnTo>
                  <a:lnTo>
                    <a:pt x="2039531" y="2770873"/>
                  </a:lnTo>
                  <a:lnTo>
                    <a:pt x="2057374" y="2815564"/>
                  </a:lnTo>
                  <a:lnTo>
                    <a:pt x="2112683" y="2857893"/>
                  </a:lnTo>
                  <a:lnTo>
                    <a:pt x="2142566" y="2861970"/>
                  </a:lnTo>
                  <a:lnTo>
                    <a:pt x="2173249" y="2855557"/>
                  </a:lnTo>
                  <a:lnTo>
                    <a:pt x="2203386" y="2835110"/>
                  </a:lnTo>
                  <a:lnTo>
                    <a:pt x="2226348" y="2798889"/>
                  </a:lnTo>
                  <a:lnTo>
                    <a:pt x="2235466" y="2745092"/>
                  </a:lnTo>
                  <a:lnTo>
                    <a:pt x="2239162" y="2671026"/>
                  </a:lnTo>
                  <a:lnTo>
                    <a:pt x="2251341" y="2622600"/>
                  </a:lnTo>
                  <a:lnTo>
                    <a:pt x="2273592" y="2594533"/>
                  </a:lnTo>
                  <a:lnTo>
                    <a:pt x="2307539" y="2581541"/>
                  </a:lnTo>
                  <a:lnTo>
                    <a:pt x="2354770" y="2578354"/>
                  </a:lnTo>
                  <a:lnTo>
                    <a:pt x="2354770" y="2578506"/>
                  </a:lnTo>
                  <a:lnTo>
                    <a:pt x="2357094" y="2578506"/>
                  </a:lnTo>
                  <a:lnTo>
                    <a:pt x="2357094" y="2578354"/>
                  </a:lnTo>
                  <a:lnTo>
                    <a:pt x="2404338" y="2581541"/>
                  </a:lnTo>
                  <a:lnTo>
                    <a:pt x="2438285" y="2594533"/>
                  </a:lnTo>
                  <a:lnTo>
                    <a:pt x="2460536" y="2622600"/>
                  </a:lnTo>
                  <a:lnTo>
                    <a:pt x="2472702" y="2671026"/>
                  </a:lnTo>
                  <a:lnTo>
                    <a:pt x="2476398" y="2745092"/>
                  </a:lnTo>
                  <a:lnTo>
                    <a:pt x="2485529" y="2798889"/>
                  </a:lnTo>
                  <a:lnTo>
                    <a:pt x="2508478" y="2835110"/>
                  </a:lnTo>
                  <a:lnTo>
                    <a:pt x="2538628" y="2855557"/>
                  </a:lnTo>
                  <a:lnTo>
                    <a:pt x="2569311" y="2861970"/>
                  </a:lnTo>
                  <a:lnTo>
                    <a:pt x="2599207" y="2857893"/>
                  </a:lnTo>
                  <a:lnTo>
                    <a:pt x="2654516" y="2815564"/>
                  </a:lnTo>
                  <a:lnTo>
                    <a:pt x="2672346" y="2770873"/>
                  </a:lnTo>
                  <a:lnTo>
                    <a:pt x="2695778" y="2667711"/>
                  </a:lnTo>
                  <a:lnTo>
                    <a:pt x="2707817" y="2609659"/>
                  </a:lnTo>
                  <a:lnTo>
                    <a:pt x="2712885" y="2578354"/>
                  </a:lnTo>
                  <a:lnTo>
                    <a:pt x="2744165" y="2512733"/>
                  </a:lnTo>
                  <a:lnTo>
                    <a:pt x="2762504" y="2456129"/>
                  </a:lnTo>
                  <a:lnTo>
                    <a:pt x="2767215" y="2426474"/>
                  </a:lnTo>
                  <a:lnTo>
                    <a:pt x="2772283" y="2427567"/>
                  </a:lnTo>
                  <a:lnTo>
                    <a:pt x="2778734" y="2428392"/>
                  </a:lnTo>
                  <a:lnTo>
                    <a:pt x="2785135" y="2428671"/>
                  </a:lnTo>
                  <a:lnTo>
                    <a:pt x="2785694" y="2428659"/>
                  </a:lnTo>
                  <a:lnTo>
                    <a:pt x="2825991" y="2415756"/>
                  </a:lnTo>
                  <a:lnTo>
                    <a:pt x="2844241" y="2395423"/>
                  </a:lnTo>
                  <a:lnTo>
                    <a:pt x="2858744" y="2379281"/>
                  </a:lnTo>
                  <a:lnTo>
                    <a:pt x="2861894" y="2367851"/>
                  </a:lnTo>
                  <a:lnTo>
                    <a:pt x="2871089" y="2334552"/>
                  </a:lnTo>
                  <a:lnTo>
                    <a:pt x="2868041" y="2285720"/>
                  </a:lnTo>
                  <a:lnTo>
                    <a:pt x="2864091" y="2271407"/>
                  </a:lnTo>
                  <a:lnTo>
                    <a:pt x="2854579" y="2236901"/>
                  </a:lnTo>
                  <a:lnTo>
                    <a:pt x="2835745" y="2192236"/>
                  </a:lnTo>
                  <a:lnTo>
                    <a:pt x="2816517" y="2155825"/>
                  </a:lnTo>
                  <a:lnTo>
                    <a:pt x="2817749" y="2124646"/>
                  </a:lnTo>
                  <a:lnTo>
                    <a:pt x="2817799" y="2087473"/>
                  </a:lnTo>
                  <a:lnTo>
                    <a:pt x="2816301" y="2050288"/>
                  </a:lnTo>
                  <a:lnTo>
                    <a:pt x="2813202" y="2010981"/>
                  </a:lnTo>
                  <a:lnTo>
                    <a:pt x="2846882" y="2035035"/>
                  </a:lnTo>
                  <a:lnTo>
                    <a:pt x="2883738" y="2053018"/>
                  </a:lnTo>
                  <a:lnTo>
                    <a:pt x="2913418" y="2064270"/>
                  </a:lnTo>
                  <a:lnTo>
                    <a:pt x="2925610" y="2068169"/>
                  </a:lnTo>
                  <a:close/>
                </a:path>
              </a:pathLst>
            </a:custGeom>
            <a:solidFill>
              <a:srgbClr val="107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612532" y="6332151"/>
              <a:ext cx="99060" cy="342900"/>
            </a:xfrm>
            <a:custGeom>
              <a:avLst/>
              <a:gdLst/>
              <a:ahLst/>
              <a:cxnLst/>
              <a:rect l="l" t="t" r="r" b="b"/>
              <a:pathLst>
                <a:path w="99059" h="342900">
                  <a:moveTo>
                    <a:pt x="92125" y="0"/>
                  </a:moveTo>
                  <a:lnTo>
                    <a:pt x="6629" y="0"/>
                  </a:lnTo>
                  <a:lnTo>
                    <a:pt x="0" y="6629"/>
                  </a:lnTo>
                  <a:lnTo>
                    <a:pt x="0" y="335711"/>
                  </a:lnTo>
                  <a:lnTo>
                    <a:pt x="6629" y="342341"/>
                  </a:lnTo>
                  <a:lnTo>
                    <a:pt x="92125" y="342341"/>
                  </a:lnTo>
                  <a:lnTo>
                    <a:pt x="98742" y="335711"/>
                  </a:lnTo>
                  <a:lnTo>
                    <a:pt x="98742" y="327532"/>
                  </a:lnTo>
                  <a:lnTo>
                    <a:pt x="98742" y="6629"/>
                  </a:lnTo>
                  <a:lnTo>
                    <a:pt x="92125" y="0"/>
                  </a:lnTo>
                  <a:close/>
                </a:path>
              </a:pathLst>
            </a:custGeom>
            <a:solidFill>
              <a:srgbClr val="B3BF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08416" y="6332145"/>
              <a:ext cx="106972" cy="34207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946385" y="6332151"/>
              <a:ext cx="99060" cy="342900"/>
            </a:xfrm>
            <a:custGeom>
              <a:avLst/>
              <a:gdLst/>
              <a:ahLst/>
              <a:cxnLst/>
              <a:rect l="l" t="t" r="r" b="b"/>
              <a:pathLst>
                <a:path w="99059" h="342900">
                  <a:moveTo>
                    <a:pt x="92113" y="0"/>
                  </a:moveTo>
                  <a:lnTo>
                    <a:pt x="6629" y="0"/>
                  </a:lnTo>
                  <a:lnTo>
                    <a:pt x="0" y="6629"/>
                  </a:lnTo>
                  <a:lnTo>
                    <a:pt x="0" y="335711"/>
                  </a:lnTo>
                  <a:lnTo>
                    <a:pt x="6629" y="342341"/>
                  </a:lnTo>
                  <a:lnTo>
                    <a:pt x="92113" y="342341"/>
                  </a:lnTo>
                  <a:lnTo>
                    <a:pt x="98742" y="335711"/>
                  </a:lnTo>
                  <a:lnTo>
                    <a:pt x="98742" y="327532"/>
                  </a:lnTo>
                  <a:lnTo>
                    <a:pt x="98742" y="6629"/>
                  </a:lnTo>
                  <a:lnTo>
                    <a:pt x="92113" y="0"/>
                  </a:lnTo>
                  <a:close/>
                </a:path>
              </a:pathLst>
            </a:custGeom>
            <a:solidFill>
              <a:srgbClr val="B3BF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42256" y="6332145"/>
              <a:ext cx="106984" cy="34207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280226" y="6332151"/>
              <a:ext cx="99060" cy="342900"/>
            </a:xfrm>
            <a:custGeom>
              <a:avLst/>
              <a:gdLst/>
              <a:ahLst/>
              <a:cxnLst/>
              <a:rect l="l" t="t" r="r" b="b"/>
              <a:pathLst>
                <a:path w="99059" h="342900">
                  <a:moveTo>
                    <a:pt x="92113" y="0"/>
                  </a:moveTo>
                  <a:lnTo>
                    <a:pt x="6629" y="0"/>
                  </a:lnTo>
                  <a:lnTo>
                    <a:pt x="0" y="6629"/>
                  </a:lnTo>
                  <a:lnTo>
                    <a:pt x="0" y="335711"/>
                  </a:lnTo>
                  <a:lnTo>
                    <a:pt x="6629" y="342341"/>
                  </a:lnTo>
                  <a:lnTo>
                    <a:pt x="92113" y="342341"/>
                  </a:lnTo>
                  <a:lnTo>
                    <a:pt x="98755" y="335711"/>
                  </a:lnTo>
                  <a:lnTo>
                    <a:pt x="98755" y="327532"/>
                  </a:lnTo>
                  <a:lnTo>
                    <a:pt x="98755" y="6629"/>
                  </a:lnTo>
                  <a:lnTo>
                    <a:pt x="92113" y="0"/>
                  </a:lnTo>
                  <a:close/>
                </a:path>
              </a:pathLst>
            </a:custGeom>
            <a:solidFill>
              <a:srgbClr val="B3BF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76104" y="6332145"/>
              <a:ext cx="106984" cy="34207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0194142" y="5939614"/>
              <a:ext cx="84455" cy="401955"/>
            </a:xfrm>
            <a:custGeom>
              <a:avLst/>
              <a:gdLst/>
              <a:ahLst/>
              <a:cxnLst/>
              <a:rect l="l" t="t" r="r" b="b"/>
              <a:pathLst>
                <a:path w="84454" h="401954">
                  <a:moveTo>
                    <a:pt x="78308" y="0"/>
                  </a:moveTo>
                  <a:lnTo>
                    <a:pt x="5626" y="0"/>
                  </a:lnTo>
                  <a:lnTo>
                    <a:pt x="0" y="6629"/>
                  </a:lnTo>
                  <a:lnTo>
                    <a:pt x="0" y="394957"/>
                  </a:lnTo>
                  <a:lnTo>
                    <a:pt x="5626" y="401586"/>
                  </a:lnTo>
                  <a:lnTo>
                    <a:pt x="78308" y="401586"/>
                  </a:lnTo>
                  <a:lnTo>
                    <a:pt x="83934" y="394957"/>
                  </a:lnTo>
                  <a:lnTo>
                    <a:pt x="83934" y="386778"/>
                  </a:lnTo>
                  <a:lnTo>
                    <a:pt x="83934" y="6629"/>
                  </a:lnTo>
                  <a:lnTo>
                    <a:pt x="78308" y="0"/>
                  </a:lnTo>
                  <a:close/>
                </a:path>
              </a:pathLst>
            </a:custGeom>
            <a:solidFill>
              <a:srgbClr val="B3BF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220790" y="6067167"/>
              <a:ext cx="22225" cy="273685"/>
            </a:xfrm>
            <a:custGeom>
              <a:avLst/>
              <a:gdLst/>
              <a:ahLst/>
              <a:cxnLst/>
              <a:rect l="l" t="t" r="r" b="b"/>
              <a:pathLst>
                <a:path w="22225" h="273685">
                  <a:moveTo>
                    <a:pt x="17246" y="0"/>
                  </a:moveTo>
                  <a:lnTo>
                    <a:pt x="4978" y="0"/>
                  </a:lnTo>
                  <a:lnTo>
                    <a:pt x="0" y="5524"/>
                  </a:lnTo>
                  <a:lnTo>
                    <a:pt x="0" y="267690"/>
                  </a:lnTo>
                  <a:lnTo>
                    <a:pt x="4978" y="273215"/>
                  </a:lnTo>
                  <a:lnTo>
                    <a:pt x="17246" y="273215"/>
                  </a:lnTo>
                  <a:lnTo>
                    <a:pt x="22225" y="267690"/>
                  </a:lnTo>
                  <a:lnTo>
                    <a:pt x="22225" y="260870"/>
                  </a:lnTo>
                  <a:lnTo>
                    <a:pt x="22225" y="5524"/>
                  </a:lnTo>
                  <a:lnTo>
                    <a:pt x="17246" y="0"/>
                  </a:lnTo>
                  <a:close/>
                </a:path>
              </a:pathLst>
            </a:custGeom>
            <a:solidFill>
              <a:srgbClr val="E4E4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705611" y="5939614"/>
              <a:ext cx="84455" cy="401955"/>
            </a:xfrm>
            <a:custGeom>
              <a:avLst/>
              <a:gdLst/>
              <a:ahLst/>
              <a:cxnLst/>
              <a:rect l="l" t="t" r="r" b="b"/>
              <a:pathLst>
                <a:path w="84454" h="401954">
                  <a:moveTo>
                    <a:pt x="78295" y="0"/>
                  </a:moveTo>
                  <a:lnTo>
                    <a:pt x="5626" y="0"/>
                  </a:lnTo>
                  <a:lnTo>
                    <a:pt x="0" y="6629"/>
                  </a:lnTo>
                  <a:lnTo>
                    <a:pt x="0" y="394957"/>
                  </a:lnTo>
                  <a:lnTo>
                    <a:pt x="5626" y="401586"/>
                  </a:lnTo>
                  <a:lnTo>
                    <a:pt x="78295" y="401586"/>
                  </a:lnTo>
                  <a:lnTo>
                    <a:pt x="83934" y="394957"/>
                  </a:lnTo>
                  <a:lnTo>
                    <a:pt x="83934" y="386778"/>
                  </a:lnTo>
                  <a:lnTo>
                    <a:pt x="83934" y="6629"/>
                  </a:lnTo>
                  <a:lnTo>
                    <a:pt x="78295" y="0"/>
                  </a:lnTo>
                  <a:close/>
                </a:path>
              </a:pathLst>
            </a:custGeom>
            <a:solidFill>
              <a:srgbClr val="B3BF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732260" y="6067167"/>
              <a:ext cx="22225" cy="273685"/>
            </a:xfrm>
            <a:custGeom>
              <a:avLst/>
              <a:gdLst/>
              <a:ahLst/>
              <a:cxnLst/>
              <a:rect l="l" t="t" r="r" b="b"/>
              <a:pathLst>
                <a:path w="22225" h="273685">
                  <a:moveTo>
                    <a:pt x="17259" y="0"/>
                  </a:moveTo>
                  <a:lnTo>
                    <a:pt x="4978" y="0"/>
                  </a:lnTo>
                  <a:lnTo>
                    <a:pt x="0" y="5524"/>
                  </a:lnTo>
                  <a:lnTo>
                    <a:pt x="0" y="267690"/>
                  </a:lnTo>
                  <a:lnTo>
                    <a:pt x="4978" y="273215"/>
                  </a:lnTo>
                  <a:lnTo>
                    <a:pt x="17259" y="273215"/>
                  </a:lnTo>
                  <a:lnTo>
                    <a:pt x="22225" y="267690"/>
                  </a:lnTo>
                  <a:lnTo>
                    <a:pt x="22225" y="260870"/>
                  </a:lnTo>
                  <a:lnTo>
                    <a:pt x="22225" y="5524"/>
                  </a:lnTo>
                  <a:lnTo>
                    <a:pt x="17259" y="0"/>
                  </a:lnTo>
                  <a:close/>
                </a:path>
              </a:pathLst>
            </a:custGeom>
            <a:solidFill>
              <a:srgbClr val="E4E4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544028" y="5726473"/>
              <a:ext cx="2896870" cy="323215"/>
            </a:xfrm>
            <a:custGeom>
              <a:avLst/>
              <a:gdLst/>
              <a:ahLst/>
              <a:cxnLst/>
              <a:rect l="l" t="t" r="r" b="b"/>
              <a:pathLst>
                <a:path w="2896870" h="323214">
                  <a:moveTo>
                    <a:pt x="2890037" y="0"/>
                  </a:moveTo>
                  <a:lnTo>
                    <a:pt x="6591" y="0"/>
                  </a:lnTo>
                  <a:lnTo>
                    <a:pt x="0" y="6654"/>
                  </a:lnTo>
                  <a:lnTo>
                    <a:pt x="0" y="307797"/>
                  </a:lnTo>
                  <a:lnTo>
                    <a:pt x="203" y="310680"/>
                  </a:lnTo>
                  <a:lnTo>
                    <a:pt x="3721" y="319087"/>
                  </a:lnTo>
                  <a:lnTo>
                    <a:pt x="8813" y="322605"/>
                  </a:lnTo>
                  <a:lnTo>
                    <a:pt x="2890037" y="322605"/>
                  </a:lnTo>
                  <a:lnTo>
                    <a:pt x="2896679" y="315937"/>
                  </a:lnTo>
                  <a:lnTo>
                    <a:pt x="2896679" y="14795"/>
                  </a:lnTo>
                  <a:lnTo>
                    <a:pt x="2896679" y="6654"/>
                  </a:lnTo>
                  <a:lnTo>
                    <a:pt x="2890037" y="0"/>
                  </a:lnTo>
                  <a:close/>
                </a:path>
              </a:pathLst>
            </a:custGeom>
            <a:solidFill>
              <a:srgbClr val="8322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544004" y="5706729"/>
              <a:ext cx="2896870" cy="323215"/>
            </a:xfrm>
            <a:custGeom>
              <a:avLst/>
              <a:gdLst/>
              <a:ahLst/>
              <a:cxnLst/>
              <a:rect l="l" t="t" r="r" b="b"/>
              <a:pathLst>
                <a:path w="2896870" h="323214">
                  <a:moveTo>
                    <a:pt x="2890075" y="0"/>
                  </a:moveTo>
                  <a:lnTo>
                    <a:pt x="6629" y="0"/>
                  </a:lnTo>
                  <a:lnTo>
                    <a:pt x="0" y="6629"/>
                  </a:lnTo>
                  <a:lnTo>
                    <a:pt x="0" y="307759"/>
                  </a:lnTo>
                  <a:lnTo>
                    <a:pt x="0" y="315963"/>
                  </a:lnTo>
                  <a:lnTo>
                    <a:pt x="6629" y="322592"/>
                  </a:lnTo>
                  <a:lnTo>
                    <a:pt x="2890075" y="322592"/>
                  </a:lnTo>
                  <a:lnTo>
                    <a:pt x="2896704" y="315963"/>
                  </a:lnTo>
                  <a:lnTo>
                    <a:pt x="2896704" y="6629"/>
                  </a:lnTo>
                  <a:lnTo>
                    <a:pt x="2890075" y="0"/>
                  </a:lnTo>
                  <a:close/>
                </a:path>
              </a:pathLst>
            </a:custGeom>
            <a:solidFill>
              <a:srgbClr val="C451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547299" y="5705076"/>
              <a:ext cx="2893695" cy="24765"/>
            </a:xfrm>
            <a:custGeom>
              <a:avLst/>
              <a:gdLst/>
              <a:ahLst/>
              <a:cxnLst/>
              <a:rect l="l" t="t" r="r" b="b"/>
              <a:pathLst>
                <a:path w="2893695" h="24764">
                  <a:moveTo>
                    <a:pt x="2886786" y="0"/>
                  </a:moveTo>
                  <a:lnTo>
                    <a:pt x="6629" y="0"/>
                  </a:lnTo>
                  <a:lnTo>
                    <a:pt x="0" y="4978"/>
                  </a:lnTo>
                  <a:lnTo>
                    <a:pt x="0" y="19723"/>
                  </a:lnTo>
                  <a:lnTo>
                    <a:pt x="6629" y="24701"/>
                  </a:lnTo>
                  <a:lnTo>
                    <a:pt x="2886786" y="24701"/>
                  </a:lnTo>
                  <a:lnTo>
                    <a:pt x="2893402" y="19723"/>
                  </a:lnTo>
                  <a:lnTo>
                    <a:pt x="2893402" y="13589"/>
                  </a:lnTo>
                  <a:lnTo>
                    <a:pt x="2893402" y="4978"/>
                  </a:lnTo>
                  <a:lnTo>
                    <a:pt x="2886786" y="0"/>
                  </a:lnTo>
                  <a:close/>
                </a:path>
              </a:pathLst>
            </a:custGeom>
            <a:solidFill>
              <a:srgbClr val="F37C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488018" y="6261323"/>
              <a:ext cx="3015615" cy="166370"/>
            </a:xfrm>
            <a:custGeom>
              <a:avLst/>
              <a:gdLst/>
              <a:ahLst/>
              <a:cxnLst/>
              <a:rect l="l" t="t" r="r" b="b"/>
              <a:pathLst>
                <a:path w="3015615" h="166370">
                  <a:moveTo>
                    <a:pt x="3000400" y="0"/>
                  </a:moveTo>
                  <a:lnTo>
                    <a:pt x="14859" y="0"/>
                  </a:lnTo>
                  <a:lnTo>
                    <a:pt x="9076" y="1827"/>
                  </a:lnTo>
                  <a:lnTo>
                    <a:pt x="4352" y="6811"/>
                  </a:lnTo>
                  <a:lnTo>
                    <a:pt x="1168" y="14203"/>
                  </a:lnTo>
                  <a:lnTo>
                    <a:pt x="0" y="23253"/>
                  </a:lnTo>
                  <a:lnTo>
                    <a:pt x="0" y="143090"/>
                  </a:lnTo>
                  <a:lnTo>
                    <a:pt x="1168" y="152133"/>
                  </a:lnTo>
                  <a:lnTo>
                    <a:pt x="4352" y="159507"/>
                  </a:lnTo>
                  <a:lnTo>
                    <a:pt x="9076" y="164473"/>
                  </a:lnTo>
                  <a:lnTo>
                    <a:pt x="14859" y="166293"/>
                  </a:lnTo>
                  <a:lnTo>
                    <a:pt x="3007868" y="166293"/>
                  </a:lnTo>
                  <a:lnTo>
                    <a:pt x="3014052" y="157683"/>
                  </a:lnTo>
                  <a:lnTo>
                    <a:pt x="3015094" y="146443"/>
                  </a:lnTo>
                  <a:lnTo>
                    <a:pt x="3015246" y="23253"/>
                  </a:lnTo>
                  <a:lnTo>
                    <a:pt x="3014078" y="14203"/>
                  </a:lnTo>
                  <a:lnTo>
                    <a:pt x="3010895" y="6811"/>
                  </a:lnTo>
                  <a:lnTo>
                    <a:pt x="3006175" y="1827"/>
                  </a:lnTo>
                  <a:lnTo>
                    <a:pt x="3000400" y="0"/>
                  </a:lnTo>
                  <a:close/>
                </a:path>
              </a:pathLst>
            </a:custGeom>
            <a:solidFill>
              <a:srgbClr val="C451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488016" y="6394050"/>
              <a:ext cx="3015615" cy="33655"/>
            </a:xfrm>
            <a:custGeom>
              <a:avLst/>
              <a:gdLst/>
              <a:ahLst/>
              <a:cxnLst/>
              <a:rect l="l" t="t" r="r" b="b"/>
              <a:pathLst>
                <a:path w="3015615" h="33654">
                  <a:moveTo>
                    <a:pt x="3007880" y="0"/>
                  </a:moveTo>
                  <a:lnTo>
                    <a:pt x="0" y="0"/>
                  </a:lnTo>
                  <a:lnTo>
                    <a:pt x="0" y="10363"/>
                  </a:lnTo>
                  <a:lnTo>
                    <a:pt x="1168" y="19405"/>
                  </a:lnTo>
                  <a:lnTo>
                    <a:pt x="4352" y="26779"/>
                  </a:lnTo>
                  <a:lnTo>
                    <a:pt x="9076" y="31746"/>
                  </a:lnTo>
                  <a:lnTo>
                    <a:pt x="14858" y="33566"/>
                  </a:lnTo>
                  <a:lnTo>
                    <a:pt x="3007880" y="33566"/>
                  </a:lnTo>
                  <a:lnTo>
                    <a:pt x="3014052" y="24955"/>
                  </a:lnTo>
                  <a:lnTo>
                    <a:pt x="3015094" y="13715"/>
                  </a:lnTo>
                  <a:lnTo>
                    <a:pt x="3014052" y="5981"/>
                  </a:lnTo>
                  <a:lnTo>
                    <a:pt x="3007880" y="0"/>
                  </a:lnTo>
                  <a:close/>
                </a:path>
              </a:pathLst>
            </a:custGeom>
            <a:solidFill>
              <a:srgbClr val="6E2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726588" y="5961831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0993" y="0"/>
                  </a:moveTo>
                  <a:lnTo>
                    <a:pt x="12821" y="1647"/>
                  </a:lnTo>
                  <a:lnTo>
                    <a:pt x="6148" y="6142"/>
                  </a:lnTo>
                  <a:lnTo>
                    <a:pt x="1649" y="12810"/>
                  </a:lnTo>
                  <a:lnTo>
                    <a:pt x="0" y="20980"/>
                  </a:lnTo>
                  <a:lnTo>
                    <a:pt x="1649" y="29152"/>
                  </a:lnTo>
                  <a:lnTo>
                    <a:pt x="6148" y="35825"/>
                  </a:lnTo>
                  <a:lnTo>
                    <a:pt x="12821" y="40323"/>
                  </a:lnTo>
                  <a:lnTo>
                    <a:pt x="20993" y="41973"/>
                  </a:lnTo>
                  <a:lnTo>
                    <a:pt x="29157" y="40323"/>
                  </a:lnTo>
                  <a:lnTo>
                    <a:pt x="35826" y="35825"/>
                  </a:lnTo>
                  <a:lnTo>
                    <a:pt x="40324" y="29152"/>
                  </a:lnTo>
                  <a:lnTo>
                    <a:pt x="41973" y="20980"/>
                  </a:lnTo>
                  <a:lnTo>
                    <a:pt x="40324" y="12810"/>
                  </a:lnTo>
                  <a:lnTo>
                    <a:pt x="35826" y="6142"/>
                  </a:lnTo>
                  <a:lnTo>
                    <a:pt x="29157" y="1647"/>
                  </a:lnTo>
                  <a:lnTo>
                    <a:pt x="20993" y="0"/>
                  </a:lnTo>
                  <a:close/>
                </a:path>
              </a:pathLst>
            </a:custGeom>
            <a:solidFill>
              <a:srgbClr val="8322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729880" y="5963884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34925" h="34925">
                  <a:moveTo>
                    <a:pt x="26822" y="0"/>
                  </a:moveTo>
                  <a:lnTo>
                    <a:pt x="7746" y="0"/>
                  </a:lnTo>
                  <a:lnTo>
                    <a:pt x="0" y="7734"/>
                  </a:lnTo>
                  <a:lnTo>
                    <a:pt x="0" y="26835"/>
                  </a:lnTo>
                  <a:lnTo>
                    <a:pt x="7746" y="34569"/>
                  </a:lnTo>
                  <a:lnTo>
                    <a:pt x="26822" y="34569"/>
                  </a:lnTo>
                  <a:lnTo>
                    <a:pt x="34569" y="26835"/>
                  </a:lnTo>
                  <a:lnTo>
                    <a:pt x="34569" y="17297"/>
                  </a:lnTo>
                  <a:lnTo>
                    <a:pt x="34569" y="7734"/>
                  </a:lnTo>
                  <a:lnTo>
                    <a:pt x="26822" y="0"/>
                  </a:lnTo>
                  <a:close/>
                </a:path>
              </a:pathLst>
            </a:custGeom>
            <a:solidFill>
              <a:srgbClr val="A546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733987" y="5965950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4" h="26035">
                  <a:moveTo>
                    <a:pt x="19812" y="0"/>
                  </a:moveTo>
                  <a:lnTo>
                    <a:pt x="5715" y="0"/>
                  </a:lnTo>
                  <a:lnTo>
                    <a:pt x="0" y="5702"/>
                  </a:lnTo>
                  <a:lnTo>
                    <a:pt x="0" y="19799"/>
                  </a:lnTo>
                  <a:lnTo>
                    <a:pt x="5715" y="25501"/>
                  </a:lnTo>
                  <a:lnTo>
                    <a:pt x="19812" y="25501"/>
                  </a:lnTo>
                  <a:lnTo>
                    <a:pt x="25514" y="19799"/>
                  </a:lnTo>
                  <a:lnTo>
                    <a:pt x="25514" y="12750"/>
                  </a:lnTo>
                  <a:lnTo>
                    <a:pt x="25514" y="5702"/>
                  </a:lnTo>
                  <a:lnTo>
                    <a:pt x="19812" y="0"/>
                  </a:lnTo>
                  <a:close/>
                </a:path>
              </a:pathLst>
            </a:custGeom>
            <a:solidFill>
              <a:srgbClr val="AA5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726588" y="5785721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0993" y="0"/>
                  </a:moveTo>
                  <a:lnTo>
                    <a:pt x="12821" y="1649"/>
                  </a:lnTo>
                  <a:lnTo>
                    <a:pt x="6148" y="6148"/>
                  </a:lnTo>
                  <a:lnTo>
                    <a:pt x="1649" y="12821"/>
                  </a:lnTo>
                  <a:lnTo>
                    <a:pt x="0" y="20993"/>
                  </a:lnTo>
                  <a:lnTo>
                    <a:pt x="1649" y="29162"/>
                  </a:lnTo>
                  <a:lnTo>
                    <a:pt x="6148" y="35831"/>
                  </a:lnTo>
                  <a:lnTo>
                    <a:pt x="12821" y="40325"/>
                  </a:lnTo>
                  <a:lnTo>
                    <a:pt x="20993" y="41973"/>
                  </a:lnTo>
                  <a:lnTo>
                    <a:pt x="29157" y="40325"/>
                  </a:lnTo>
                  <a:lnTo>
                    <a:pt x="35826" y="35831"/>
                  </a:lnTo>
                  <a:lnTo>
                    <a:pt x="40324" y="29162"/>
                  </a:lnTo>
                  <a:lnTo>
                    <a:pt x="41973" y="20993"/>
                  </a:lnTo>
                  <a:lnTo>
                    <a:pt x="40324" y="12821"/>
                  </a:lnTo>
                  <a:lnTo>
                    <a:pt x="35826" y="6148"/>
                  </a:lnTo>
                  <a:lnTo>
                    <a:pt x="29157" y="1649"/>
                  </a:lnTo>
                  <a:lnTo>
                    <a:pt x="20993" y="0"/>
                  </a:lnTo>
                  <a:close/>
                </a:path>
              </a:pathLst>
            </a:custGeom>
            <a:solidFill>
              <a:srgbClr val="8322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729880" y="5787785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34925" h="34925">
                  <a:moveTo>
                    <a:pt x="26822" y="0"/>
                  </a:moveTo>
                  <a:lnTo>
                    <a:pt x="7746" y="0"/>
                  </a:lnTo>
                  <a:lnTo>
                    <a:pt x="0" y="7734"/>
                  </a:lnTo>
                  <a:lnTo>
                    <a:pt x="0" y="26822"/>
                  </a:lnTo>
                  <a:lnTo>
                    <a:pt x="7746" y="34556"/>
                  </a:lnTo>
                  <a:lnTo>
                    <a:pt x="26822" y="34556"/>
                  </a:lnTo>
                  <a:lnTo>
                    <a:pt x="34569" y="26822"/>
                  </a:lnTo>
                  <a:lnTo>
                    <a:pt x="34569" y="17284"/>
                  </a:lnTo>
                  <a:lnTo>
                    <a:pt x="34569" y="7734"/>
                  </a:lnTo>
                  <a:lnTo>
                    <a:pt x="26822" y="0"/>
                  </a:lnTo>
                  <a:close/>
                </a:path>
              </a:pathLst>
            </a:custGeom>
            <a:solidFill>
              <a:srgbClr val="A546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733987" y="5789843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4" h="26035">
                  <a:moveTo>
                    <a:pt x="19812" y="0"/>
                  </a:moveTo>
                  <a:lnTo>
                    <a:pt x="5715" y="0"/>
                  </a:lnTo>
                  <a:lnTo>
                    <a:pt x="0" y="5702"/>
                  </a:lnTo>
                  <a:lnTo>
                    <a:pt x="0" y="19799"/>
                  </a:lnTo>
                  <a:lnTo>
                    <a:pt x="5715" y="25514"/>
                  </a:lnTo>
                  <a:lnTo>
                    <a:pt x="19812" y="25514"/>
                  </a:lnTo>
                  <a:lnTo>
                    <a:pt x="25514" y="19799"/>
                  </a:lnTo>
                  <a:lnTo>
                    <a:pt x="25514" y="12750"/>
                  </a:lnTo>
                  <a:lnTo>
                    <a:pt x="25514" y="5702"/>
                  </a:lnTo>
                  <a:lnTo>
                    <a:pt x="19812" y="0"/>
                  </a:lnTo>
                  <a:close/>
                </a:path>
              </a:pathLst>
            </a:custGeom>
            <a:solidFill>
              <a:srgbClr val="AA5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215130" y="5961831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0967" y="0"/>
                  </a:moveTo>
                  <a:lnTo>
                    <a:pt x="12810" y="1647"/>
                  </a:lnTo>
                  <a:lnTo>
                    <a:pt x="6145" y="6142"/>
                  </a:lnTo>
                  <a:lnTo>
                    <a:pt x="1649" y="12810"/>
                  </a:lnTo>
                  <a:lnTo>
                    <a:pt x="0" y="20980"/>
                  </a:lnTo>
                  <a:lnTo>
                    <a:pt x="1649" y="29152"/>
                  </a:lnTo>
                  <a:lnTo>
                    <a:pt x="6145" y="35825"/>
                  </a:lnTo>
                  <a:lnTo>
                    <a:pt x="12810" y="40323"/>
                  </a:lnTo>
                  <a:lnTo>
                    <a:pt x="20967" y="41973"/>
                  </a:lnTo>
                  <a:lnTo>
                    <a:pt x="29139" y="40323"/>
                  </a:lnTo>
                  <a:lnTo>
                    <a:pt x="35812" y="35825"/>
                  </a:lnTo>
                  <a:lnTo>
                    <a:pt x="40311" y="29152"/>
                  </a:lnTo>
                  <a:lnTo>
                    <a:pt x="41960" y="20980"/>
                  </a:lnTo>
                  <a:lnTo>
                    <a:pt x="40311" y="12810"/>
                  </a:lnTo>
                  <a:lnTo>
                    <a:pt x="35812" y="6142"/>
                  </a:lnTo>
                  <a:lnTo>
                    <a:pt x="29139" y="1647"/>
                  </a:lnTo>
                  <a:lnTo>
                    <a:pt x="20967" y="0"/>
                  </a:lnTo>
                  <a:close/>
                </a:path>
              </a:pathLst>
            </a:custGeom>
            <a:solidFill>
              <a:srgbClr val="8322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218417" y="5963884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34925" h="34925">
                  <a:moveTo>
                    <a:pt x="26822" y="0"/>
                  </a:moveTo>
                  <a:lnTo>
                    <a:pt x="7734" y="0"/>
                  </a:lnTo>
                  <a:lnTo>
                    <a:pt x="0" y="7734"/>
                  </a:lnTo>
                  <a:lnTo>
                    <a:pt x="0" y="26835"/>
                  </a:lnTo>
                  <a:lnTo>
                    <a:pt x="7734" y="34569"/>
                  </a:lnTo>
                  <a:lnTo>
                    <a:pt x="26822" y="34569"/>
                  </a:lnTo>
                  <a:lnTo>
                    <a:pt x="34556" y="26835"/>
                  </a:lnTo>
                  <a:lnTo>
                    <a:pt x="34556" y="17297"/>
                  </a:lnTo>
                  <a:lnTo>
                    <a:pt x="34556" y="7734"/>
                  </a:lnTo>
                  <a:lnTo>
                    <a:pt x="26822" y="0"/>
                  </a:lnTo>
                  <a:close/>
                </a:path>
              </a:pathLst>
            </a:custGeom>
            <a:solidFill>
              <a:srgbClr val="A546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222523" y="5965950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4" h="26035">
                  <a:moveTo>
                    <a:pt x="19799" y="0"/>
                  </a:moveTo>
                  <a:lnTo>
                    <a:pt x="5715" y="0"/>
                  </a:lnTo>
                  <a:lnTo>
                    <a:pt x="0" y="5702"/>
                  </a:lnTo>
                  <a:lnTo>
                    <a:pt x="0" y="19799"/>
                  </a:lnTo>
                  <a:lnTo>
                    <a:pt x="5715" y="25501"/>
                  </a:lnTo>
                  <a:lnTo>
                    <a:pt x="19799" y="25501"/>
                  </a:lnTo>
                  <a:lnTo>
                    <a:pt x="25514" y="19799"/>
                  </a:lnTo>
                  <a:lnTo>
                    <a:pt x="25514" y="12750"/>
                  </a:lnTo>
                  <a:lnTo>
                    <a:pt x="25514" y="5702"/>
                  </a:lnTo>
                  <a:lnTo>
                    <a:pt x="19799" y="0"/>
                  </a:lnTo>
                  <a:close/>
                </a:path>
              </a:pathLst>
            </a:custGeom>
            <a:solidFill>
              <a:srgbClr val="AA5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215130" y="5785721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0967" y="0"/>
                  </a:moveTo>
                  <a:lnTo>
                    <a:pt x="12810" y="1649"/>
                  </a:lnTo>
                  <a:lnTo>
                    <a:pt x="6145" y="6148"/>
                  </a:lnTo>
                  <a:lnTo>
                    <a:pt x="1649" y="12821"/>
                  </a:lnTo>
                  <a:lnTo>
                    <a:pt x="0" y="20993"/>
                  </a:lnTo>
                  <a:lnTo>
                    <a:pt x="1649" y="29162"/>
                  </a:lnTo>
                  <a:lnTo>
                    <a:pt x="6145" y="35831"/>
                  </a:lnTo>
                  <a:lnTo>
                    <a:pt x="12810" y="40325"/>
                  </a:lnTo>
                  <a:lnTo>
                    <a:pt x="20967" y="41973"/>
                  </a:lnTo>
                  <a:lnTo>
                    <a:pt x="29139" y="40325"/>
                  </a:lnTo>
                  <a:lnTo>
                    <a:pt x="35812" y="35831"/>
                  </a:lnTo>
                  <a:lnTo>
                    <a:pt x="40311" y="29162"/>
                  </a:lnTo>
                  <a:lnTo>
                    <a:pt x="41960" y="20993"/>
                  </a:lnTo>
                  <a:lnTo>
                    <a:pt x="40311" y="12821"/>
                  </a:lnTo>
                  <a:lnTo>
                    <a:pt x="35812" y="6148"/>
                  </a:lnTo>
                  <a:lnTo>
                    <a:pt x="29139" y="1649"/>
                  </a:lnTo>
                  <a:lnTo>
                    <a:pt x="20967" y="0"/>
                  </a:lnTo>
                  <a:close/>
                </a:path>
              </a:pathLst>
            </a:custGeom>
            <a:solidFill>
              <a:srgbClr val="8322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218417" y="5787785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34925" h="34925">
                  <a:moveTo>
                    <a:pt x="26822" y="0"/>
                  </a:moveTo>
                  <a:lnTo>
                    <a:pt x="7734" y="0"/>
                  </a:lnTo>
                  <a:lnTo>
                    <a:pt x="0" y="7734"/>
                  </a:lnTo>
                  <a:lnTo>
                    <a:pt x="0" y="26822"/>
                  </a:lnTo>
                  <a:lnTo>
                    <a:pt x="7734" y="34556"/>
                  </a:lnTo>
                  <a:lnTo>
                    <a:pt x="26822" y="34556"/>
                  </a:lnTo>
                  <a:lnTo>
                    <a:pt x="34556" y="26822"/>
                  </a:lnTo>
                  <a:lnTo>
                    <a:pt x="34556" y="17284"/>
                  </a:lnTo>
                  <a:lnTo>
                    <a:pt x="34556" y="7734"/>
                  </a:lnTo>
                  <a:lnTo>
                    <a:pt x="26822" y="0"/>
                  </a:lnTo>
                  <a:close/>
                </a:path>
              </a:pathLst>
            </a:custGeom>
            <a:solidFill>
              <a:srgbClr val="A546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222523" y="5789843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4" h="26035">
                  <a:moveTo>
                    <a:pt x="19799" y="0"/>
                  </a:moveTo>
                  <a:lnTo>
                    <a:pt x="5715" y="0"/>
                  </a:lnTo>
                  <a:lnTo>
                    <a:pt x="0" y="5702"/>
                  </a:lnTo>
                  <a:lnTo>
                    <a:pt x="0" y="19799"/>
                  </a:lnTo>
                  <a:lnTo>
                    <a:pt x="5715" y="25514"/>
                  </a:lnTo>
                  <a:lnTo>
                    <a:pt x="19799" y="25514"/>
                  </a:lnTo>
                  <a:lnTo>
                    <a:pt x="25514" y="19799"/>
                  </a:lnTo>
                  <a:lnTo>
                    <a:pt x="25514" y="12750"/>
                  </a:lnTo>
                  <a:lnTo>
                    <a:pt x="25514" y="5702"/>
                  </a:lnTo>
                  <a:lnTo>
                    <a:pt x="19799" y="0"/>
                  </a:lnTo>
                  <a:close/>
                </a:path>
              </a:pathLst>
            </a:custGeom>
            <a:solidFill>
              <a:srgbClr val="AA5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544016" y="5705106"/>
              <a:ext cx="2042160" cy="344170"/>
            </a:xfrm>
            <a:custGeom>
              <a:avLst/>
              <a:gdLst/>
              <a:ahLst/>
              <a:cxnLst/>
              <a:rect l="l" t="t" r="r" b="b"/>
              <a:pathLst>
                <a:path w="2042159" h="344170">
                  <a:moveTo>
                    <a:pt x="94373" y="330"/>
                  </a:moveTo>
                  <a:lnTo>
                    <a:pt x="6604" y="330"/>
                  </a:lnTo>
                  <a:lnTo>
                    <a:pt x="0" y="6972"/>
                  </a:lnTo>
                  <a:lnTo>
                    <a:pt x="0" y="329184"/>
                  </a:lnTo>
                  <a:lnTo>
                    <a:pt x="673" y="333413"/>
                  </a:lnTo>
                  <a:lnTo>
                    <a:pt x="3721" y="340474"/>
                  </a:lnTo>
                  <a:lnTo>
                    <a:pt x="8826" y="343979"/>
                  </a:lnTo>
                  <a:lnTo>
                    <a:pt x="77406" y="343979"/>
                  </a:lnTo>
                  <a:lnTo>
                    <a:pt x="86067" y="337985"/>
                  </a:lnTo>
                  <a:lnTo>
                    <a:pt x="94373" y="330"/>
                  </a:lnTo>
                  <a:close/>
                </a:path>
                <a:path w="2042159" h="344170">
                  <a:moveTo>
                    <a:pt x="1038606" y="0"/>
                  </a:moveTo>
                  <a:lnTo>
                    <a:pt x="941908" y="0"/>
                  </a:lnTo>
                  <a:lnTo>
                    <a:pt x="931583" y="1409"/>
                  </a:lnTo>
                  <a:lnTo>
                    <a:pt x="925830" y="4660"/>
                  </a:lnTo>
                  <a:lnTo>
                    <a:pt x="922566" y="12217"/>
                  </a:lnTo>
                  <a:lnTo>
                    <a:pt x="919721" y="26606"/>
                  </a:lnTo>
                  <a:lnTo>
                    <a:pt x="910755" y="50647"/>
                  </a:lnTo>
                  <a:lnTo>
                    <a:pt x="907859" y="75844"/>
                  </a:lnTo>
                  <a:lnTo>
                    <a:pt x="911123" y="117678"/>
                  </a:lnTo>
                  <a:lnTo>
                    <a:pt x="920623" y="191617"/>
                  </a:lnTo>
                  <a:lnTo>
                    <a:pt x="908024" y="228282"/>
                  </a:lnTo>
                  <a:lnTo>
                    <a:pt x="902982" y="255384"/>
                  </a:lnTo>
                  <a:lnTo>
                    <a:pt x="904773" y="286308"/>
                  </a:lnTo>
                  <a:lnTo>
                    <a:pt x="912634" y="334454"/>
                  </a:lnTo>
                  <a:lnTo>
                    <a:pt x="1029741" y="338010"/>
                  </a:lnTo>
                  <a:lnTo>
                    <a:pt x="1038606" y="0"/>
                  </a:lnTo>
                  <a:close/>
                </a:path>
                <a:path w="2042159" h="344170">
                  <a:moveTo>
                    <a:pt x="2041652" y="114"/>
                  </a:moveTo>
                  <a:lnTo>
                    <a:pt x="1944954" y="114"/>
                  </a:lnTo>
                  <a:lnTo>
                    <a:pt x="1934629" y="1524"/>
                  </a:lnTo>
                  <a:lnTo>
                    <a:pt x="1928876" y="4775"/>
                  </a:lnTo>
                  <a:lnTo>
                    <a:pt x="1925624" y="12331"/>
                  </a:lnTo>
                  <a:lnTo>
                    <a:pt x="1922780" y="26720"/>
                  </a:lnTo>
                  <a:lnTo>
                    <a:pt x="1913813" y="50749"/>
                  </a:lnTo>
                  <a:lnTo>
                    <a:pt x="1910918" y="75958"/>
                  </a:lnTo>
                  <a:lnTo>
                    <a:pt x="1914182" y="117792"/>
                  </a:lnTo>
                  <a:lnTo>
                    <a:pt x="1923669" y="191731"/>
                  </a:lnTo>
                  <a:lnTo>
                    <a:pt x="1911070" y="228396"/>
                  </a:lnTo>
                  <a:lnTo>
                    <a:pt x="1906041" y="255498"/>
                  </a:lnTo>
                  <a:lnTo>
                    <a:pt x="1907832" y="286423"/>
                  </a:lnTo>
                  <a:lnTo>
                    <a:pt x="1915680" y="334568"/>
                  </a:lnTo>
                  <a:lnTo>
                    <a:pt x="2032787" y="338124"/>
                  </a:lnTo>
                  <a:lnTo>
                    <a:pt x="2041652" y="114"/>
                  </a:lnTo>
                  <a:close/>
                </a:path>
              </a:pathLst>
            </a:custGeom>
            <a:solidFill>
              <a:srgbClr val="6E2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488030" y="6261953"/>
              <a:ext cx="3016885" cy="29845"/>
            </a:xfrm>
            <a:custGeom>
              <a:avLst/>
              <a:gdLst/>
              <a:ahLst/>
              <a:cxnLst/>
              <a:rect l="l" t="t" r="r" b="b"/>
              <a:pathLst>
                <a:path w="3016884" h="29845">
                  <a:moveTo>
                    <a:pt x="3010090" y="0"/>
                  </a:moveTo>
                  <a:lnTo>
                    <a:pt x="6540" y="0"/>
                  </a:lnTo>
                  <a:lnTo>
                    <a:pt x="0" y="6553"/>
                  </a:lnTo>
                  <a:lnTo>
                    <a:pt x="0" y="22682"/>
                  </a:lnTo>
                  <a:lnTo>
                    <a:pt x="6540" y="29222"/>
                  </a:lnTo>
                  <a:lnTo>
                    <a:pt x="3010090" y="29222"/>
                  </a:lnTo>
                  <a:lnTo>
                    <a:pt x="3016630" y="22682"/>
                  </a:lnTo>
                  <a:lnTo>
                    <a:pt x="3016630" y="14617"/>
                  </a:lnTo>
                  <a:lnTo>
                    <a:pt x="3016630" y="6553"/>
                  </a:lnTo>
                  <a:lnTo>
                    <a:pt x="3010090" y="0"/>
                  </a:lnTo>
                  <a:close/>
                </a:path>
              </a:pathLst>
            </a:custGeom>
            <a:solidFill>
              <a:srgbClr val="F37C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634164" y="6258516"/>
              <a:ext cx="568960" cy="165735"/>
            </a:xfrm>
            <a:custGeom>
              <a:avLst/>
              <a:gdLst/>
              <a:ahLst/>
              <a:cxnLst/>
              <a:rect l="l" t="t" r="r" b="b"/>
              <a:pathLst>
                <a:path w="568959" h="165735">
                  <a:moveTo>
                    <a:pt x="568960" y="0"/>
                  </a:moveTo>
                  <a:lnTo>
                    <a:pt x="106578" y="3441"/>
                  </a:lnTo>
                  <a:lnTo>
                    <a:pt x="0" y="3441"/>
                  </a:lnTo>
                  <a:lnTo>
                    <a:pt x="13899" y="90374"/>
                  </a:lnTo>
                  <a:lnTo>
                    <a:pt x="21755" y="135645"/>
                  </a:lnTo>
                  <a:lnTo>
                    <a:pt x="51452" y="163207"/>
                  </a:lnTo>
                  <a:lnTo>
                    <a:pt x="93311" y="164593"/>
                  </a:lnTo>
                  <a:lnTo>
                    <a:pt x="186956" y="165341"/>
                  </a:lnTo>
                  <a:lnTo>
                    <a:pt x="223176" y="164323"/>
                  </a:lnTo>
                  <a:lnTo>
                    <a:pt x="255300" y="161216"/>
                  </a:lnTo>
                  <a:lnTo>
                    <a:pt x="278277" y="157943"/>
                  </a:lnTo>
                  <a:lnTo>
                    <a:pt x="287058" y="156425"/>
                  </a:lnTo>
                  <a:lnTo>
                    <a:pt x="269862" y="60159"/>
                  </a:lnTo>
                  <a:lnTo>
                    <a:pt x="409740" y="57277"/>
                  </a:lnTo>
                  <a:lnTo>
                    <a:pt x="458683" y="80695"/>
                  </a:lnTo>
                  <a:lnTo>
                    <a:pt x="472706" y="117557"/>
                  </a:lnTo>
                  <a:lnTo>
                    <a:pt x="475284" y="143167"/>
                  </a:lnTo>
                  <a:lnTo>
                    <a:pt x="482436" y="159741"/>
                  </a:lnTo>
                  <a:lnTo>
                    <a:pt x="497019" y="163664"/>
                  </a:lnTo>
                  <a:lnTo>
                    <a:pt x="511380" y="161330"/>
                  </a:lnTo>
                  <a:lnTo>
                    <a:pt x="517867" y="159131"/>
                  </a:lnTo>
                  <a:lnTo>
                    <a:pt x="551751" y="159854"/>
                  </a:lnTo>
                  <a:lnTo>
                    <a:pt x="568960" y="0"/>
                  </a:lnTo>
                  <a:close/>
                </a:path>
              </a:pathLst>
            </a:custGeom>
            <a:solidFill>
              <a:srgbClr val="6E2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602693" y="5411245"/>
              <a:ext cx="880744" cy="1134745"/>
            </a:xfrm>
            <a:custGeom>
              <a:avLst/>
              <a:gdLst/>
              <a:ahLst/>
              <a:cxnLst/>
              <a:rect l="l" t="t" r="r" b="b"/>
              <a:pathLst>
                <a:path w="880745" h="1134745">
                  <a:moveTo>
                    <a:pt x="608909" y="0"/>
                  </a:moveTo>
                  <a:lnTo>
                    <a:pt x="567606" y="6967"/>
                  </a:lnTo>
                  <a:lnTo>
                    <a:pt x="529129" y="17493"/>
                  </a:lnTo>
                  <a:lnTo>
                    <a:pt x="489032" y="27784"/>
                  </a:lnTo>
                  <a:lnTo>
                    <a:pt x="441382" y="33920"/>
                  </a:lnTo>
                  <a:lnTo>
                    <a:pt x="441382" y="33755"/>
                  </a:lnTo>
                  <a:lnTo>
                    <a:pt x="439070" y="33755"/>
                  </a:lnTo>
                  <a:lnTo>
                    <a:pt x="439070" y="33920"/>
                  </a:lnTo>
                  <a:lnTo>
                    <a:pt x="437572" y="34047"/>
                  </a:lnTo>
                  <a:lnTo>
                    <a:pt x="391406" y="27784"/>
                  </a:lnTo>
                  <a:lnTo>
                    <a:pt x="351312" y="17493"/>
                  </a:lnTo>
                  <a:lnTo>
                    <a:pt x="312840" y="6967"/>
                  </a:lnTo>
                  <a:lnTo>
                    <a:pt x="271542" y="0"/>
                  </a:lnTo>
                  <a:lnTo>
                    <a:pt x="222968" y="383"/>
                  </a:lnTo>
                  <a:lnTo>
                    <a:pt x="162668" y="11911"/>
                  </a:lnTo>
                  <a:lnTo>
                    <a:pt x="99496" y="45214"/>
                  </a:lnTo>
                  <a:lnTo>
                    <a:pt x="52874" y="103720"/>
                  </a:lnTo>
                  <a:lnTo>
                    <a:pt x="35384" y="141290"/>
                  </a:lnTo>
                  <a:lnTo>
                    <a:pt x="21571" y="183802"/>
                  </a:lnTo>
                  <a:lnTo>
                    <a:pt x="11279" y="230801"/>
                  </a:lnTo>
                  <a:lnTo>
                    <a:pt x="4356" y="281836"/>
                  </a:lnTo>
                  <a:lnTo>
                    <a:pt x="647" y="336451"/>
                  </a:lnTo>
                  <a:lnTo>
                    <a:pt x="0" y="394195"/>
                  </a:lnTo>
                  <a:lnTo>
                    <a:pt x="2258" y="454615"/>
                  </a:lnTo>
                  <a:lnTo>
                    <a:pt x="7270" y="517256"/>
                  </a:lnTo>
                  <a:lnTo>
                    <a:pt x="28641" y="664735"/>
                  </a:lnTo>
                  <a:lnTo>
                    <a:pt x="53714" y="768766"/>
                  </a:lnTo>
                  <a:lnTo>
                    <a:pt x="74568" y="830408"/>
                  </a:lnTo>
                  <a:lnTo>
                    <a:pt x="83280" y="850720"/>
                  </a:lnTo>
                  <a:lnTo>
                    <a:pt x="83913" y="864580"/>
                  </a:lnTo>
                  <a:lnTo>
                    <a:pt x="100377" y="942785"/>
                  </a:lnTo>
                  <a:lnTo>
                    <a:pt x="123806" y="1043227"/>
                  </a:lnTo>
                  <a:lnTo>
                    <a:pt x="141655" y="1087922"/>
                  </a:lnTo>
                  <a:lnTo>
                    <a:pt x="196967" y="1130254"/>
                  </a:lnTo>
                  <a:lnTo>
                    <a:pt x="226853" y="1134337"/>
                  </a:lnTo>
                  <a:lnTo>
                    <a:pt x="257536" y="1128002"/>
                  </a:lnTo>
                  <a:lnTo>
                    <a:pt x="287679" y="1107497"/>
                  </a:lnTo>
                  <a:lnTo>
                    <a:pt x="310637" y="1070573"/>
                  </a:lnTo>
                  <a:lnTo>
                    <a:pt x="319767" y="1014982"/>
                  </a:lnTo>
                  <a:lnTo>
                    <a:pt x="323467" y="941176"/>
                  </a:lnTo>
                  <a:lnTo>
                    <a:pt x="335639" y="893364"/>
                  </a:lnTo>
                  <a:lnTo>
                    <a:pt x="357892" y="866030"/>
                  </a:lnTo>
                  <a:lnTo>
                    <a:pt x="391833" y="853655"/>
                  </a:lnTo>
                  <a:lnTo>
                    <a:pt x="439070" y="850720"/>
                  </a:lnTo>
                  <a:lnTo>
                    <a:pt x="439070" y="850860"/>
                  </a:lnTo>
                  <a:lnTo>
                    <a:pt x="441382" y="850860"/>
                  </a:lnTo>
                  <a:lnTo>
                    <a:pt x="441382" y="850720"/>
                  </a:lnTo>
                  <a:lnTo>
                    <a:pt x="488624" y="853911"/>
                  </a:lnTo>
                  <a:lnTo>
                    <a:pt x="522566" y="866897"/>
                  </a:lnTo>
                  <a:lnTo>
                    <a:pt x="544817" y="894961"/>
                  </a:lnTo>
                  <a:lnTo>
                    <a:pt x="556987" y="943383"/>
                  </a:lnTo>
                  <a:lnTo>
                    <a:pt x="560686" y="1017446"/>
                  </a:lnTo>
                  <a:lnTo>
                    <a:pt x="569815" y="1071243"/>
                  </a:lnTo>
                  <a:lnTo>
                    <a:pt x="592774" y="1107476"/>
                  </a:lnTo>
                  <a:lnTo>
                    <a:pt x="622917" y="1127917"/>
                  </a:lnTo>
                  <a:lnTo>
                    <a:pt x="653599" y="1134337"/>
                  </a:lnTo>
                  <a:lnTo>
                    <a:pt x="683487" y="1130254"/>
                  </a:lnTo>
                  <a:lnTo>
                    <a:pt x="738797" y="1087922"/>
                  </a:lnTo>
                  <a:lnTo>
                    <a:pt x="756634" y="1043227"/>
                  </a:lnTo>
                  <a:lnTo>
                    <a:pt x="780065" y="940073"/>
                  </a:lnTo>
                  <a:lnTo>
                    <a:pt x="792100" y="882018"/>
                  </a:lnTo>
                  <a:lnTo>
                    <a:pt x="797172" y="850720"/>
                  </a:lnTo>
                  <a:lnTo>
                    <a:pt x="828450" y="785102"/>
                  </a:lnTo>
                  <a:lnTo>
                    <a:pt x="846794" y="728494"/>
                  </a:lnTo>
                  <a:lnTo>
                    <a:pt x="859334" y="649633"/>
                  </a:lnTo>
                  <a:lnTo>
                    <a:pt x="873195" y="517256"/>
                  </a:lnTo>
                  <a:lnTo>
                    <a:pt x="878204" y="454615"/>
                  </a:lnTo>
                  <a:lnTo>
                    <a:pt x="880460" y="394195"/>
                  </a:lnTo>
                  <a:lnTo>
                    <a:pt x="879810" y="336451"/>
                  </a:lnTo>
                  <a:lnTo>
                    <a:pt x="876100" y="281836"/>
                  </a:lnTo>
                  <a:lnTo>
                    <a:pt x="869176" y="230801"/>
                  </a:lnTo>
                  <a:lnTo>
                    <a:pt x="858883" y="183802"/>
                  </a:lnTo>
                  <a:lnTo>
                    <a:pt x="845069" y="141290"/>
                  </a:lnTo>
                  <a:lnTo>
                    <a:pt x="827579" y="103720"/>
                  </a:lnTo>
                  <a:lnTo>
                    <a:pt x="806259" y="71544"/>
                  </a:lnTo>
                  <a:lnTo>
                    <a:pt x="751516" y="25186"/>
                  </a:lnTo>
                  <a:lnTo>
                    <a:pt x="657487" y="383"/>
                  </a:lnTo>
                  <a:lnTo>
                    <a:pt x="608909" y="0"/>
                  </a:lnTo>
                  <a:close/>
                </a:path>
              </a:pathLst>
            </a:custGeom>
            <a:solidFill>
              <a:srgbClr val="FDE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842763" y="612789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431" y="0"/>
                  </a:moveTo>
                  <a:lnTo>
                    <a:pt x="0" y="253"/>
                  </a:lnTo>
                  <a:lnTo>
                    <a:pt x="317" y="406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E7E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602689" y="5410473"/>
              <a:ext cx="331470" cy="868680"/>
            </a:xfrm>
            <a:custGeom>
              <a:avLst/>
              <a:gdLst/>
              <a:ahLst/>
              <a:cxnLst/>
              <a:rect l="l" t="t" r="r" b="b"/>
              <a:pathLst>
                <a:path w="331470" h="868679">
                  <a:moveTo>
                    <a:pt x="259467" y="0"/>
                  </a:moveTo>
                  <a:lnTo>
                    <a:pt x="215693" y="1962"/>
                  </a:lnTo>
                  <a:lnTo>
                    <a:pt x="162668" y="12677"/>
                  </a:lnTo>
                  <a:lnTo>
                    <a:pt x="99496" y="45985"/>
                  </a:lnTo>
                  <a:lnTo>
                    <a:pt x="52874" y="104492"/>
                  </a:lnTo>
                  <a:lnTo>
                    <a:pt x="35384" y="142062"/>
                  </a:lnTo>
                  <a:lnTo>
                    <a:pt x="21571" y="184573"/>
                  </a:lnTo>
                  <a:lnTo>
                    <a:pt x="11279" y="231572"/>
                  </a:lnTo>
                  <a:lnTo>
                    <a:pt x="4356" y="282605"/>
                  </a:lnTo>
                  <a:lnTo>
                    <a:pt x="647" y="337220"/>
                  </a:lnTo>
                  <a:lnTo>
                    <a:pt x="0" y="394963"/>
                  </a:lnTo>
                  <a:lnTo>
                    <a:pt x="2258" y="455382"/>
                  </a:lnTo>
                  <a:lnTo>
                    <a:pt x="7270" y="518023"/>
                  </a:lnTo>
                  <a:lnTo>
                    <a:pt x="28641" y="665501"/>
                  </a:lnTo>
                  <a:lnTo>
                    <a:pt x="53714" y="769532"/>
                  </a:lnTo>
                  <a:lnTo>
                    <a:pt x="74568" y="831175"/>
                  </a:lnTo>
                  <a:lnTo>
                    <a:pt x="83280" y="851487"/>
                  </a:lnTo>
                  <a:lnTo>
                    <a:pt x="83280" y="854471"/>
                  </a:lnTo>
                  <a:lnTo>
                    <a:pt x="85718" y="868441"/>
                  </a:lnTo>
                  <a:lnTo>
                    <a:pt x="96228" y="840259"/>
                  </a:lnTo>
                  <a:lnTo>
                    <a:pt x="112963" y="815681"/>
                  </a:lnTo>
                  <a:lnTo>
                    <a:pt x="134846" y="794705"/>
                  </a:lnTo>
                  <a:lnTo>
                    <a:pt x="160801" y="777332"/>
                  </a:lnTo>
                  <a:lnTo>
                    <a:pt x="162369" y="769532"/>
                  </a:lnTo>
                  <a:lnTo>
                    <a:pt x="163874" y="762561"/>
                  </a:lnTo>
                  <a:lnTo>
                    <a:pt x="165538" y="755221"/>
                  </a:lnTo>
                  <a:lnTo>
                    <a:pt x="214476" y="755221"/>
                  </a:lnTo>
                  <a:lnTo>
                    <a:pt x="237123" y="749442"/>
                  </a:lnTo>
                  <a:lnTo>
                    <a:pt x="250083" y="747396"/>
                  </a:lnTo>
                  <a:lnTo>
                    <a:pt x="232692" y="747396"/>
                  </a:lnTo>
                  <a:lnTo>
                    <a:pt x="203930" y="741124"/>
                  </a:lnTo>
                  <a:lnTo>
                    <a:pt x="153655" y="706252"/>
                  </a:lnTo>
                  <a:lnTo>
                    <a:pt x="113284" y="646599"/>
                  </a:lnTo>
                  <a:lnTo>
                    <a:pt x="96899" y="609352"/>
                  </a:lnTo>
                  <a:lnTo>
                    <a:pt x="83096" y="568156"/>
                  </a:lnTo>
                  <a:lnTo>
                    <a:pt x="71910" y="523760"/>
                  </a:lnTo>
                  <a:lnTo>
                    <a:pt x="63377" y="476913"/>
                  </a:lnTo>
                  <a:lnTo>
                    <a:pt x="57530" y="428363"/>
                  </a:lnTo>
                  <a:lnTo>
                    <a:pt x="54407" y="378859"/>
                  </a:lnTo>
                  <a:lnTo>
                    <a:pt x="54041" y="329150"/>
                  </a:lnTo>
                  <a:lnTo>
                    <a:pt x="56470" y="279985"/>
                  </a:lnTo>
                  <a:lnTo>
                    <a:pt x="61727" y="232112"/>
                  </a:lnTo>
                  <a:lnTo>
                    <a:pt x="69848" y="186281"/>
                  </a:lnTo>
                  <a:lnTo>
                    <a:pt x="80869" y="143239"/>
                  </a:lnTo>
                  <a:lnTo>
                    <a:pt x="94824" y="103736"/>
                  </a:lnTo>
                  <a:lnTo>
                    <a:pt x="116333" y="64996"/>
                  </a:lnTo>
                  <a:lnTo>
                    <a:pt x="144827" y="36184"/>
                  </a:lnTo>
                  <a:lnTo>
                    <a:pt x="180416" y="16911"/>
                  </a:lnTo>
                  <a:lnTo>
                    <a:pt x="223210" y="6790"/>
                  </a:lnTo>
                  <a:lnTo>
                    <a:pt x="273319" y="5432"/>
                  </a:lnTo>
                  <a:lnTo>
                    <a:pt x="301538" y="5432"/>
                  </a:lnTo>
                  <a:lnTo>
                    <a:pt x="296888" y="4319"/>
                  </a:lnTo>
                  <a:lnTo>
                    <a:pt x="259467" y="0"/>
                  </a:lnTo>
                  <a:close/>
                </a:path>
                <a:path w="331470" h="868679">
                  <a:moveTo>
                    <a:pt x="214476" y="755221"/>
                  </a:moveTo>
                  <a:lnTo>
                    <a:pt x="165538" y="755221"/>
                  </a:lnTo>
                  <a:lnTo>
                    <a:pt x="163874" y="762561"/>
                  </a:lnTo>
                  <a:lnTo>
                    <a:pt x="162287" y="769915"/>
                  </a:lnTo>
                  <a:lnTo>
                    <a:pt x="160801" y="777332"/>
                  </a:lnTo>
                  <a:lnTo>
                    <a:pt x="184979" y="765500"/>
                  </a:lnTo>
                  <a:lnTo>
                    <a:pt x="210631" y="756202"/>
                  </a:lnTo>
                  <a:lnTo>
                    <a:pt x="214476" y="755221"/>
                  </a:lnTo>
                  <a:close/>
                </a:path>
                <a:path w="331470" h="868679">
                  <a:moveTo>
                    <a:pt x="263823" y="745226"/>
                  </a:moveTo>
                  <a:lnTo>
                    <a:pt x="232692" y="747396"/>
                  </a:lnTo>
                  <a:lnTo>
                    <a:pt x="250083" y="747396"/>
                  </a:lnTo>
                  <a:lnTo>
                    <a:pt x="263823" y="745226"/>
                  </a:lnTo>
                  <a:close/>
                </a:path>
                <a:path w="331470" h="868679">
                  <a:moveTo>
                    <a:pt x="301538" y="5432"/>
                  </a:moveTo>
                  <a:lnTo>
                    <a:pt x="273319" y="5432"/>
                  </a:lnTo>
                  <a:lnTo>
                    <a:pt x="330854" y="12449"/>
                  </a:lnTo>
                  <a:lnTo>
                    <a:pt x="301538" y="5432"/>
                  </a:lnTo>
                  <a:close/>
                </a:path>
              </a:pathLst>
            </a:custGeom>
            <a:solidFill>
              <a:srgbClr val="CDA7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237278" y="5907434"/>
              <a:ext cx="239395" cy="363220"/>
            </a:xfrm>
            <a:custGeom>
              <a:avLst/>
              <a:gdLst/>
              <a:ahLst/>
              <a:cxnLst/>
              <a:rect l="l" t="t" r="r" b="b"/>
              <a:pathLst>
                <a:path w="239395" h="363220">
                  <a:moveTo>
                    <a:pt x="207146" y="0"/>
                  </a:moveTo>
                  <a:lnTo>
                    <a:pt x="201307" y="5592"/>
                  </a:lnTo>
                  <a:lnTo>
                    <a:pt x="189268" y="43839"/>
                  </a:lnTo>
                  <a:lnTo>
                    <a:pt x="176322" y="81729"/>
                  </a:lnTo>
                  <a:lnTo>
                    <a:pt x="159670" y="118905"/>
                  </a:lnTo>
                  <a:lnTo>
                    <a:pt x="136511" y="155009"/>
                  </a:lnTo>
                  <a:lnTo>
                    <a:pt x="104046" y="189684"/>
                  </a:lnTo>
                  <a:lnTo>
                    <a:pt x="59475" y="222573"/>
                  </a:lnTo>
                  <a:lnTo>
                    <a:pt x="0" y="253318"/>
                  </a:lnTo>
                  <a:lnTo>
                    <a:pt x="41654" y="271751"/>
                  </a:lnTo>
                  <a:lnTo>
                    <a:pt x="85486" y="283442"/>
                  </a:lnTo>
                  <a:lnTo>
                    <a:pt x="124650" y="296867"/>
                  </a:lnTo>
                  <a:lnTo>
                    <a:pt x="152297" y="320501"/>
                  </a:lnTo>
                  <a:lnTo>
                    <a:pt x="161582" y="362817"/>
                  </a:lnTo>
                  <a:lnTo>
                    <a:pt x="162585" y="356201"/>
                  </a:lnTo>
                  <a:lnTo>
                    <a:pt x="162585" y="354524"/>
                  </a:lnTo>
                  <a:lnTo>
                    <a:pt x="193869" y="288906"/>
                  </a:lnTo>
                  <a:lnTo>
                    <a:pt x="212217" y="232298"/>
                  </a:lnTo>
                  <a:lnTo>
                    <a:pt x="224753" y="153437"/>
                  </a:lnTo>
                  <a:lnTo>
                    <a:pt x="238823" y="18889"/>
                  </a:lnTo>
                  <a:lnTo>
                    <a:pt x="238988" y="16755"/>
                  </a:lnTo>
                  <a:lnTo>
                    <a:pt x="239204" y="14583"/>
                  </a:lnTo>
                  <a:lnTo>
                    <a:pt x="227650" y="8374"/>
                  </a:lnTo>
                  <a:lnTo>
                    <a:pt x="216446" y="2220"/>
                  </a:lnTo>
                  <a:lnTo>
                    <a:pt x="207146" y="0"/>
                  </a:lnTo>
                  <a:close/>
                </a:path>
              </a:pathLst>
            </a:custGeom>
            <a:solidFill>
              <a:srgbClr val="C19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928080" y="6215163"/>
              <a:ext cx="396875" cy="330835"/>
            </a:xfrm>
            <a:custGeom>
              <a:avLst/>
              <a:gdLst/>
              <a:ahLst/>
              <a:cxnLst/>
              <a:rect l="l" t="t" r="r" b="b"/>
              <a:pathLst>
                <a:path w="396875" h="330834">
                  <a:moveTo>
                    <a:pt x="114468" y="0"/>
                  </a:moveTo>
                  <a:lnTo>
                    <a:pt x="67024" y="6997"/>
                  </a:lnTo>
                  <a:lnTo>
                    <a:pt x="27508" y="26171"/>
                  </a:lnTo>
                  <a:lnTo>
                    <a:pt x="5876" y="60161"/>
                  </a:lnTo>
                  <a:lnTo>
                    <a:pt x="0" y="117268"/>
                  </a:lnTo>
                  <a:lnTo>
                    <a:pt x="13625" y="86195"/>
                  </a:lnTo>
                  <a:lnTo>
                    <a:pt x="34197" y="63339"/>
                  </a:lnTo>
                  <a:lnTo>
                    <a:pt x="66090" y="49829"/>
                  </a:lnTo>
                  <a:lnTo>
                    <a:pt x="113677" y="46796"/>
                  </a:lnTo>
                  <a:lnTo>
                    <a:pt x="113677" y="46948"/>
                  </a:lnTo>
                  <a:lnTo>
                    <a:pt x="116001" y="46948"/>
                  </a:lnTo>
                  <a:lnTo>
                    <a:pt x="116001" y="46796"/>
                  </a:lnTo>
                  <a:lnTo>
                    <a:pt x="163239" y="49988"/>
                  </a:lnTo>
                  <a:lnTo>
                    <a:pt x="197180" y="62976"/>
                  </a:lnTo>
                  <a:lnTo>
                    <a:pt x="219433" y="91042"/>
                  </a:lnTo>
                  <a:lnTo>
                    <a:pt x="231605" y="139463"/>
                  </a:lnTo>
                  <a:lnTo>
                    <a:pt x="235305" y="213521"/>
                  </a:lnTo>
                  <a:lnTo>
                    <a:pt x="244433" y="267319"/>
                  </a:lnTo>
                  <a:lnTo>
                    <a:pt x="267387" y="303552"/>
                  </a:lnTo>
                  <a:lnTo>
                    <a:pt x="297525" y="323992"/>
                  </a:lnTo>
                  <a:lnTo>
                    <a:pt x="328206" y="330412"/>
                  </a:lnTo>
                  <a:lnTo>
                    <a:pt x="345429" y="329097"/>
                  </a:lnTo>
                  <a:lnTo>
                    <a:pt x="363110" y="324734"/>
                  </a:lnTo>
                  <a:lnTo>
                    <a:pt x="380503" y="316691"/>
                  </a:lnTo>
                  <a:lnTo>
                    <a:pt x="396862" y="304339"/>
                  </a:lnTo>
                  <a:lnTo>
                    <a:pt x="363387" y="315324"/>
                  </a:lnTo>
                  <a:lnTo>
                    <a:pt x="331811" y="315974"/>
                  </a:lnTo>
                  <a:lnTo>
                    <a:pt x="287058" y="280565"/>
                  </a:lnTo>
                  <a:lnTo>
                    <a:pt x="274459" y="230976"/>
                  </a:lnTo>
                  <a:lnTo>
                    <a:pt x="270648" y="172686"/>
                  </a:lnTo>
                  <a:lnTo>
                    <a:pt x="268596" y="113760"/>
                  </a:lnTo>
                  <a:lnTo>
                    <a:pt x="261277" y="62264"/>
                  </a:lnTo>
                  <a:lnTo>
                    <a:pt x="243244" y="36311"/>
                  </a:lnTo>
                  <a:lnTo>
                    <a:pt x="208691" y="16232"/>
                  </a:lnTo>
                  <a:lnTo>
                    <a:pt x="163728" y="3603"/>
                  </a:lnTo>
                  <a:lnTo>
                    <a:pt x="114468" y="0"/>
                  </a:lnTo>
                  <a:close/>
                </a:path>
              </a:pathLst>
            </a:custGeom>
            <a:solidFill>
              <a:srgbClr val="E4C8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688401" y="6161040"/>
              <a:ext cx="212725" cy="389890"/>
            </a:xfrm>
            <a:custGeom>
              <a:avLst/>
              <a:gdLst/>
              <a:ahLst/>
              <a:cxnLst/>
              <a:rect l="l" t="t" r="r" b="b"/>
              <a:pathLst>
                <a:path w="212725" h="389890">
                  <a:moveTo>
                    <a:pt x="106759" y="0"/>
                  </a:moveTo>
                  <a:lnTo>
                    <a:pt x="49806" y="23341"/>
                  </a:lnTo>
                  <a:lnTo>
                    <a:pt x="26542" y="56285"/>
                  </a:lnTo>
                  <a:lnTo>
                    <a:pt x="9303" y="90917"/>
                  </a:lnTo>
                  <a:lnTo>
                    <a:pt x="0" y="117866"/>
                  </a:lnTo>
                  <a:lnTo>
                    <a:pt x="4074" y="139629"/>
                  </a:lnTo>
                  <a:lnTo>
                    <a:pt x="22267" y="224547"/>
                  </a:lnTo>
                  <a:lnTo>
                    <a:pt x="38099" y="293431"/>
                  </a:lnTo>
                  <a:lnTo>
                    <a:pt x="55565" y="338929"/>
                  </a:lnTo>
                  <a:lnTo>
                    <a:pt x="80584" y="368632"/>
                  </a:lnTo>
                  <a:lnTo>
                    <a:pt x="141147" y="389684"/>
                  </a:lnTo>
                  <a:lnTo>
                    <a:pt x="162413" y="386578"/>
                  </a:lnTo>
                  <a:lnTo>
                    <a:pt x="181044" y="377649"/>
                  </a:lnTo>
                  <a:lnTo>
                    <a:pt x="197619" y="363479"/>
                  </a:lnTo>
                  <a:lnTo>
                    <a:pt x="212712" y="344650"/>
                  </a:lnTo>
                  <a:lnTo>
                    <a:pt x="176356" y="369566"/>
                  </a:lnTo>
                  <a:lnTo>
                    <a:pt x="136904" y="373866"/>
                  </a:lnTo>
                  <a:lnTo>
                    <a:pt x="102135" y="357630"/>
                  </a:lnTo>
                  <a:lnTo>
                    <a:pt x="79832" y="320939"/>
                  </a:lnTo>
                  <a:lnTo>
                    <a:pt x="61333" y="243317"/>
                  </a:lnTo>
                  <a:lnTo>
                    <a:pt x="54938" y="199356"/>
                  </a:lnTo>
                  <a:lnTo>
                    <a:pt x="53284" y="155305"/>
                  </a:lnTo>
                  <a:lnTo>
                    <a:pt x="58498" y="113672"/>
                  </a:lnTo>
                  <a:lnTo>
                    <a:pt x="72708" y="76962"/>
                  </a:lnTo>
                  <a:lnTo>
                    <a:pt x="98041" y="47683"/>
                  </a:lnTo>
                  <a:lnTo>
                    <a:pt x="136626" y="28343"/>
                  </a:lnTo>
                  <a:lnTo>
                    <a:pt x="106759" y="0"/>
                  </a:lnTo>
                  <a:close/>
                </a:path>
              </a:pathLst>
            </a:custGeom>
            <a:solidFill>
              <a:srgbClr val="CDA7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740878" y="5416703"/>
              <a:ext cx="731520" cy="674370"/>
            </a:xfrm>
            <a:custGeom>
              <a:avLst/>
              <a:gdLst/>
              <a:ahLst/>
              <a:cxnLst/>
              <a:rect l="l" t="t" r="r" b="b"/>
              <a:pathLst>
                <a:path w="731520" h="674370">
                  <a:moveTo>
                    <a:pt x="504600" y="0"/>
                  </a:moveTo>
                  <a:lnTo>
                    <a:pt x="460498" y="2263"/>
                  </a:lnTo>
                  <a:lnTo>
                    <a:pt x="426381" y="11198"/>
                  </a:lnTo>
                  <a:lnTo>
                    <a:pt x="395563" y="23063"/>
                  </a:lnTo>
                  <a:lnTo>
                    <a:pt x="361361" y="34115"/>
                  </a:lnTo>
                  <a:lnTo>
                    <a:pt x="317088" y="40611"/>
                  </a:lnTo>
                  <a:lnTo>
                    <a:pt x="268131" y="37034"/>
                  </a:lnTo>
                  <a:lnTo>
                    <a:pt x="232365" y="29221"/>
                  </a:lnTo>
                  <a:lnTo>
                    <a:pt x="199552" y="21549"/>
                  </a:lnTo>
                  <a:lnTo>
                    <a:pt x="159454" y="18396"/>
                  </a:lnTo>
                  <a:lnTo>
                    <a:pt x="101835" y="24139"/>
                  </a:lnTo>
                  <a:lnTo>
                    <a:pt x="62009" y="45529"/>
                  </a:lnTo>
                  <a:lnTo>
                    <a:pt x="34675" y="80375"/>
                  </a:lnTo>
                  <a:lnTo>
                    <a:pt x="17575" y="122212"/>
                  </a:lnTo>
                  <a:lnTo>
                    <a:pt x="8452" y="164576"/>
                  </a:lnTo>
                  <a:lnTo>
                    <a:pt x="2744" y="213958"/>
                  </a:lnTo>
                  <a:lnTo>
                    <a:pt x="0" y="263716"/>
                  </a:lnTo>
                  <a:lnTo>
                    <a:pt x="434" y="313172"/>
                  </a:lnTo>
                  <a:lnTo>
                    <a:pt x="4263" y="361648"/>
                  </a:lnTo>
                  <a:lnTo>
                    <a:pt x="11703" y="408467"/>
                  </a:lnTo>
                  <a:lnTo>
                    <a:pt x="22968" y="452950"/>
                  </a:lnTo>
                  <a:lnTo>
                    <a:pt x="38276" y="494422"/>
                  </a:lnTo>
                  <a:lnTo>
                    <a:pt x="57841" y="532203"/>
                  </a:lnTo>
                  <a:lnTo>
                    <a:pt x="81880" y="565617"/>
                  </a:lnTo>
                  <a:lnTo>
                    <a:pt x="110608" y="593986"/>
                  </a:lnTo>
                  <a:lnTo>
                    <a:pt x="144241" y="616632"/>
                  </a:lnTo>
                  <a:lnTo>
                    <a:pt x="189493" y="638378"/>
                  </a:lnTo>
                  <a:lnTo>
                    <a:pt x="235854" y="655213"/>
                  </a:lnTo>
                  <a:lnTo>
                    <a:pt x="283028" y="666922"/>
                  </a:lnTo>
                  <a:lnTo>
                    <a:pt x="330719" y="673287"/>
                  </a:lnTo>
                  <a:lnTo>
                    <a:pt x="378633" y="674092"/>
                  </a:lnTo>
                  <a:lnTo>
                    <a:pt x="426475" y="669121"/>
                  </a:lnTo>
                  <a:lnTo>
                    <a:pt x="473948" y="658157"/>
                  </a:lnTo>
                  <a:lnTo>
                    <a:pt x="520758" y="640984"/>
                  </a:lnTo>
                  <a:lnTo>
                    <a:pt x="566609" y="617384"/>
                  </a:lnTo>
                  <a:lnTo>
                    <a:pt x="611207" y="587143"/>
                  </a:lnTo>
                  <a:lnTo>
                    <a:pt x="645256" y="556210"/>
                  </a:lnTo>
                  <a:lnTo>
                    <a:pt x="673302" y="520267"/>
                  </a:lnTo>
                  <a:lnTo>
                    <a:pt x="695557" y="480223"/>
                  </a:lnTo>
                  <a:lnTo>
                    <a:pt x="712233" y="436989"/>
                  </a:lnTo>
                  <a:lnTo>
                    <a:pt x="723540" y="391475"/>
                  </a:lnTo>
                  <a:lnTo>
                    <a:pt x="729691" y="344593"/>
                  </a:lnTo>
                  <a:lnTo>
                    <a:pt x="730898" y="297252"/>
                  </a:lnTo>
                  <a:lnTo>
                    <a:pt x="727372" y="250363"/>
                  </a:lnTo>
                  <a:lnTo>
                    <a:pt x="719325" y="204837"/>
                  </a:lnTo>
                  <a:lnTo>
                    <a:pt x="706968" y="161584"/>
                  </a:lnTo>
                  <a:lnTo>
                    <a:pt x="690513" y="121514"/>
                  </a:lnTo>
                  <a:lnTo>
                    <a:pt x="670173" y="85539"/>
                  </a:lnTo>
                  <a:lnTo>
                    <a:pt x="646157" y="54569"/>
                  </a:lnTo>
                  <a:lnTo>
                    <a:pt x="599803" y="22652"/>
                  </a:lnTo>
                  <a:lnTo>
                    <a:pt x="565373" y="8150"/>
                  </a:lnTo>
                  <a:lnTo>
                    <a:pt x="504600" y="0"/>
                  </a:lnTo>
                  <a:close/>
                </a:path>
              </a:pathLst>
            </a:custGeom>
            <a:solidFill>
              <a:srgbClr val="FCF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938486" y="5438555"/>
              <a:ext cx="242570" cy="67945"/>
            </a:xfrm>
            <a:custGeom>
              <a:avLst/>
              <a:gdLst/>
              <a:ahLst/>
              <a:cxnLst/>
              <a:rect l="l" t="t" r="r" b="b"/>
              <a:pathLst>
                <a:path w="242570" h="67945">
                  <a:moveTo>
                    <a:pt x="64508" y="29260"/>
                  </a:moveTo>
                  <a:lnTo>
                    <a:pt x="457" y="29260"/>
                  </a:lnTo>
                  <a:lnTo>
                    <a:pt x="1485" y="29375"/>
                  </a:lnTo>
                  <a:lnTo>
                    <a:pt x="5727" y="30137"/>
                  </a:lnTo>
                  <a:lnTo>
                    <a:pt x="43829" y="47894"/>
                  </a:lnTo>
                  <a:lnTo>
                    <a:pt x="52439" y="52433"/>
                  </a:lnTo>
                  <a:lnTo>
                    <a:pt x="92503" y="65782"/>
                  </a:lnTo>
                  <a:lnTo>
                    <a:pt x="112755" y="67573"/>
                  </a:lnTo>
                  <a:lnTo>
                    <a:pt x="119996" y="67458"/>
                  </a:lnTo>
                  <a:lnTo>
                    <a:pt x="168187" y="55033"/>
                  </a:lnTo>
                  <a:lnTo>
                    <a:pt x="203060" y="32232"/>
                  </a:lnTo>
                  <a:lnTo>
                    <a:pt x="108458" y="32232"/>
                  </a:lnTo>
                  <a:lnTo>
                    <a:pt x="103624" y="32169"/>
                  </a:lnTo>
                  <a:lnTo>
                    <a:pt x="86131" y="32169"/>
                  </a:lnTo>
                  <a:lnTo>
                    <a:pt x="79260" y="31343"/>
                  </a:lnTo>
                  <a:lnTo>
                    <a:pt x="68914" y="29961"/>
                  </a:lnTo>
                  <a:lnTo>
                    <a:pt x="64508" y="29260"/>
                  </a:lnTo>
                  <a:close/>
                </a:path>
                <a:path w="242570" h="67945">
                  <a:moveTo>
                    <a:pt x="242316" y="0"/>
                  </a:moveTo>
                  <a:lnTo>
                    <a:pt x="238491" y="708"/>
                  </a:lnTo>
                  <a:lnTo>
                    <a:pt x="230281" y="2114"/>
                  </a:lnTo>
                  <a:lnTo>
                    <a:pt x="218268" y="4711"/>
                  </a:lnTo>
                  <a:lnTo>
                    <a:pt x="203034" y="8991"/>
                  </a:lnTo>
                  <a:lnTo>
                    <a:pt x="194430" y="11739"/>
                  </a:lnTo>
                  <a:lnTo>
                    <a:pt x="165887" y="21501"/>
                  </a:lnTo>
                  <a:lnTo>
                    <a:pt x="155753" y="24663"/>
                  </a:lnTo>
                  <a:lnTo>
                    <a:pt x="145376" y="27331"/>
                  </a:lnTo>
                  <a:lnTo>
                    <a:pt x="134676" y="29478"/>
                  </a:lnTo>
                  <a:lnTo>
                    <a:pt x="123571" y="31076"/>
                  </a:lnTo>
                  <a:lnTo>
                    <a:pt x="108458" y="32232"/>
                  </a:lnTo>
                  <a:lnTo>
                    <a:pt x="203060" y="32232"/>
                  </a:lnTo>
                  <a:lnTo>
                    <a:pt x="205978" y="29961"/>
                  </a:lnTo>
                  <a:lnTo>
                    <a:pt x="213004" y="24295"/>
                  </a:lnTo>
                  <a:lnTo>
                    <a:pt x="234340" y="6642"/>
                  </a:lnTo>
                  <a:lnTo>
                    <a:pt x="239483" y="2501"/>
                  </a:lnTo>
                  <a:lnTo>
                    <a:pt x="242316" y="0"/>
                  </a:lnTo>
                  <a:close/>
                </a:path>
                <a:path w="242570" h="67945">
                  <a:moveTo>
                    <a:pt x="92659" y="32067"/>
                  </a:moveTo>
                  <a:lnTo>
                    <a:pt x="86131" y="32169"/>
                  </a:lnTo>
                  <a:lnTo>
                    <a:pt x="103624" y="32169"/>
                  </a:lnTo>
                  <a:lnTo>
                    <a:pt x="92659" y="32067"/>
                  </a:lnTo>
                  <a:close/>
                </a:path>
                <a:path w="242570" h="67945">
                  <a:moveTo>
                    <a:pt x="22388" y="24868"/>
                  </a:moveTo>
                  <a:lnTo>
                    <a:pt x="15495" y="25379"/>
                  </a:lnTo>
                  <a:lnTo>
                    <a:pt x="9842" y="26288"/>
                  </a:lnTo>
                  <a:lnTo>
                    <a:pt x="3162" y="27660"/>
                  </a:lnTo>
                  <a:lnTo>
                    <a:pt x="0" y="29349"/>
                  </a:lnTo>
                  <a:lnTo>
                    <a:pt x="457" y="29260"/>
                  </a:lnTo>
                  <a:lnTo>
                    <a:pt x="64508" y="29260"/>
                  </a:lnTo>
                  <a:lnTo>
                    <a:pt x="48671" y="26741"/>
                  </a:lnTo>
                  <a:lnTo>
                    <a:pt x="39154" y="25552"/>
                  </a:lnTo>
                  <a:lnTo>
                    <a:pt x="30336" y="24883"/>
                  </a:lnTo>
                  <a:lnTo>
                    <a:pt x="22388" y="24868"/>
                  </a:lnTo>
                  <a:close/>
                </a:path>
              </a:pathLst>
            </a:custGeom>
            <a:solidFill>
              <a:srgbClr val="D3D5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75481" y="6200946"/>
              <a:ext cx="139293" cy="183603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23741" y="6198369"/>
              <a:ext cx="151257" cy="199377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7840031" y="612789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431" y="0"/>
                  </a:moveTo>
                  <a:lnTo>
                    <a:pt x="0" y="253"/>
                  </a:lnTo>
                  <a:lnTo>
                    <a:pt x="330" y="406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FFE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937456" y="5438555"/>
              <a:ext cx="247015" cy="67310"/>
            </a:xfrm>
            <a:custGeom>
              <a:avLst/>
              <a:gdLst/>
              <a:ahLst/>
              <a:cxnLst/>
              <a:rect l="l" t="t" r="r" b="b"/>
              <a:pathLst>
                <a:path w="247015" h="67310">
                  <a:moveTo>
                    <a:pt x="246557" y="0"/>
                  </a:moveTo>
                  <a:lnTo>
                    <a:pt x="234380" y="2208"/>
                  </a:lnTo>
                  <a:lnTo>
                    <a:pt x="222242" y="4930"/>
                  </a:lnTo>
                  <a:lnTo>
                    <a:pt x="206819" y="9321"/>
                  </a:lnTo>
                  <a:lnTo>
                    <a:pt x="169125" y="22136"/>
                  </a:lnTo>
                  <a:lnTo>
                    <a:pt x="158782" y="25343"/>
                  </a:lnTo>
                  <a:lnTo>
                    <a:pt x="117957" y="32651"/>
                  </a:lnTo>
                  <a:lnTo>
                    <a:pt x="110147" y="32981"/>
                  </a:lnTo>
                  <a:lnTo>
                    <a:pt x="90804" y="32740"/>
                  </a:lnTo>
                  <a:lnTo>
                    <a:pt x="83858" y="32372"/>
                  </a:lnTo>
                  <a:lnTo>
                    <a:pt x="69772" y="30518"/>
                  </a:lnTo>
                  <a:lnTo>
                    <a:pt x="49222" y="27142"/>
                  </a:lnTo>
                  <a:lnTo>
                    <a:pt x="39611" y="25882"/>
                  </a:lnTo>
                  <a:lnTo>
                    <a:pt x="30688" y="25165"/>
                  </a:lnTo>
                  <a:lnTo>
                    <a:pt x="22663" y="25077"/>
                  </a:lnTo>
                  <a:lnTo>
                    <a:pt x="15704" y="25516"/>
                  </a:lnTo>
                  <a:lnTo>
                    <a:pt x="9982" y="26377"/>
                  </a:lnTo>
                  <a:lnTo>
                    <a:pt x="3174" y="27698"/>
                  </a:lnTo>
                  <a:lnTo>
                    <a:pt x="0" y="29286"/>
                  </a:lnTo>
                  <a:lnTo>
                    <a:pt x="5791" y="30035"/>
                  </a:lnTo>
                  <a:lnTo>
                    <a:pt x="17331" y="34074"/>
                  </a:lnTo>
                  <a:lnTo>
                    <a:pt x="23179" y="36576"/>
                  </a:lnTo>
                  <a:lnTo>
                    <a:pt x="29695" y="39668"/>
                  </a:lnTo>
                  <a:lnTo>
                    <a:pt x="53579" y="51943"/>
                  </a:lnTo>
                  <a:lnTo>
                    <a:pt x="63483" y="56462"/>
                  </a:lnTo>
                  <a:lnTo>
                    <a:pt x="107461" y="66621"/>
                  </a:lnTo>
                  <a:lnTo>
                    <a:pt x="114566" y="66894"/>
                  </a:lnTo>
                  <a:lnTo>
                    <a:pt x="121852" y="66780"/>
                  </a:lnTo>
                  <a:lnTo>
                    <a:pt x="170503" y="54497"/>
                  </a:lnTo>
                  <a:lnTo>
                    <a:pt x="209047" y="29719"/>
                  </a:lnTo>
                  <a:lnTo>
                    <a:pt x="246557" y="0"/>
                  </a:lnTo>
                  <a:close/>
                </a:path>
              </a:pathLst>
            </a:custGeom>
            <a:solidFill>
              <a:srgbClr val="E4C8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9188" y="5817664"/>
              <a:ext cx="74764" cy="101473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1873" y="5817664"/>
              <a:ext cx="74777" cy="101473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7954664" y="6004581"/>
              <a:ext cx="165735" cy="38100"/>
            </a:xfrm>
            <a:custGeom>
              <a:avLst/>
              <a:gdLst/>
              <a:ahLst/>
              <a:cxnLst/>
              <a:rect l="l" t="t" r="r" b="b"/>
              <a:pathLst>
                <a:path w="165734" h="38100">
                  <a:moveTo>
                    <a:pt x="165404" y="3632"/>
                  </a:moveTo>
                  <a:lnTo>
                    <a:pt x="149409" y="18316"/>
                  </a:lnTo>
                  <a:lnTo>
                    <a:pt x="129160" y="29305"/>
                  </a:lnTo>
                  <a:lnTo>
                    <a:pt x="105599" y="35921"/>
                  </a:lnTo>
                  <a:lnTo>
                    <a:pt x="79667" y="37490"/>
                  </a:lnTo>
                  <a:lnTo>
                    <a:pt x="55306" y="33993"/>
                  </a:lnTo>
                  <a:lnTo>
                    <a:pt x="33413" y="26155"/>
                  </a:lnTo>
                  <a:lnTo>
                    <a:pt x="14730" y="14612"/>
                  </a:lnTo>
                  <a:lnTo>
                    <a:pt x="0" y="0"/>
                  </a:lnTo>
                </a:path>
              </a:pathLst>
            </a:custGeom>
            <a:ln w="15468">
              <a:solidFill>
                <a:srgbClr val="E05A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19814" y="5403425"/>
              <a:ext cx="1965858" cy="1142150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5975426" y="3867787"/>
              <a:ext cx="1384300" cy="2806700"/>
            </a:xfrm>
            <a:custGeom>
              <a:avLst/>
              <a:gdLst/>
              <a:ahLst/>
              <a:cxnLst/>
              <a:rect l="l" t="t" r="r" b="b"/>
              <a:pathLst>
                <a:path w="1384300" h="2806700">
                  <a:moveTo>
                    <a:pt x="0" y="2806697"/>
                  </a:moveTo>
                  <a:lnTo>
                    <a:pt x="1383690" y="2806697"/>
                  </a:lnTo>
                  <a:lnTo>
                    <a:pt x="1383690" y="0"/>
                  </a:lnTo>
                  <a:lnTo>
                    <a:pt x="0" y="0"/>
                  </a:lnTo>
                  <a:lnTo>
                    <a:pt x="0" y="2806697"/>
                  </a:lnTo>
                  <a:close/>
                </a:path>
              </a:pathLst>
            </a:custGeom>
            <a:solidFill>
              <a:srgbClr val="FFD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934176" y="3785247"/>
              <a:ext cx="1466215" cy="2889250"/>
            </a:xfrm>
            <a:custGeom>
              <a:avLst/>
              <a:gdLst/>
              <a:ahLst/>
              <a:cxnLst/>
              <a:rect l="l" t="t" r="r" b="b"/>
              <a:pathLst>
                <a:path w="1466215" h="2889250">
                  <a:moveTo>
                    <a:pt x="1466189" y="0"/>
                  </a:moveTo>
                  <a:lnTo>
                    <a:pt x="0" y="0"/>
                  </a:lnTo>
                  <a:lnTo>
                    <a:pt x="0" y="82550"/>
                  </a:lnTo>
                  <a:lnTo>
                    <a:pt x="0" y="2889250"/>
                  </a:lnTo>
                  <a:lnTo>
                    <a:pt x="82499" y="2889250"/>
                  </a:lnTo>
                  <a:lnTo>
                    <a:pt x="82499" y="82550"/>
                  </a:lnTo>
                  <a:lnTo>
                    <a:pt x="1383690" y="82550"/>
                  </a:lnTo>
                  <a:lnTo>
                    <a:pt x="1383690" y="2889250"/>
                  </a:lnTo>
                  <a:lnTo>
                    <a:pt x="1466189" y="2889250"/>
                  </a:lnTo>
                  <a:lnTo>
                    <a:pt x="1466189" y="82550"/>
                  </a:lnTo>
                  <a:lnTo>
                    <a:pt x="1466189" y="0"/>
                  </a:lnTo>
                  <a:close/>
                </a:path>
              </a:pathLst>
            </a:custGeom>
            <a:solidFill>
              <a:srgbClr val="FFF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5550" y="4107794"/>
              <a:ext cx="1355336" cy="2566693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6833755" y="3870274"/>
              <a:ext cx="46355" cy="2804795"/>
            </a:xfrm>
            <a:custGeom>
              <a:avLst/>
              <a:gdLst/>
              <a:ahLst/>
              <a:cxnLst/>
              <a:rect l="l" t="t" r="r" b="b"/>
              <a:pathLst>
                <a:path w="46354" h="2804795">
                  <a:moveTo>
                    <a:pt x="0" y="2804210"/>
                  </a:moveTo>
                  <a:lnTo>
                    <a:pt x="45808" y="2804210"/>
                  </a:lnTo>
                  <a:lnTo>
                    <a:pt x="45808" y="0"/>
                  </a:lnTo>
                  <a:lnTo>
                    <a:pt x="0" y="0"/>
                  </a:lnTo>
                  <a:lnTo>
                    <a:pt x="0" y="2804210"/>
                  </a:lnTo>
                  <a:close/>
                </a:path>
              </a:pathLst>
            </a:custGeom>
            <a:solidFill>
              <a:srgbClr val="ECEC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018377" y="3870287"/>
              <a:ext cx="815975" cy="2804795"/>
            </a:xfrm>
            <a:custGeom>
              <a:avLst/>
              <a:gdLst/>
              <a:ahLst/>
              <a:cxnLst/>
              <a:rect l="l" t="t" r="r" b="b"/>
              <a:pathLst>
                <a:path w="815975" h="2804795">
                  <a:moveTo>
                    <a:pt x="815378" y="0"/>
                  </a:moveTo>
                  <a:lnTo>
                    <a:pt x="0" y="0"/>
                  </a:lnTo>
                  <a:lnTo>
                    <a:pt x="0" y="2804185"/>
                  </a:lnTo>
                  <a:lnTo>
                    <a:pt x="815378" y="2804185"/>
                  </a:lnTo>
                  <a:lnTo>
                    <a:pt x="815378" y="0"/>
                  </a:lnTo>
                  <a:close/>
                </a:path>
              </a:pathLst>
            </a:custGeom>
            <a:solidFill>
              <a:srgbClr val="B9B6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018380" y="3870289"/>
              <a:ext cx="21590" cy="2783840"/>
            </a:xfrm>
            <a:custGeom>
              <a:avLst/>
              <a:gdLst/>
              <a:ahLst/>
              <a:cxnLst/>
              <a:rect l="l" t="t" r="r" b="b"/>
              <a:pathLst>
                <a:path w="21589" h="2783840">
                  <a:moveTo>
                    <a:pt x="21247" y="0"/>
                  </a:moveTo>
                  <a:lnTo>
                    <a:pt x="0" y="0"/>
                  </a:lnTo>
                  <a:lnTo>
                    <a:pt x="12" y="2783230"/>
                  </a:lnTo>
                  <a:lnTo>
                    <a:pt x="21247" y="2783230"/>
                  </a:lnTo>
                  <a:lnTo>
                    <a:pt x="21247" y="0"/>
                  </a:lnTo>
                  <a:close/>
                </a:path>
              </a:pathLst>
            </a:custGeom>
            <a:solidFill>
              <a:srgbClr val="747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657823" y="5361203"/>
              <a:ext cx="85725" cy="305435"/>
            </a:xfrm>
            <a:custGeom>
              <a:avLst/>
              <a:gdLst/>
              <a:ahLst/>
              <a:cxnLst/>
              <a:rect l="l" t="t" r="r" b="b"/>
              <a:pathLst>
                <a:path w="85725" h="305435">
                  <a:moveTo>
                    <a:pt x="85280" y="42633"/>
                  </a:moveTo>
                  <a:lnTo>
                    <a:pt x="61887" y="5156"/>
                  </a:lnTo>
                  <a:lnTo>
                    <a:pt x="42633" y="0"/>
                  </a:lnTo>
                  <a:lnTo>
                    <a:pt x="26047" y="3365"/>
                  </a:lnTo>
                  <a:lnTo>
                    <a:pt x="12496" y="12509"/>
                  </a:lnTo>
                  <a:lnTo>
                    <a:pt x="3352" y="26060"/>
                  </a:lnTo>
                  <a:lnTo>
                    <a:pt x="0" y="42633"/>
                  </a:lnTo>
                  <a:lnTo>
                    <a:pt x="0" y="262191"/>
                  </a:lnTo>
                  <a:lnTo>
                    <a:pt x="3352" y="278777"/>
                  </a:lnTo>
                  <a:lnTo>
                    <a:pt x="12496" y="292341"/>
                  </a:lnTo>
                  <a:lnTo>
                    <a:pt x="26047" y="301485"/>
                  </a:lnTo>
                  <a:lnTo>
                    <a:pt x="42633" y="304838"/>
                  </a:lnTo>
                  <a:lnTo>
                    <a:pt x="59220" y="301485"/>
                  </a:lnTo>
                  <a:lnTo>
                    <a:pt x="61887" y="299681"/>
                  </a:lnTo>
                  <a:lnTo>
                    <a:pt x="72783" y="292341"/>
                  </a:lnTo>
                  <a:lnTo>
                    <a:pt x="81927" y="278777"/>
                  </a:lnTo>
                  <a:lnTo>
                    <a:pt x="85280" y="262191"/>
                  </a:lnTo>
                  <a:lnTo>
                    <a:pt x="85280" y="42633"/>
                  </a:lnTo>
                  <a:close/>
                </a:path>
              </a:pathLst>
            </a:custGeom>
            <a:solidFill>
              <a:srgbClr val="7D7C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662983" y="5355183"/>
              <a:ext cx="75565" cy="279400"/>
            </a:xfrm>
            <a:custGeom>
              <a:avLst/>
              <a:gdLst/>
              <a:ahLst/>
              <a:cxnLst/>
              <a:rect l="l" t="t" r="r" b="b"/>
              <a:pathLst>
                <a:path w="75565" h="279400">
                  <a:moveTo>
                    <a:pt x="37477" y="0"/>
                  </a:moveTo>
                  <a:lnTo>
                    <a:pt x="22888" y="2945"/>
                  </a:lnTo>
                  <a:lnTo>
                    <a:pt x="10975" y="10977"/>
                  </a:lnTo>
                  <a:lnTo>
                    <a:pt x="2944" y="22893"/>
                  </a:lnTo>
                  <a:lnTo>
                    <a:pt x="0" y="37490"/>
                  </a:lnTo>
                  <a:lnTo>
                    <a:pt x="0" y="241566"/>
                  </a:lnTo>
                  <a:lnTo>
                    <a:pt x="2944" y="256157"/>
                  </a:lnTo>
                  <a:lnTo>
                    <a:pt x="10975" y="268074"/>
                  </a:lnTo>
                  <a:lnTo>
                    <a:pt x="22888" y="276110"/>
                  </a:lnTo>
                  <a:lnTo>
                    <a:pt x="37477" y="279057"/>
                  </a:lnTo>
                  <a:lnTo>
                    <a:pt x="52068" y="276110"/>
                  </a:lnTo>
                  <a:lnTo>
                    <a:pt x="63985" y="268074"/>
                  </a:lnTo>
                  <a:lnTo>
                    <a:pt x="72021" y="256157"/>
                  </a:lnTo>
                  <a:lnTo>
                    <a:pt x="74968" y="241566"/>
                  </a:lnTo>
                  <a:lnTo>
                    <a:pt x="74968" y="37490"/>
                  </a:lnTo>
                  <a:lnTo>
                    <a:pt x="72021" y="22893"/>
                  </a:lnTo>
                  <a:lnTo>
                    <a:pt x="63985" y="10977"/>
                  </a:lnTo>
                  <a:lnTo>
                    <a:pt x="52068" y="2945"/>
                  </a:lnTo>
                  <a:lnTo>
                    <a:pt x="37477" y="0"/>
                  </a:lnTo>
                  <a:close/>
                </a:path>
              </a:pathLst>
            </a:custGeom>
            <a:solidFill>
              <a:srgbClr val="8884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650488" y="5355193"/>
              <a:ext cx="75565" cy="279400"/>
            </a:xfrm>
            <a:custGeom>
              <a:avLst/>
              <a:gdLst/>
              <a:ahLst/>
              <a:cxnLst/>
              <a:rect l="l" t="t" r="r" b="b"/>
              <a:pathLst>
                <a:path w="75565" h="279400">
                  <a:moveTo>
                    <a:pt x="37477" y="0"/>
                  </a:moveTo>
                  <a:lnTo>
                    <a:pt x="22877" y="2943"/>
                  </a:lnTo>
                  <a:lnTo>
                    <a:pt x="10966" y="10972"/>
                  </a:lnTo>
                  <a:lnTo>
                    <a:pt x="2941" y="22888"/>
                  </a:lnTo>
                  <a:lnTo>
                    <a:pt x="0" y="37490"/>
                  </a:lnTo>
                  <a:lnTo>
                    <a:pt x="0" y="241541"/>
                  </a:lnTo>
                  <a:lnTo>
                    <a:pt x="22872" y="276091"/>
                  </a:lnTo>
                  <a:lnTo>
                    <a:pt x="37477" y="279031"/>
                  </a:lnTo>
                  <a:lnTo>
                    <a:pt x="52058" y="276088"/>
                  </a:lnTo>
                  <a:lnTo>
                    <a:pt x="63976" y="268058"/>
                  </a:lnTo>
                  <a:lnTo>
                    <a:pt x="72017" y="256143"/>
                  </a:lnTo>
                  <a:lnTo>
                    <a:pt x="74968" y="241541"/>
                  </a:lnTo>
                  <a:lnTo>
                    <a:pt x="74968" y="37490"/>
                  </a:lnTo>
                  <a:lnTo>
                    <a:pt x="52063" y="2940"/>
                  </a:lnTo>
                  <a:lnTo>
                    <a:pt x="37477" y="0"/>
                  </a:lnTo>
                  <a:close/>
                </a:path>
              </a:pathLst>
            </a:custGeom>
            <a:solidFill>
              <a:srgbClr val="D1C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673393" y="5542610"/>
              <a:ext cx="25400" cy="43815"/>
            </a:xfrm>
            <a:custGeom>
              <a:avLst/>
              <a:gdLst/>
              <a:ahLst/>
              <a:cxnLst/>
              <a:rect l="l" t="t" r="r" b="b"/>
              <a:pathLst>
                <a:path w="25400" h="43814">
                  <a:moveTo>
                    <a:pt x="24980" y="5600"/>
                  </a:moveTo>
                  <a:lnTo>
                    <a:pt x="19392" y="0"/>
                  </a:lnTo>
                  <a:lnTo>
                    <a:pt x="5588" y="0"/>
                  </a:lnTo>
                  <a:lnTo>
                    <a:pt x="0" y="5600"/>
                  </a:lnTo>
                  <a:lnTo>
                    <a:pt x="0" y="19392"/>
                  </a:lnTo>
                  <a:lnTo>
                    <a:pt x="5588" y="24993"/>
                  </a:lnTo>
                  <a:lnTo>
                    <a:pt x="8318" y="24993"/>
                  </a:lnTo>
                  <a:lnTo>
                    <a:pt x="8318" y="42329"/>
                  </a:lnTo>
                  <a:lnTo>
                    <a:pt x="9715" y="43726"/>
                  </a:lnTo>
                  <a:lnTo>
                    <a:pt x="13169" y="43726"/>
                  </a:lnTo>
                  <a:lnTo>
                    <a:pt x="14566" y="42329"/>
                  </a:lnTo>
                  <a:lnTo>
                    <a:pt x="14566" y="40601"/>
                  </a:lnTo>
                  <a:lnTo>
                    <a:pt x="14566" y="24993"/>
                  </a:lnTo>
                  <a:lnTo>
                    <a:pt x="19392" y="24993"/>
                  </a:lnTo>
                  <a:lnTo>
                    <a:pt x="24980" y="19392"/>
                  </a:lnTo>
                  <a:lnTo>
                    <a:pt x="24980" y="12496"/>
                  </a:lnTo>
                  <a:lnTo>
                    <a:pt x="24980" y="5600"/>
                  </a:lnTo>
                  <a:close/>
                </a:path>
              </a:pathLst>
            </a:custGeom>
            <a:solidFill>
              <a:srgbClr val="373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5143" y="5417654"/>
              <a:ext cx="243650" cy="81203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6848309" y="5428081"/>
              <a:ext cx="17145" cy="123189"/>
            </a:xfrm>
            <a:custGeom>
              <a:avLst/>
              <a:gdLst/>
              <a:ahLst/>
              <a:cxnLst/>
              <a:rect l="l" t="t" r="r" b="b"/>
              <a:pathLst>
                <a:path w="17145" h="123189">
                  <a:moveTo>
                    <a:pt x="16662" y="95719"/>
                  </a:moveTo>
                  <a:lnTo>
                    <a:pt x="12928" y="93713"/>
                  </a:lnTo>
                  <a:lnTo>
                    <a:pt x="3721" y="93713"/>
                  </a:lnTo>
                  <a:lnTo>
                    <a:pt x="0" y="95719"/>
                  </a:lnTo>
                  <a:lnTo>
                    <a:pt x="0" y="120853"/>
                  </a:lnTo>
                  <a:lnTo>
                    <a:pt x="3721" y="122859"/>
                  </a:lnTo>
                  <a:lnTo>
                    <a:pt x="12928" y="122859"/>
                  </a:lnTo>
                  <a:lnTo>
                    <a:pt x="16662" y="120853"/>
                  </a:lnTo>
                  <a:lnTo>
                    <a:pt x="16662" y="118376"/>
                  </a:lnTo>
                  <a:lnTo>
                    <a:pt x="16662" y="95719"/>
                  </a:lnTo>
                  <a:close/>
                </a:path>
                <a:path w="17145" h="123189">
                  <a:moveTo>
                    <a:pt x="16662" y="3721"/>
                  </a:moveTo>
                  <a:lnTo>
                    <a:pt x="12928" y="0"/>
                  </a:lnTo>
                  <a:lnTo>
                    <a:pt x="3721" y="0"/>
                  </a:lnTo>
                  <a:lnTo>
                    <a:pt x="0" y="3721"/>
                  </a:lnTo>
                  <a:lnTo>
                    <a:pt x="0" y="50419"/>
                  </a:lnTo>
                  <a:lnTo>
                    <a:pt x="3721" y="54140"/>
                  </a:lnTo>
                  <a:lnTo>
                    <a:pt x="12928" y="54140"/>
                  </a:lnTo>
                  <a:lnTo>
                    <a:pt x="16662" y="50419"/>
                  </a:lnTo>
                  <a:lnTo>
                    <a:pt x="16662" y="45808"/>
                  </a:lnTo>
                  <a:lnTo>
                    <a:pt x="16662" y="3721"/>
                  </a:lnTo>
                  <a:close/>
                </a:path>
              </a:pathLst>
            </a:custGeom>
            <a:solidFill>
              <a:srgbClr val="5B5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217236" y="4206264"/>
              <a:ext cx="495300" cy="191135"/>
            </a:xfrm>
            <a:custGeom>
              <a:avLst/>
              <a:gdLst/>
              <a:ahLst/>
              <a:cxnLst/>
              <a:rect l="l" t="t" r="r" b="b"/>
              <a:pathLst>
                <a:path w="495300" h="191135">
                  <a:moveTo>
                    <a:pt x="487629" y="0"/>
                  </a:moveTo>
                  <a:lnTo>
                    <a:pt x="7404" y="0"/>
                  </a:lnTo>
                  <a:lnTo>
                    <a:pt x="0" y="7404"/>
                  </a:lnTo>
                  <a:lnTo>
                    <a:pt x="0" y="183387"/>
                  </a:lnTo>
                  <a:lnTo>
                    <a:pt x="7404" y="190792"/>
                  </a:lnTo>
                  <a:lnTo>
                    <a:pt x="478485" y="190792"/>
                  </a:lnTo>
                  <a:lnTo>
                    <a:pt x="487629" y="190792"/>
                  </a:lnTo>
                  <a:lnTo>
                    <a:pt x="495033" y="183387"/>
                  </a:lnTo>
                  <a:lnTo>
                    <a:pt x="495033" y="7404"/>
                  </a:lnTo>
                  <a:lnTo>
                    <a:pt x="487629" y="0"/>
                  </a:lnTo>
                  <a:close/>
                </a:path>
              </a:pathLst>
            </a:custGeom>
            <a:solidFill>
              <a:srgbClr val="807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206924" y="4195866"/>
              <a:ext cx="495300" cy="165100"/>
            </a:xfrm>
            <a:custGeom>
              <a:avLst/>
              <a:gdLst/>
              <a:ahLst/>
              <a:cxnLst/>
              <a:rect l="l" t="t" r="r" b="b"/>
              <a:pathLst>
                <a:path w="495300" h="165100">
                  <a:moveTo>
                    <a:pt x="487629" y="0"/>
                  </a:moveTo>
                  <a:lnTo>
                    <a:pt x="7404" y="0"/>
                  </a:lnTo>
                  <a:lnTo>
                    <a:pt x="0" y="7404"/>
                  </a:lnTo>
                  <a:lnTo>
                    <a:pt x="0" y="157607"/>
                  </a:lnTo>
                  <a:lnTo>
                    <a:pt x="7404" y="165011"/>
                  </a:lnTo>
                  <a:lnTo>
                    <a:pt x="478485" y="165011"/>
                  </a:lnTo>
                  <a:lnTo>
                    <a:pt x="487629" y="165011"/>
                  </a:lnTo>
                  <a:lnTo>
                    <a:pt x="495033" y="157607"/>
                  </a:lnTo>
                  <a:lnTo>
                    <a:pt x="495033" y="7404"/>
                  </a:lnTo>
                  <a:lnTo>
                    <a:pt x="487629" y="0"/>
                  </a:lnTo>
                  <a:close/>
                </a:path>
              </a:pathLst>
            </a:custGeom>
            <a:solidFill>
              <a:srgbClr val="B1D8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173406" y="4195866"/>
              <a:ext cx="495300" cy="165100"/>
            </a:xfrm>
            <a:custGeom>
              <a:avLst/>
              <a:gdLst/>
              <a:ahLst/>
              <a:cxnLst/>
              <a:rect l="l" t="t" r="r" b="b"/>
              <a:pathLst>
                <a:path w="495300" h="165100">
                  <a:moveTo>
                    <a:pt x="487629" y="0"/>
                  </a:moveTo>
                  <a:lnTo>
                    <a:pt x="7404" y="0"/>
                  </a:lnTo>
                  <a:lnTo>
                    <a:pt x="0" y="7404"/>
                  </a:lnTo>
                  <a:lnTo>
                    <a:pt x="0" y="157607"/>
                  </a:lnTo>
                  <a:lnTo>
                    <a:pt x="7404" y="165011"/>
                  </a:lnTo>
                  <a:lnTo>
                    <a:pt x="478485" y="165011"/>
                  </a:lnTo>
                  <a:lnTo>
                    <a:pt x="487629" y="165011"/>
                  </a:lnTo>
                  <a:lnTo>
                    <a:pt x="495033" y="157607"/>
                  </a:lnTo>
                  <a:lnTo>
                    <a:pt x="495033" y="7404"/>
                  </a:lnTo>
                  <a:lnTo>
                    <a:pt x="4876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9670964" y="6142434"/>
              <a:ext cx="180975" cy="45720"/>
            </a:xfrm>
            <a:custGeom>
              <a:avLst/>
              <a:gdLst/>
              <a:ahLst/>
              <a:cxnLst/>
              <a:rect l="l" t="t" r="r" b="b"/>
              <a:pathLst>
                <a:path w="180975" h="45720">
                  <a:moveTo>
                    <a:pt x="169034" y="0"/>
                  </a:moveTo>
                  <a:lnTo>
                    <a:pt x="133310" y="351"/>
                  </a:lnTo>
                  <a:lnTo>
                    <a:pt x="85439" y="5026"/>
                  </a:lnTo>
                  <a:lnTo>
                    <a:pt x="37515" y="14105"/>
                  </a:lnTo>
                  <a:lnTo>
                    <a:pt x="0" y="29523"/>
                  </a:lnTo>
                  <a:lnTo>
                    <a:pt x="7448" y="40893"/>
                  </a:lnTo>
                  <a:lnTo>
                    <a:pt x="16057" y="45574"/>
                  </a:lnTo>
                  <a:lnTo>
                    <a:pt x="31341" y="44366"/>
                  </a:lnTo>
                  <a:lnTo>
                    <a:pt x="58813" y="38070"/>
                  </a:lnTo>
                  <a:lnTo>
                    <a:pt x="77252" y="34380"/>
                  </a:lnTo>
                  <a:lnTo>
                    <a:pt x="95091" y="32690"/>
                  </a:lnTo>
                  <a:lnTo>
                    <a:pt x="112091" y="33464"/>
                  </a:lnTo>
                  <a:lnTo>
                    <a:pt x="128015" y="37168"/>
                  </a:lnTo>
                  <a:lnTo>
                    <a:pt x="142085" y="41430"/>
                  </a:lnTo>
                  <a:lnTo>
                    <a:pt x="153538" y="43015"/>
                  </a:lnTo>
                  <a:lnTo>
                    <a:pt x="162136" y="41092"/>
                  </a:lnTo>
                  <a:lnTo>
                    <a:pt x="167639" y="34831"/>
                  </a:lnTo>
                  <a:lnTo>
                    <a:pt x="171591" y="21432"/>
                  </a:lnTo>
                  <a:lnTo>
                    <a:pt x="174250" y="13743"/>
                  </a:lnTo>
                  <a:lnTo>
                    <a:pt x="176823" y="8864"/>
                  </a:lnTo>
                  <a:lnTo>
                    <a:pt x="180517" y="3894"/>
                  </a:lnTo>
                  <a:lnTo>
                    <a:pt x="169034" y="0"/>
                  </a:lnTo>
                  <a:close/>
                </a:path>
              </a:pathLst>
            </a:custGeom>
            <a:solidFill>
              <a:srgbClr val="8487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9492721" y="5916348"/>
              <a:ext cx="304800" cy="241300"/>
            </a:xfrm>
            <a:custGeom>
              <a:avLst/>
              <a:gdLst/>
              <a:ahLst/>
              <a:cxnLst/>
              <a:rect l="l" t="t" r="r" b="b"/>
              <a:pathLst>
                <a:path w="304800" h="241300">
                  <a:moveTo>
                    <a:pt x="51266" y="0"/>
                  </a:moveTo>
                  <a:lnTo>
                    <a:pt x="10395" y="106762"/>
                  </a:lnTo>
                  <a:lnTo>
                    <a:pt x="0" y="166633"/>
                  </a:lnTo>
                  <a:lnTo>
                    <a:pt x="22984" y="201468"/>
                  </a:lnTo>
                  <a:lnTo>
                    <a:pt x="82254" y="233121"/>
                  </a:lnTo>
                  <a:lnTo>
                    <a:pt x="114908" y="241272"/>
                  </a:lnTo>
                  <a:lnTo>
                    <a:pt x="145447" y="236590"/>
                  </a:lnTo>
                  <a:lnTo>
                    <a:pt x="176771" y="224937"/>
                  </a:lnTo>
                  <a:lnTo>
                    <a:pt x="211780" y="212176"/>
                  </a:lnTo>
                  <a:lnTo>
                    <a:pt x="253374" y="204170"/>
                  </a:lnTo>
                  <a:lnTo>
                    <a:pt x="304453" y="206781"/>
                  </a:lnTo>
                </a:path>
              </a:pathLst>
            </a:custGeom>
            <a:ln w="61874">
              <a:solidFill>
                <a:srgbClr val="FFD0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88471" y="5885410"/>
              <a:ext cx="86463" cy="171041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82917" y="6081037"/>
              <a:ext cx="198859" cy="102838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7799989" y="6160639"/>
              <a:ext cx="158750" cy="33020"/>
            </a:xfrm>
            <a:custGeom>
              <a:avLst/>
              <a:gdLst/>
              <a:ahLst/>
              <a:cxnLst/>
              <a:rect l="l" t="t" r="r" b="b"/>
              <a:pathLst>
                <a:path w="158750" h="33020">
                  <a:moveTo>
                    <a:pt x="157407" y="23367"/>
                  </a:moveTo>
                  <a:lnTo>
                    <a:pt x="60996" y="23367"/>
                  </a:lnTo>
                  <a:lnTo>
                    <a:pt x="78005" y="24187"/>
                  </a:lnTo>
                  <a:lnTo>
                    <a:pt x="93929" y="27918"/>
                  </a:lnTo>
                  <a:lnTo>
                    <a:pt x="108805" y="31647"/>
                  </a:lnTo>
                  <a:lnTo>
                    <a:pt x="121769" y="32464"/>
                  </a:lnTo>
                  <a:lnTo>
                    <a:pt x="131239" y="30786"/>
                  </a:lnTo>
                  <a:lnTo>
                    <a:pt x="135635" y="27029"/>
                  </a:lnTo>
                  <a:lnTo>
                    <a:pt x="154555" y="27029"/>
                  </a:lnTo>
                  <a:lnTo>
                    <a:pt x="157407" y="23367"/>
                  </a:lnTo>
                  <a:close/>
                </a:path>
                <a:path w="158750" h="33020">
                  <a:moveTo>
                    <a:pt x="53278" y="0"/>
                  </a:moveTo>
                  <a:lnTo>
                    <a:pt x="3441" y="4855"/>
                  </a:lnTo>
                  <a:lnTo>
                    <a:pt x="0" y="12818"/>
                  </a:lnTo>
                  <a:lnTo>
                    <a:pt x="329" y="25555"/>
                  </a:lnTo>
                  <a:lnTo>
                    <a:pt x="3016" y="31466"/>
                  </a:lnTo>
                  <a:lnTo>
                    <a:pt x="10379" y="32050"/>
                  </a:lnTo>
                  <a:lnTo>
                    <a:pt x="24739" y="28807"/>
                  </a:lnTo>
                  <a:lnTo>
                    <a:pt x="43156" y="25044"/>
                  </a:lnTo>
                  <a:lnTo>
                    <a:pt x="60996" y="23367"/>
                  </a:lnTo>
                  <a:lnTo>
                    <a:pt x="157407" y="23367"/>
                  </a:lnTo>
                  <a:lnTo>
                    <a:pt x="158699" y="21708"/>
                  </a:lnTo>
                  <a:lnTo>
                    <a:pt x="145295" y="13583"/>
                  </a:lnTo>
                  <a:lnTo>
                    <a:pt x="105359" y="4628"/>
                  </a:lnTo>
                  <a:lnTo>
                    <a:pt x="53278" y="0"/>
                  </a:lnTo>
                  <a:close/>
                </a:path>
                <a:path w="158750" h="33020">
                  <a:moveTo>
                    <a:pt x="154555" y="27029"/>
                  </a:moveTo>
                  <a:lnTo>
                    <a:pt x="135635" y="27029"/>
                  </a:lnTo>
                  <a:lnTo>
                    <a:pt x="152488" y="29683"/>
                  </a:lnTo>
                  <a:lnTo>
                    <a:pt x="154555" y="27029"/>
                  </a:lnTo>
                  <a:close/>
                </a:path>
              </a:pathLst>
            </a:custGeom>
            <a:solidFill>
              <a:srgbClr val="CDA7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584580" y="5896793"/>
              <a:ext cx="339725" cy="303530"/>
            </a:xfrm>
            <a:custGeom>
              <a:avLst/>
              <a:gdLst/>
              <a:ahLst/>
              <a:cxnLst/>
              <a:rect l="l" t="t" r="r" b="b"/>
              <a:pathLst>
                <a:path w="339725" h="303529">
                  <a:moveTo>
                    <a:pt x="55046" y="0"/>
                  </a:moveTo>
                  <a:lnTo>
                    <a:pt x="23709" y="27908"/>
                  </a:lnTo>
                  <a:lnTo>
                    <a:pt x="9407" y="76937"/>
                  </a:lnTo>
                  <a:lnTo>
                    <a:pt x="1707" y="121001"/>
                  </a:lnTo>
                  <a:lnTo>
                    <a:pt x="0" y="169532"/>
                  </a:lnTo>
                  <a:lnTo>
                    <a:pt x="8532" y="217534"/>
                  </a:lnTo>
                  <a:lnTo>
                    <a:pt x="31550" y="260009"/>
                  </a:lnTo>
                  <a:lnTo>
                    <a:pt x="73301" y="291961"/>
                  </a:lnTo>
                  <a:lnTo>
                    <a:pt x="120900" y="303111"/>
                  </a:lnTo>
                  <a:lnTo>
                    <a:pt x="139738" y="301527"/>
                  </a:lnTo>
                  <a:lnTo>
                    <a:pt x="157633" y="297399"/>
                  </a:lnTo>
                  <a:lnTo>
                    <a:pt x="174669" y="291667"/>
                  </a:lnTo>
                  <a:lnTo>
                    <a:pt x="214772" y="276087"/>
                  </a:lnTo>
                  <a:lnTo>
                    <a:pt x="240499" y="268804"/>
                  </a:lnTo>
                  <a:lnTo>
                    <a:pt x="269584" y="265485"/>
                  </a:lnTo>
                  <a:lnTo>
                    <a:pt x="303501" y="268199"/>
                  </a:lnTo>
                  <a:lnTo>
                    <a:pt x="315817" y="267873"/>
                  </a:lnTo>
                  <a:lnTo>
                    <a:pt x="326639" y="263017"/>
                  </a:lnTo>
                  <a:lnTo>
                    <a:pt x="334839" y="254447"/>
                  </a:lnTo>
                  <a:lnTo>
                    <a:pt x="339289" y="242977"/>
                  </a:lnTo>
                  <a:lnTo>
                    <a:pt x="338953" y="230711"/>
                  </a:lnTo>
                  <a:lnTo>
                    <a:pt x="334105" y="219893"/>
                  </a:lnTo>
                  <a:lnTo>
                    <a:pt x="325555" y="211682"/>
                  </a:lnTo>
                  <a:lnTo>
                    <a:pt x="314118" y="207239"/>
                  </a:lnTo>
                  <a:lnTo>
                    <a:pt x="268190" y="203550"/>
                  </a:lnTo>
                  <a:lnTo>
                    <a:pt x="229341" y="207828"/>
                  </a:lnTo>
                  <a:lnTo>
                    <a:pt x="196294" y="216970"/>
                  </a:lnTo>
                  <a:lnTo>
                    <a:pt x="146617" y="236001"/>
                  </a:lnTo>
                  <a:lnTo>
                    <a:pt x="129681" y="240561"/>
                  </a:lnTo>
                  <a:lnTo>
                    <a:pt x="114828" y="240839"/>
                  </a:lnTo>
                  <a:lnTo>
                    <a:pt x="99920" y="236119"/>
                  </a:lnTo>
                  <a:lnTo>
                    <a:pt x="69532" y="203258"/>
                  </a:lnTo>
                  <a:lnTo>
                    <a:pt x="61475" y="155237"/>
                  </a:lnTo>
                  <a:lnTo>
                    <a:pt x="67046" y="104318"/>
                  </a:lnTo>
                  <a:lnTo>
                    <a:pt x="77542" y="62764"/>
                  </a:lnTo>
                  <a:lnTo>
                    <a:pt x="84235" y="42647"/>
                  </a:lnTo>
                  <a:lnTo>
                    <a:pt x="86557" y="30348"/>
                  </a:lnTo>
                  <a:lnTo>
                    <a:pt x="84061" y="18752"/>
                  </a:lnTo>
                  <a:lnTo>
                    <a:pt x="77397" y="8947"/>
                  </a:lnTo>
                  <a:lnTo>
                    <a:pt x="67116" y="2223"/>
                  </a:lnTo>
                  <a:lnTo>
                    <a:pt x="55046" y="0"/>
                  </a:lnTo>
                  <a:close/>
                </a:path>
              </a:pathLst>
            </a:custGeom>
            <a:solidFill>
              <a:srgbClr val="FFD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79125" y="6092419"/>
              <a:ext cx="198861" cy="102835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8134288" y="6160639"/>
              <a:ext cx="158750" cy="33020"/>
            </a:xfrm>
            <a:custGeom>
              <a:avLst/>
              <a:gdLst/>
              <a:ahLst/>
              <a:cxnLst/>
              <a:rect l="l" t="t" r="r" b="b"/>
              <a:pathLst>
                <a:path w="158750" h="33020">
                  <a:moveTo>
                    <a:pt x="68563" y="27029"/>
                  </a:moveTo>
                  <a:lnTo>
                    <a:pt x="23063" y="27029"/>
                  </a:lnTo>
                  <a:lnTo>
                    <a:pt x="27459" y="30786"/>
                  </a:lnTo>
                  <a:lnTo>
                    <a:pt x="36930" y="32464"/>
                  </a:lnTo>
                  <a:lnTo>
                    <a:pt x="49893" y="31647"/>
                  </a:lnTo>
                  <a:lnTo>
                    <a:pt x="64770" y="27918"/>
                  </a:lnTo>
                  <a:lnTo>
                    <a:pt x="68563" y="27029"/>
                  </a:lnTo>
                  <a:close/>
                </a:path>
                <a:path w="158750" h="33020">
                  <a:moveTo>
                    <a:pt x="158426" y="23367"/>
                  </a:moveTo>
                  <a:lnTo>
                    <a:pt x="97697" y="23367"/>
                  </a:lnTo>
                  <a:lnTo>
                    <a:pt x="115537" y="25044"/>
                  </a:lnTo>
                  <a:lnTo>
                    <a:pt x="133959" y="28807"/>
                  </a:lnTo>
                  <a:lnTo>
                    <a:pt x="148319" y="32050"/>
                  </a:lnTo>
                  <a:lnTo>
                    <a:pt x="155682" y="31466"/>
                  </a:lnTo>
                  <a:lnTo>
                    <a:pt x="158369" y="25555"/>
                  </a:lnTo>
                  <a:lnTo>
                    <a:pt x="158426" y="23367"/>
                  </a:lnTo>
                  <a:close/>
                </a:path>
                <a:path w="158750" h="33020">
                  <a:moveTo>
                    <a:pt x="105420" y="0"/>
                  </a:moveTo>
                  <a:lnTo>
                    <a:pt x="53340" y="4628"/>
                  </a:lnTo>
                  <a:lnTo>
                    <a:pt x="13404" y="13583"/>
                  </a:lnTo>
                  <a:lnTo>
                    <a:pt x="0" y="21708"/>
                  </a:lnTo>
                  <a:lnTo>
                    <a:pt x="6210" y="29683"/>
                  </a:lnTo>
                  <a:lnTo>
                    <a:pt x="23063" y="27029"/>
                  </a:lnTo>
                  <a:lnTo>
                    <a:pt x="68563" y="27029"/>
                  </a:lnTo>
                  <a:lnTo>
                    <a:pt x="80692" y="24187"/>
                  </a:lnTo>
                  <a:lnTo>
                    <a:pt x="97697" y="23367"/>
                  </a:lnTo>
                  <a:lnTo>
                    <a:pt x="158426" y="23367"/>
                  </a:lnTo>
                  <a:lnTo>
                    <a:pt x="158699" y="12818"/>
                  </a:lnTo>
                  <a:lnTo>
                    <a:pt x="155257" y="4855"/>
                  </a:lnTo>
                  <a:lnTo>
                    <a:pt x="105420" y="0"/>
                  </a:lnTo>
                  <a:close/>
                </a:path>
              </a:pathLst>
            </a:custGeom>
            <a:solidFill>
              <a:srgbClr val="C19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199608" y="5925021"/>
              <a:ext cx="304800" cy="244475"/>
            </a:xfrm>
            <a:custGeom>
              <a:avLst/>
              <a:gdLst/>
              <a:ahLst/>
              <a:cxnLst/>
              <a:rect l="l" t="t" r="r" b="b"/>
              <a:pathLst>
                <a:path w="304800" h="244475">
                  <a:moveTo>
                    <a:pt x="255943" y="0"/>
                  </a:moveTo>
                  <a:lnTo>
                    <a:pt x="295206" y="108326"/>
                  </a:lnTo>
                  <a:lnTo>
                    <a:pt x="304777" y="168998"/>
                  </a:lnTo>
                  <a:lnTo>
                    <a:pt x="281492" y="204125"/>
                  </a:lnTo>
                  <a:lnTo>
                    <a:pt x="222186" y="235813"/>
                  </a:lnTo>
                  <a:lnTo>
                    <a:pt x="189533" y="243965"/>
                  </a:lnTo>
                  <a:lnTo>
                    <a:pt x="158994" y="239283"/>
                  </a:lnTo>
                  <a:lnTo>
                    <a:pt x="127671" y="227630"/>
                  </a:lnTo>
                  <a:lnTo>
                    <a:pt x="92664" y="214868"/>
                  </a:lnTo>
                  <a:lnTo>
                    <a:pt x="51073" y="206862"/>
                  </a:lnTo>
                  <a:lnTo>
                    <a:pt x="0" y="209473"/>
                  </a:lnTo>
                </a:path>
              </a:pathLst>
            </a:custGeom>
            <a:ln w="61874">
              <a:solidFill>
                <a:srgbClr val="FFD0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4991" y="6092419"/>
              <a:ext cx="198855" cy="102835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8607031" y="4126242"/>
              <a:ext cx="1327150" cy="817880"/>
            </a:xfrm>
            <a:custGeom>
              <a:avLst/>
              <a:gdLst/>
              <a:ahLst/>
              <a:cxnLst/>
              <a:rect l="l" t="t" r="r" b="b"/>
              <a:pathLst>
                <a:path w="1327150" h="817879">
                  <a:moveTo>
                    <a:pt x="0" y="817333"/>
                  </a:moveTo>
                  <a:lnTo>
                    <a:pt x="1326972" y="817333"/>
                  </a:lnTo>
                  <a:lnTo>
                    <a:pt x="1326972" y="0"/>
                  </a:lnTo>
                  <a:lnTo>
                    <a:pt x="0" y="0"/>
                  </a:lnTo>
                  <a:lnTo>
                    <a:pt x="0" y="817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034815" y="4563703"/>
              <a:ext cx="208279" cy="27940"/>
            </a:xfrm>
            <a:custGeom>
              <a:avLst/>
              <a:gdLst/>
              <a:ahLst/>
              <a:cxnLst/>
              <a:rect l="l" t="t" r="r" b="b"/>
              <a:pathLst>
                <a:path w="208279" h="27939">
                  <a:moveTo>
                    <a:pt x="201828" y="0"/>
                  </a:moveTo>
                  <a:lnTo>
                    <a:pt x="6146" y="0"/>
                  </a:lnTo>
                  <a:lnTo>
                    <a:pt x="0" y="6159"/>
                  </a:lnTo>
                  <a:lnTo>
                    <a:pt x="0" y="21348"/>
                  </a:lnTo>
                  <a:lnTo>
                    <a:pt x="6146" y="27508"/>
                  </a:lnTo>
                  <a:lnTo>
                    <a:pt x="201828" y="27508"/>
                  </a:lnTo>
                  <a:lnTo>
                    <a:pt x="207975" y="21348"/>
                  </a:lnTo>
                  <a:lnTo>
                    <a:pt x="207975" y="13754"/>
                  </a:lnTo>
                  <a:lnTo>
                    <a:pt x="207975" y="6159"/>
                  </a:lnTo>
                  <a:lnTo>
                    <a:pt x="201828" y="0"/>
                  </a:lnTo>
                  <a:close/>
                </a:path>
              </a:pathLst>
            </a:custGeom>
            <a:solidFill>
              <a:srgbClr val="5D61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018374" y="387027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5" y="0"/>
                  </a:moveTo>
                  <a:lnTo>
                    <a:pt x="0" y="12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977B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744874" y="3964157"/>
              <a:ext cx="189865" cy="2710815"/>
            </a:xfrm>
            <a:custGeom>
              <a:avLst/>
              <a:gdLst/>
              <a:ahLst/>
              <a:cxnLst/>
              <a:rect l="l" t="t" r="r" b="b"/>
              <a:pathLst>
                <a:path w="189864" h="2710815">
                  <a:moveTo>
                    <a:pt x="189306" y="0"/>
                  </a:moveTo>
                  <a:lnTo>
                    <a:pt x="0" y="211035"/>
                  </a:lnTo>
                  <a:lnTo>
                    <a:pt x="0" y="2710332"/>
                  </a:lnTo>
                  <a:lnTo>
                    <a:pt x="189306" y="2710332"/>
                  </a:lnTo>
                  <a:lnTo>
                    <a:pt x="189306" y="0"/>
                  </a:lnTo>
                  <a:close/>
                </a:path>
              </a:pathLst>
            </a:custGeom>
            <a:solidFill>
              <a:srgbClr val="959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016671" y="3870292"/>
              <a:ext cx="1905" cy="2804795"/>
            </a:xfrm>
            <a:custGeom>
              <a:avLst/>
              <a:gdLst/>
              <a:ahLst/>
              <a:cxnLst/>
              <a:rect l="l" t="t" r="r" b="b"/>
              <a:pathLst>
                <a:path w="1904" h="2804795">
                  <a:moveTo>
                    <a:pt x="1701" y="0"/>
                  </a:moveTo>
                  <a:lnTo>
                    <a:pt x="0" y="1892"/>
                  </a:lnTo>
                  <a:lnTo>
                    <a:pt x="25" y="2804198"/>
                  </a:lnTo>
                  <a:lnTo>
                    <a:pt x="1727" y="2804198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977B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934175" y="3872189"/>
              <a:ext cx="82550" cy="2802890"/>
            </a:xfrm>
            <a:custGeom>
              <a:avLst/>
              <a:gdLst/>
              <a:ahLst/>
              <a:cxnLst/>
              <a:rect l="l" t="t" r="r" b="b"/>
              <a:pathLst>
                <a:path w="82550" h="2802890">
                  <a:moveTo>
                    <a:pt x="82499" y="0"/>
                  </a:moveTo>
                  <a:lnTo>
                    <a:pt x="0" y="91973"/>
                  </a:lnTo>
                  <a:lnTo>
                    <a:pt x="0" y="2802293"/>
                  </a:lnTo>
                  <a:lnTo>
                    <a:pt x="82511" y="2802293"/>
                  </a:lnTo>
                  <a:lnTo>
                    <a:pt x="82499" y="0"/>
                  </a:lnTo>
                  <a:close/>
                </a:path>
              </a:pathLst>
            </a:custGeom>
            <a:solidFill>
              <a:srgbClr val="969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018374" y="667447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4">
                  <a:moveTo>
                    <a:pt x="25" y="0"/>
                  </a:moveTo>
                  <a:close/>
                </a:path>
              </a:pathLst>
            </a:custGeom>
            <a:solidFill>
              <a:srgbClr val="4847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9077577" y="4641050"/>
              <a:ext cx="219710" cy="22860"/>
            </a:xfrm>
            <a:custGeom>
              <a:avLst/>
              <a:gdLst/>
              <a:ahLst/>
              <a:cxnLst/>
              <a:rect l="l" t="t" r="r" b="b"/>
              <a:pathLst>
                <a:path w="219709" h="22860">
                  <a:moveTo>
                    <a:pt x="214553" y="0"/>
                  </a:moveTo>
                  <a:lnTo>
                    <a:pt x="5105" y="0"/>
                  </a:lnTo>
                  <a:lnTo>
                    <a:pt x="0" y="5105"/>
                  </a:lnTo>
                  <a:lnTo>
                    <a:pt x="0" y="17703"/>
                  </a:lnTo>
                  <a:lnTo>
                    <a:pt x="5105" y="22809"/>
                  </a:lnTo>
                  <a:lnTo>
                    <a:pt x="214553" y="22809"/>
                  </a:lnTo>
                  <a:lnTo>
                    <a:pt x="219659" y="17703"/>
                  </a:lnTo>
                  <a:lnTo>
                    <a:pt x="219659" y="11404"/>
                  </a:lnTo>
                  <a:lnTo>
                    <a:pt x="219659" y="5105"/>
                  </a:lnTo>
                  <a:lnTo>
                    <a:pt x="214553" y="0"/>
                  </a:lnTo>
                  <a:close/>
                </a:path>
              </a:pathLst>
            </a:custGeom>
            <a:solidFill>
              <a:srgbClr val="8DA8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9034810" y="4641052"/>
              <a:ext cx="26034" cy="22860"/>
            </a:xfrm>
            <a:custGeom>
              <a:avLst/>
              <a:gdLst/>
              <a:ahLst/>
              <a:cxnLst/>
              <a:rect l="l" t="t" r="r" b="b"/>
              <a:pathLst>
                <a:path w="26034" h="22860">
                  <a:moveTo>
                    <a:pt x="24980" y="0"/>
                  </a:moveTo>
                  <a:lnTo>
                    <a:pt x="673" y="0"/>
                  </a:lnTo>
                  <a:lnTo>
                    <a:pt x="0" y="5105"/>
                  </a:lnTo>
                  <a:lnTo>
                    <a:pt x="0" y="17703"/>
                  </a:lnTo>
                  <a:lnTo>
                    <a:pt x="673" y="22809"/>
                  </a:lnTo>
                  <a:lnTo>
                    <a:pt x="24980" y="22809"/>
                  </a:lnTo>
                  <a:lnTo>
                    <a:pt x="25653" y="17703"/>
                  </a:lnTo>
                  <a:lnTo>
                    <a:pt x="25653" y="11404"/>
                  </a:lnTo>
                  <a:lnTo>
                    <a:pt x="25653" y="5105"/>
                  </a:lnTo>
                  <a:lnTo>
                    <a:pt x="24980" y="0"/>
                  </a:lnTo>
                  <a:close/>
                </a:path>
              </a:pathLst>
            </a:custGeom>
            <a:solidFill>
              <a:srgbClr val="5D61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9077573" y="4683821"/>
              <a:ext cx="184150" cy="22860"/>
            </a:xfrm>
            <a:custGeom>
              <a:avLst/>
              <a:gdLst/>
              <a:ahLst/>
              <a:cxnLst/>
              <a:rect l="l" t="t" r="r" b="b"/>
              <a:pathLst>
                <a:path w="184150" h="22860">
                  <a:moveTo>
                    <a:pt x="178460" y="0"/>
                  </a:moveTo>
                  <a:lnTo>
                    <a:pt x="5105" y="0"/>
                  </a:lnTo>
                  <a:lnTo>
                    <a:pt x="0" y="5105"/>
                  </a:lnTo>
                  <a:lnTo>
                    <a:pt x="0" y="17703"/>
                  </a:lnTo>
                  <a:lnTo>
                    <a:pt x="5105" y="22809"/>
                  </a:lnTo>
                  <a:lnTo>
                    <a:pt x="178460" y="22809"/>
                  </a:lnTo>
                  <a:lnTo>
                    <a:pt x="183565" y="17703"/>
                  </a:lnTo>
                  <a:lnTo>
                    <a:pt x="183565" y="11404"/>
                  </a:lnTo>
                  <a:lnTo>
                    <a:pt x="183565" y="5105"/>
                  </a:lnTo>
                  <a:lnTo>
                    <a:pt x="178460" y="0"/>
                  </a:lnTo>
                  <a:close/>
                </a:path>
              </a:pathLst>
            </a:custGeom>
            <a:solidFill>
              <a:srgbClr val="8DA8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9034810" y="4683823"/>
              <a:ext cx="26034" cy="22860"/>
            </a:xfrm>
            <a:custGeom>
              <a:avLst/>
              <a:gdLst/>
              <a:ahLst/>
              <a:cxnLst/>
              <a:rect l="l" t="t" r="r" b="b"/>
              <a:pathLst>
                <a:path w="26034" h="22860">
                  <a:moveTo>
                    <a:pt x="24980" y="0"/>
                  </a:moveTo>
                  <a:lnTo>
                    <a:pt x="673" y="0"/>
                  </a:lnTo>
                  <a:lnTo>
                    <a:pt x="0" y="5105"/>
                  </a:lnTo>
                  <a:lnTo>
                    <a:pt x="0" y="17703"/>
                  </a:lnTo>
                  <a:lnTo>
                    <a:pt x="673" y="22809"/>
                  </a:lnTo>
                  <a:lnTo>
                    <a:pt x="24980" y="22809"/>
                  </a:lnTo>
                  <a:lnTo>
                    <a:pt x="25653" y="17703"/>
                  </a:lnTo>
                  <a:lnTo>
                    <a:pt x="25653" y="11404"/>
                  </a:lnTo>
                  <a:lnTo>
                    <a:pt x="25653" y="5105"/>
                  </a:lnTo>
                  <a:lnTo>
                    <a:pt x="24980" y="0"/>
                  </a:lnTo>
                  <a:close/>
                </a:path>
              </a:pathLst>
            </a:custGeom>
            <a:solidFill>
              <a:srgbClr val="5D61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9077575" y="4732292"/>
              <a:ext cx="204470" cy="22860"/>
            </a:xfrm>
            <a:custGeom>
              <a:avLst/>
              <a:gdLst/>
              <a:ahLst/>
              <a:cxnLst/>
              <a:rect l="l" t="t" r="r" b="b"/>
              <a:pathLst>
                <a:path w="204470" h="22860">
                  <a:moveTo>
                    <a:pt x="199085" y="0"/>
                  </a:moveTo>
                  <a:lnTo>
                    <a:pt x="5105" y="0"/>
                  </a:lnTo>
                  <a:lnTo>
                    <a:pt x="0" y="5105"/>
                  </a:lnTo>
                  <a:lnTo>
                    <a:pt x="0" y="17703"/>
                  </a:lnTo>
                  <a:lnTo>
                    <a:pt x="5105" y="22809"/>
                  </a:lnTo>
                  <a:lnTo>
                    <a:pt x="199085" y="22809"/>
                  </a:lnTo>
                  <a:lnTo>
                    <a:pt x="204190" y="17703"/>
                  </a:lnTo>
                  <a:lnTo>
                    <a:pt x="204190" y="11404"/>
                  </a:lnTo>
                  <a:lnTo>
                    <a:pt x="204190" y="5105"/>
                  </a:lnTo>
                  <a:lnTo>
                    <a:pt x="199085" y="0"/>
                  </a:lnTo>
                  <a:close/>
                </a:path>
              </a:pathLst>
            </a:custGeom>
            <a:solidFill>
              <a:srgbClr val="8DA8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9034810" y="4732295"/>
              <a:ext cx="26034" cy="22860"/>
            </a:xfrm>
            <a:custGeom>
              <a:avLst/>
              <a:gdLst/>
              <a:ahLst/>
              <a:cxnLst/>
              <a:rect l="l" t="t" r="r" b="b"/>
              <a:pathLst>
                <a:path w="26034" h="22860">
                  <a:moveTo>
                    <a:pt x="24980" y="0"/>
                  </a:moveTo>
                  <a:lnTo>
                    <a:pt x="673" y="0"/>
                  </a:lnTo>
                  <a:lnTo>
                    <a:pt x="0" y="5105"/>
                  </a:lnTo>
                  <a:lnTo>
                    <a:pt x="0" y="17703"/>
                  </a:lnTo>
                  <a:lnTo>
                    <a:pt x="673" y="22809"/>
                  </a:lnTo>
                  <a:lnTo>
                    <a:pt x="24980" y="22809"/>
                  </a:lnTo>
                  <a:lnTo>
                    <a:pt x="25653" y="17703"/>
                  </a:lnTo>
                  <a:lnTo>
                    <a:pt x="25653" y="11404"/>
                  </a:lnTo>
                  <a:lnTo>
                    <a:pt x="25653" y="5105"/>
                  </a:lnTo>
                  <a:lnTo>
                    <a:pt x="24980" y="0"/>
                  </a:lnTo>
                  <a:close/>
                </a:path>
              </a:pathLst>
            </a:custGeom>
            <a:solidFill>
              <a:srgbClr val="5D61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863320" y="5719064"/>
              <a:ext cx="359410" cy="53340"/>
            </a:xfrm>
            <a:custGeom>
              <a:avLst/>
              <a:gdLst/>
              <a:ahLst/>
              <a:cxnLst/>
              <a:rect l="l" t="t" r="r" b="b"/>
              <a:pathLst>
                <a:path w="359409" h="53339">
                  <a:moveTo>
                    <a:pt x="104775" y="10033"/>
                  </a:moveTo>
                  <a:lnTo>
                    <a:pt x="101561" y="3302"/>
                  </a:lnTo>
                  <a:lnTo>
                    <a:pt x="94742" y="0"/>
                  </a:lnTo>
                  <a:lnTo>
                    <a:pt x="87045" y="2870"/>
                  </a:lnTo>
                  <a:lnTo>
                    <a:pt x="70142" y="16090"/>
                  </a:lnTo>
                  <a:lnTo>
                    <a:pt x="51485" y="25463"/>
                  </a:lnTo>
                  <a:lnTo>
                    <a:pt x="31343" y="30937"/>
                  </a:lnTo>
                  <a:lnTo>
                    <a:pt x="9956" y="32435"/>
                  </a:lnTo>
                  <a:lnTo>
                    <a:pt x="2489" y="35483"/>
                  </a:lnTo>
                  <a:lnTo>
                    <a:pt x="0" y="42519"/>
                  </a:lnTo>
                  <a:lnTo>
                    <a:pt x="2489" y="49669"/>
                  </a:lnTo>
                  <a:lnTo>
                    <a:pt x="9956" y="53060"/>
                  </a:lnTo>
                  <a:lnTo>
                    <a:pt x="35331" y="51168"/>
                  </a:lnTo>
                  <a:lnTo>
                    <a:pt x="59359" y="44450"/>
                  </a:lnTo>
                  <a:lnTo>
                    <a:pt x="81610" y="33147"/>
                  </a:lnTo>
                  <a:lnTo>
                    <a:pt x="101625" y="17462"/>
                  </a:lnTo>
                  <a:lnTo>
                    <a:pt x="104775" y="10033"/>
                  </a:lnTo>
                  <a:close/>
                </a:path>
                <a:path w="359409" h="53339">
                  <a:moveTo>
                    <a:pt x="359194" y="42519"/>
                  </a:moveTo>
                  <a:lnTo>
                    <a:pt x="356704" y="35483"/>
                  </a:lnTo>
                  <a:lnTo>
                    <a:pt x="349224" y="32435"/>
                  </a:lnTo>
                  <a:lnTo>
                    <a:pt x="327837" y="30937"/>
                  </a:lnTo>
                  <a:lnTo>
                    <a:pt x="307695" y="25463"/>
                  </a:lnTo>
                  <a:lnTo>
                    <a:pt x="289039" y="16090"/>
                  </a:lnTo>
                  <a:lnTo>
                    <a:pt x="272135" y="2870"/>
                  </a:lnTo>
                  <a:lnTo>
                    <a:pt x="264439" y="0"/>
                  </a:lnTo>
                  <a:lnTo>
                    <a:pt x="257619" y="3302"/>
                  </a:lnTo>
                  <a:lnTo>
                    <a:pt x="254419" y="10033"/>
                  </a:lnTo>
                  <a:lnTo>
                    <a:pt x="257556" y="17462"/>
                  </a:lnTo>
                  <a:lnTo>
                    <a:pt x="277583" y="33147"/>
                  </a:lnTo>
                  <a:lnTo>
                    <a:pt x="299834" y="44450"/>
                  </a:lnTo>
                  <a:lnTo>
                    <a:pt x="323862" y="51168"/>
                  </a:lnTo>
                  <a:lnTo>
                    <a:pt x="349224" y="53060"/>
                  </a:lnTo>
                  <a:lnTo>
                    <a:pt x="356692" y="49669"/>
                  </a:lnTo>
                  <a:lnTo>
                    <a:pt x="359194" y="425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679002" y="4182122"/>
              <a:ext cx="193040" cy="409575"/>
            </a:xfrm>
            <a:custGeom>
              <a:avLst/>
              <a:gdLst/>
              <a:ahLst/>
              <a:cxnLst/>
              <a:rect l="l" t="t" r="r" b="b"/>
              <a:pathLst>
                <a:path w="193040" h="409575">
                  <a:moveTo>
                    <a:pt x="192506" y="387743"/>
                  </a:moveTo>
                  <a:lnTo>
                    <a:pt x="186347" y="381584"/>
                  </a:lnTo>
                  <a:lnTo>
                    <a:pt x="6159" y="381584"/>
                  </a:lnTo>
                  <a:lnTo>
                    <a:pt x="0" y="387743"/>
                  </a:lnTo>
                  <a:lnTo>
                    <a:pt x="0" y="402932"/>
                  </a:lnTo>
                  <a:lnTo>
                    <a:pt x="6159" y="409092"/>
                  </a:lnTo>
                  <a:lnTo>
                    <a:pt x="186347" y="409092"/>
                  </a:lnTo>
                  <a:lnTo>
                    <a:pt x="192506" y="402932"/>
                  </a:lnTo>
                  <a:lnTo>
                    <a:pt x="192506" y="395338"/>
                  </a:lnTo>
                  <a:lnTo>
                    <a:pt x="192506" y="387743"/>
                  </a:lnTo>
                  <a:close/>
                </a:path>
                <a:path w="193040" h="409575">
                  <a:moveTo>
                    <a:pt x="192506" y="6159"/>
                  </a:moveTo>
                  <a:lnTo>
                    <a:pt x="186347" y="0"/>
                  </a:lnTo>
                  <a:lnTo>
                    <a:pt x="6159" y="0"/>
                  </a:lnTo>
                  <a:lnTo>
                    <a:pt x="0" y="6159"/>
                  </a:lnTo>
                  <a:lnTo>
                    <a:pt x="0" y="21348"/>
                  </a:lnTo>
                  <a:lnTo>
                    <a:pt x="6159" y="27508"/>
                  </a:lnTo>
                  <a:lnTo>
                    <a:pt x="186347" y="27508"/>
                  </a:lnTo>
                  <a:lnTo>
                    <a:pt x="192506" y="21348"/>
                  </a:lnTo>
                  <a:lnTo>
                    <a:pt x="192506" y="13754"/>
                  </a:lnTo>
                  <a:lnTo>
                    <a:pt x="192506" y="6159"/>
                  </a:lnTo>
                  <a:close/>
                </a:path>
              </a:pathLst>
            </a:custGeom>
            <a:solidFill>
              <a:srgbClr val="5D61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679002" y="4256023"/>
              <a:ext cx="261620" cy="448945"/>
            </a:xfrm>
            <a:custGeom>
              <a:avLst/>
              <a:gdLst/>
              <a:ahLst/>
              <a:cxnLst/>
              <a:rect l="l" t="t" r="r" b="b"/>
              <a:pathLst>
                <a:path w="261620" h="448945">
                  <a:moveTo>
                    <a:pt x="261264" y="435292"/>
                  </a:moveTo>
                  <a:lnTo>
                    <a:pt x="256768" y="431457"/>
                  </a:lnTo>
                  <a:lnTo>
                    <a:pt x="4495" y="431457"/>
                  </a:lnTo>
                  <a:lnTo>
                    <a:pt x="0" y="435292"/>
                  </a:lnTo>
                  <a:lnTo>
                    <a:pt x="0" y="444792"/>
                  </a:lnTo>
                  <a:lnTo>
                    <a:pt x="4495" y="448640"/>
                  </a:lnTo>
                  <a:lnTo>
                    <a:pt x="256768" y="448640"/>
                  </a:lnTo>
                  <a:lnTo>
                    <a:pt x="261264" y="444792"/>
                  </a:lnTo>
                  <a:lnTo>
                    <a:pt x="261264" y="440042"/>
                  </a:lnTo>
                  <a:lnTo>
                    <a:pt x="261264" y="435292"/>
                  </a:lnTo>
                  <a:close/>
                </a:path>
                <a:path w="261620" h="448945">
                  <a:moveTo>
                    <a:pt x="261264" y="388874"/>
                  </a:moveTo>
                  <a:lnTo>
                    <a:pt x="256768" y="385025"/>
                  </a:lnTo>
                  <a:lnTo>
                    <a:pt x="4495" y="385025"/>
                  </a:lnTo>
                  <a:lnTo>
                    <a:pt x="0" y="388874"/>
                  </a:lnTo>
                  <a:lnTo>
                    <a:pt x="0" y="398373"/>
                  </a:lnTo>
                  <a:lnTo>
                    <a:pt x="4495" y="402221"/>
                  </a:lnTo>
                  <a:lnTo>
                    <a:pt x="256768" y="402221"/>
                  </a:lnTo>
                  <a:lnTo>
                    <a:pt x="261264" y="398373"/>
                  </a:lnTo>
                  <a:lnTo>
                    <a:pt x="261264" y="393623"/>
                  </a:lnTo>
                  <a:lnTo>
                    <a:pt x="261264" y="388874"/>
                  </a:lnTo>
                  <a:close/>
                </a:path>
                <a:path w="261620" h="448945">
                  <a:moveTo>
                    <a:pt x="261264" y="149948"/>
                  </a:moveTo>
                  <a:lnTo>
                    <a:pt x="256768" y="146100"/>
                  </a:lnTo>
                  <a:lnTo>
                    <a:pt x="4495" y="146100"/>
                  </a:lnTo>
                  <a:lnTo>
                    <a:pt x="0" y="149948"/>
                  </a:lnTo>
                  <a:lnTo>
                    <a:pt x="0" y="159448"/>
                  </a:lnTo>
                  <a:lnTo>
                    <a:pt x="4495" y="163296"/>
                  </a:lnTo>
                  <a:lnTo>
                    <a:pt x="256768" y="163296"/>
                  </a:lnTo>
                  <a:lnTo>
                    <a:pt x="261264" y="159448"/>
                  </a:lnTo>
                  <a:lnTo>
                    <a:pt x="261264" y="154698"/>
                  </a:lnTo>
                  <a:lnTo>
                    <a:pt x="261264" y="149948"/>
                  </a:lnTo>
                  <a:close/>
                </a:path>
                <a:path w="261620" h="448945">
                  <a:moveTo>
                    <a:pt x="261264" y="100101"/>
                  </a:moveTo>
                  <a:lnTo>
                    <a:pt x="256768" y="96253"/>
                  </a:lnTo>
                  <a:lnTo>
                    <a:pt x="4495" y="96253"/>
                  </a:lnTo>
                  <a:lnTo>
                    <a:pt x="0" y="100101"/>
                  </a:lnTo>
                  <a:lnTo>
                    <a:pt x="0" y="109601"/>
                  </a:lnTo>
                  <a:lnTo>
                    <a:pt x="4495" y="113449"/>
                  </a:lnTo>
                  <a:lnTo>
                    <a:pt x="256768" y="113449"/>
                  </a:lnTo>
                  <a:lnTo>
                    <a:pt x="261264" y="109601"/>
                  </a:lnTo>
                  <a:lnTo>
                    <a:pt x="261264" y="104851"/>
                  </a:lnTo>
                  <a:lnTo>
                    <a:pt x="261264" y="100101"/>
                  </a:lnTo>
                  <a:close/>
                </a:path>
                <a:path w="261620" h="448945">
                  <a:moveTo>
                    <a:pt x="261264" y="50266"/>
                  </a:moveTo>
                  <a:lnTo>
                    <a:pt x="256768" y="46418"/>
                  </a:lnTo>
                  <a:lnTo>
                    <a:pt x="4495" y="46418"/>
                  </a:lnTo>
                  <a:lnTo>
                    <a:pt x="0" y="50266"/>
                  </a:lnTo>
                  <a:lnTo>
                    <a:pt x="0" y="59766"/>
                  </a:lnTo>
                  <a:lnTo>
                    <a:pt x="4495" y="63614"/>
                  </a:lnTo>
                  <a:lnTo>
                    <a:pt x="256768" y="63614"/>
                  </a:lnTo>
                  <a:lnTo>
                    <a:pt x="261264" y="59766"/>
                  </a:lnTo>
                  <a:lnTo>
                    <a:pt x="261264" y="55016"/>
                  </a:lnTo>
                  <a:lnTo>
                    <a:pt x="261264" y="50266"/>
                  </a:lnTo>
                  <a:close/>
                </a:path>
                <a:path w="261620" h="448945">
                  <a:moveTo>
                    <a:pt x="261264" y="3848"/>
                  </a:moveTo>
                  <a:lnTo>
                    <a:pt x="256768" y="0"/>
                  </a:lnTo>
                  <a:lnTo>
                    <a:pt x="4495" y="0"/>
                  </a:lnTo>
                  <a:lnTo>
                    <a:pt x="0" y="3848"/>
                  </a:lnTo>
                  <a:lnTo>
                    <a:pt x="0" y="13347"/>
                  </a:lnTo>
                  <a:lnTo>
                    <a:pt x="4495" y="17195"/>
                  </a:lnTo>
                  <a:lnTo>
                    <a:pt x="256768" y="17195"/>
                  </a:lnTo>
                  <a:lnTo>
                    <a:pt x="261264" y="13347"/>
                  </a:lnTo>
                  <a:lnTo>
                    <a:pt x="261264" y="8597"/>
                  </a:lnTo>
                  <a:lnTo>
                    <a:pt x="261264" y="3848"/>
                  </a:lnTo>
                  <a:close/>
                </a:path>
              </a:pathLst>
            </a:custGeom>
            <a:solidFill>
              <a:srgbClr val="8DA8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7031" y="3802202"/>
              <a:ext cx="1326972" cy="995315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8679002" y="4737315"/>
              <a:ext cx="261620" cy="67310"/>
            </a:xfrm>
            <a:custGeom>
              <a:avLst/>
              <a:gdLst/>
              <a:ahLst/>
              <a:cxnLst/>
              <a:rect l="l" t="t" r="r" b="b"/>
              <a:pathLst>
                <a:path w="261620" h="67310">
                  <a:moveTo>
                    <a:pt x="261264" y="53695"/>
                  </a:moveTo>
                  <a:lnTo>
                    <a:pt x="256768" y="49847"/>
                  </a:lnTo>
                  <a:lnTo>
                    <a:pt x="4495" y="49847"/>
                  </a:lnTo>
                  <a:lnTo>
                    <a:pt x="0" y="53695"/>
                  </a:lnTo>
                  <a:lnTo>
                    <a:pt x="0" y="63195"/>
                  </a:lnTo>
                  <a:lnTo>
                    <a:pt x="4495" y="67043"/>
                  </a:lnTo>
                  <a:lnTo>
                    <a:pt x="256768" y="67043"/>
                  </a:lnTo>
                  <a:lnTo>
                    <a:pt x="261264" y="63195"/>
                  </a:lnTo>
                  <a:lnTo>
                    <a:pt x="261264" y="58445"/>
                  </a:lnTo>
                  <a:lnTo>
                    <a:pt x="261264" y="53695"/>
                  </a:lnTo>
                  <a:close/>
                </a:path>
                <a:path w="261620" h="67310">
                  <a:moveTo>
                    <a:pt x="261264" y="3848"/>
                  </a:moveTo>
                  <a:lnTo>
                    <a:pt x="256768" y="0"/>
                  </a:lnTo>
                  <a:lnTo>
                    <a:pt x="4495" y="0"/>
                  </a:lnTo>
                  <a:lnTo>
                    <a:pt x="0" y="3848"/>
                  </a:lnTo>
                  <a:lnTo>
                    <a:pt x="0" y="13347"/>
                  </a:lnTo>
                  <a:lnTo>
                    <a:pt x="4495" y="17195"/>
                  </a:lnTo>
                  <a:lnTo>
                    <a:pt x="256768" y="17195"/>
                  </a:lnTo>
                  <a:lnTo>
                    <a:pt x="261264" y="13347"/>
                  </a:lnTo>
                  <a:lnTo>
                    <a:pt x="261264" y="8597"/>
                  </a:lnTo>
                  <a:lnTo>
                    <a:pt x="261264" y="3848"/>
                  </a:lnTo>
                  <a:close/>
                </a:path>
              </a:pathLst>
            </a:custGeom>
            <a:solidFill>
              <a:srgbClr val="8DA8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034815" y="4182112"/>
              <a:ext cx="208279" cy="27940"/>
            </a:xfrm>
            <a:custGeom>
              <a:avLst/>
              <a:gdLst/>
              <a:ahLst/>
              <a:cxnLst/>
              <a:rect l="l" t="t" r="r" b="b"/>
              <a:pathLst>
                <a:path w="208279" h="27939">
                  <a:moveTo>
                    <a:pt x="201828" y="0"/>
                  </a:moveTo>
                  <a:lnTo>
                    <a:pt x="6146" y="0"/>
                  </a:lnTo>
                  <a:lnTo>
                    <a:pt x="0" y="6159"/>
                  </a:lnTo>
                  <a:lnTo>
                    <a:pt x="0" y="21348"/>
                  </a:lnTo>
                  <a:lnTo>
                    <a:pt x="6146" y="27508"/>
                  </a:lnTo>
                  <a:lnTo>
                    <a:pt x="201828" y="27508"/>
                  </a:lnTo>
                  <a:lnTo>
                    <a:pt x="207975" y="21348"/>
                  </a:lnTo>
                  <a:lnTo>
                    <a:pt x="207975" y="13754"/>
                  </a:lnTo>
                  <a:lnTo>
                    <a:pt x="207975" y="6159"/>
                  </a:lnTo>
                  <a:lnTo>
                    <a:pt x="201828" y="0"/>
                  </a:lnTo>
                  <a:close/>
                </a:path>
              </a:pathLst>
            </a:custGeom>
            <a:solidFill>
              <a:srgbClr val="5D61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034805" y="4256023"/>
              <a:ext cx="235585" cy="64135"/>
            </a:xfrm>
            <a:custGeom>
              <a:avLst/>
              <a:gdLst/>
              <a:ahLst/>
              <a:cxnLst/>
              <a:rect l="l" t="t" r="r" b="b"/>
              <a:pathLst>
                <a:path w="235584" h="64135">
                  <a:moveTo>
                    <a:pt x="235483" y="50266"/>
                  </a:moveTo>
                  <a:lnTo>
                    <a:pt x="230987" y="46418"/>
                  </a:lnTo>
                  <a:lnTo>
                    <a:pt x="4508" y="46418"/>
                  </a:lnTo>
                  <a:lnTo>
                    <a:pt x="0" y="50266"/>
                  </a:lnTo>
                  <a:lnTo>
                    <a:pt x="0" y="59766"/>
                  </a:lnTo>
                  <a:lnTo>
                    <a:pt x="4508" y="63614"/>
                  </a:lnTo>
                  <a:lnTo>
                    <a:pt x="230987" y="63614"/>
                  </a:lnTo>
                  <a:lnTo>
                    <a:pt x="235483" y="59766"/>
                  </a:lnTo>
                  <a:lnTo>
                    <a:pt x="235483" y="55016"/>
                  </a:lnTo>
                  <a:lnTo>
                    <a:pt x="235483" y="50266"/>
                  </a:lnTo>
                  <a:close/>
                </a:path>
                <a:path w="235584" h="64135">
                  <a:moveTo>
                    <a:pt x="235483" y="3848"/>
                  </a:moveTo>
                  <a:lnTo>
                    <a:pt x="230987" y="0"/>
                  </a:lnTo>
                  <a:lnTo>
                    <a:pt x="4508" y="0"/>
                  </a:lnTo>
                  <a:lnTo>
                    <a:pt x="0" y="3848"/>
                  </a:lnTo>
                  <a:lnTo>
                    <a:pt x="0" y="13347"/>
                  </a:lnTo>
                  <a:lnTo>
                    <a:pt x="4508" y="17195"/>
                  </a:lnTo>
                  <a:lnTo>
                    <a:pt x="230987" y="17195"/>
                  </a:lnTo>
                  <a:lnTo>
                    <a:pt x="235483" y="13347"/>
                  </a:lnTo>
                  <a:lnTo>
                    <a:pt x="235483" y="8597"/>
                  </a:lnTo>
                  <a:lnTo>
                    <a:pt x="235483" y="3848"/>
                  </a:lnTo>
                  <a:close/>
                </a:path>
              </a:pathLst>
            </a:custGeom>
            <a:solidFill>
              <a:srgbClr val="8DA8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03177" y="6172192"/>
              <a:ext cx="198348" cy="245122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6833755" y="6653517"/>
              <a:ext cx="45085" cy="20955"/>
            </a:xfrm>
            <a:custGeom>
              <a:avLst/>
              <a:gdLst/>
              <a:ahLst/>
              <a:cxnLst/>
              <a:rect l="l" t="t" r="r" b="b"/>
              <a:pathLst>
                <a:path w="45084" h="20954">
                  <a:moveTo>
                    <a:pt x="44818" y="0"/>
                  </a:moveTo>
                  <a:lnTo>
                    <a:pt x="0" y="0"/>
                  </a:lnTo>
                  <a:lnTo>
                    <a:pt x="0" y="20954"/>
                  </a:lnTo>
                  <a:lnTo>
                    <a:pt x="44818" y="20954"/>
                  </a:lnTo>
                  <a:lnTo>
                    <a:pt x="44818" y="0"/>
                  </a:lnTo>
                  <a:close/>
                </a:path>
              </a:pathLst>
            </a:custGeom>
            <a:solidFill>
              <a:srgbClr val="8E8C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039624" y="6653517"/>
              <a:ext cx="794385" cy="20955"/>
            </a:xfrm>
            <a:custGeom>
              <a:avLst/>
              <a:gdLst/>
              <a:ahLst/>
              <a:cxnLst/>
              <a:rect l="l" t="t" r="r" b="b"/>
              <a:pathLst>
                <a:path w="794384" h="20954">
                  <a:moveTo>
                    <a:pt x="794130" y="0"/>
                  </a:moveTo>
                  <a:lnTo>
                    <a:pt x="0" y="0"/>
                  </a:lnTo>
                  <a:lnTo>
                    <a:pt x="0" y="20954"/>
                  </a:lnTo>
                  <a:lnTo>
                    <a:pt x="794130" y="20954"/>
                  </a:lnTo>
                  <a:lnTo>
                    <a:pt x="794130" y="0"/>
                  </a:lnTo>
                  <a:close/>
                </a:path>
              </a:pathLst>
            </a:custGeom>
            <a:solidFill>
              <a:srgbClr val="747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018383" y="6653521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90">
                  <a:moveTo>
                    <a:pt x="21247" y="0"/>
                  </a:moveTo>
                  <a:lnTo>
                    <a:pt x="0" y="0"/>
                  </a:lnTo>
                  <a:lnTo>
                    <a:pt x="12" y="20967"/>
                  </a:lnTo>
                  <a:lnTo>
                    <a:pt x="21247" y="20955"/>
                  </a:lnTo>
                  <a:lnTo>
                    <a:pt x="21247" y="0"/>
                  </a:lnTo>
                  <a:close/>
                </a:path>
              </a:pathLst>
            </a:custGeom>
            <a:solidFill>
              <a:srgbClr val="4847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018374" y="6653526"/>
              <a:ext cx="635" cy="20955"/>
            </a:xfrm>
            <a:custGeom>
              <a:avLst/>
              <a:gdLst/>
              <a:ahLst/>
              <a:cxnLst/>
              <a:rect l="l" t="t" r="r" b="b"/>
              <a:pathLst>
                <a:path w="635" h="20954">
                  <a:moveTo>
                    <a:pt x="0" y="0"/>
                  </a:moveTo>
                  <a:lnTo>
                    <a:pt x="0" y="2095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282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659812" y="3818506"/>
              <a:ext cx="676275" cy="676275"/>
            </a:xfrm>
            <a:custGeom>
              <a:avLst/>
              <a:gdLst/>
              <a:ahLst/>
              <a:cxnLst/>
              <a:rect l="l" t="t" r="r" b="b"/>
              <a:pathLst>
                <a:path w="676275" h="676275">
                  <a:moveTo>
                    <a:pt x="355752" y="0"/>
                  </a:moveTo>
                  <a:lnTo>
                    <a:pt x="309724" y="676"/>
                  </a:lnTo>
                  <a:lnTo>
                    <a:pt x="265262" y="7353"/>
                  </a:lnTo>
                  <a:lnTo>
                    <a:pt x="222790" y="19650"/>
                  </a:lnTo>
                  <a:lnTo>
                    <a:pt x="182731" y="37184"/>
                  </a:lnTo>
                  <a:lnTo>
                    <a:pt x="145509" y="59575"/>
                  </a:lnTo>
                  <a:lnTo>
                    <a:pt x="111548" y="86440"/>
                  </a:lnTo>
                  <a:lnTo>
                    <a:pt x="81272" y="117399"/>
                  </a:lnTo>
                  <a:lnTo>
                    <a:pt x="55105" y="152070"/>
                  </a:lnTo>
                  <a:lnTo>
                    <a:pt x="33471" y="190071"/>
                  </a:lnTo>
                  <a:lnTo>
                    <a:pt x="16792" y="231022"/>
                  </a:lnTo>
                  <a:lnTo>
                    <a:pt x="5494" y="274539"/>
                  </a:lnTo>
                  <a:lnTo>
                    <a:pt x="0" y="320243"/>
                  </a:lnTo>
                  <a:lnTo>
                    <a:pt x="676" y="366268"/>
                  </a:lnTo>
                  <a:lnTo>
                    <a:pt x="7353" y="410728"/>
                  </a:lnTo>
                  <a:lnTo>
                    <a:pt x="19650" y="453199"/>
                  </a:lnTo>
                  <a:lnTo>
                    <a:pt x="37184" y="493258"/>
                  </a:lnTo>
                  <a:lnTo>
                    <a:pt x="59575" y="530480"/>
                  </a:lnTo>
                  <a:lnTo>
                    <a:pt x="86440" y="564441"/>
                  </a:lnTo>
                  <a:lnTo>
                    <a:pt x="117399" y="594718"/>
                  </a:lnTo>
                  <a:lnTo>
                    <a:pt x="152070" y="620887"/>
                  </a:lnTo>
                  <a:lnTo>
                    <a:pt x="190071" y="642522"/>
                  </a:lnTo>
                  <a:lnTo>
                    <a:pt x="231022" y="659202"/>
                  </a:lnTo>
                  <a:lnTo>
                    <a:pt x="274539" y="670501"/>
                  </a:lnTo>
                  <a:lnTo>
                    <a:pt x="320243" y="675995"/>
                  </a:lnTo>
                  <a:lnTo>
                    <a:pt x="366270" y="675319"/>
                  </a:lnTo>
                  <a:lnTo>
                    <a:pt x="410732" y="668641"/>
                  </a:lnTo>
                  <a:lnTo>
                    <a:pt x="453205" y="656345"/>
                  </a:lnTo>
                  <a:lnTo>
                    <a:pt x="493264" y="638810"/>
                  </a:lnTo>
                  <a:lnTo>
                    <a:pt x="530486" y="616420"/>
                  </a:lnTo>
                  <a:lnTo>
                    <a:pt x="564446" y="589554"/>
                  </a:lnTo>
                  <a:lnTo>
                    <a:pt x="594722" y="558595"/>
                  </a:lnTo>
                  <a:lnTo>
                    <a:pt x="620889" y="523924"/>
                  </a:lnTo>
                  <a:lnTo>
                    <a:pt x="642524" y="485923"/>
                  </a:lnTo>
                  <a:lnTo>
                    <a:pt x="659202" y="444973"/>
                  </a:lnTo>
                  <a:lnTo>
                    <a:pt x="670501" y="401455"/>
                  </a:lnTo>
                  <a:lnTo>
                    <a:pt x="675995" y="355752"/>
                  </a:lnTo>
                  <a:lnTo>
                    <a:pt x="675319" y="309727"/>
                  </a:lnTo>
                  <a:lnTo>
                    <a:pt x="668641" y="265267"/>
                  </a:lnTo>
                  <a:lnTo>
                    <a:pt x="656345" y="222795"/>
                  </a:lnTo>
                  <a:lnTo>
                    <a:pt x="638810" y="182737"/>
                  </a:lnTo>
                  <a:lnTo>
                    <a:pt x="616420" y="145514"/>
                  </a:lnTo>
                  <a:lnTo>
                    <a:pt x="589554" y="111553"/>
                  </a:lnTo>
                  <a:lnTo>
                    <a:pt x="558595" y="81276"/>
                  </a:lnTo>
                  <a:lnTo>
                    <a:pt x="523924" y="55108"/>
                  </a:lnTo>
                  <a:lnTo>
                    <a:pt x="485923" y="33472"/>
                  </a:lnTo>
                  <a:lnTo>
                    <a:pt x="444973" y="16793"/>
                  </a:lnTo>
                  <a:lnTo>
                    <a:pt x="401455" y="5494"/>
                  </a:lnTo>
                  <a:lnTo>
                    <a:pt x="355752" y="0"/>
                  </a:lnTo>
                  <a:close/>
                </a:path>
              </a:pathLst>
            </a:custGeom>
            <a:solidFill>
              <a:srgbClr val="107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659812" y="3818506"/>
              <a:ext cx="676275" cy="676275"/>
            </a:xfrm>
            <a:custGeom>
              <a:avLst/>
              <a:gdLst/>
              <a:ahLst/>
              <a:cxnLst/>
              <a:rect l="l" t="t" r="r" b="b"/>
              <a:pathLst>
                <a:path w="676275" h="676275">
                  <a:moveTo>
                    <a:pt x="675995" y="355752"/>
                  </a:moveTo>
                  <a:lnTo>
                    <a:pt x="670501" y="401455"/>
                  </a:lnTo>
                  <a:lnTo>
                    <a:pt x="659202" y="444973"/>
                  </a:lnTo>
                  <a:lnTo>
                    <a:pt x="642524" y="485923"/>
                  </a:lnTo>
                  <a:lnTo>
                    <a:pt x="620889" y="523924"/>
                  </a:lnTo>
                  <a:lnTo>
                    <a:pt x="594722" y="558595"/>
                  </a:lnTo>
                  <a:lnTo>
                    <a:pt x="564446" y="589554"/>
                  </a:lnTo>
                  <a:lnTo>
                    <a:pt x="530486" y="616420"/>
                  </a:lnTo>
                  <a:lnTo>
                    <a:pt x="493264" y="638810"/>
                  </a:lnTo>
                  <a:lnTo>
                    <a:pt x="453205" y="656345"/>
                  </a:lnTo>
                  <a:lnTo>
                    <a:pt x="410732" y="668641"/>
                  </a:lnTo>
                  <a:lnTo>
                    <a:pt x="366270" y="675319"/>
                  </a:lnTo>
                  <a:lnTo>
                    <a:pt x="320243" y="675995"/>
                  </a:lnTo>
                  <a:lnTo>
                    <a:pt x="274539" y="670501"/>
                  </a:lnTo>
                  <a:lnTo>
                    <a:pt x="231022" y="659202"/>
                  </a:lnTo>
                  <a:lnTo>
                    <a:pt x="190071" y="642522"/>
                  </a:lnTo>
                  <a:lnTo>
                    <a:pt x="152070" y="620887"/>
                  </a:lnTo>
                  <a:lnTo>
                    <a:pt x="117399" y="594718"/>
                  </a:lnTo>
                  <a:lnTo>
                    <a:pt x="86440" y="564441"/>
                  </a:lnTo>
                  <a:lnTo>
                    <a:pt x="59575" y="530480"/>
                  </a:lnTo>
                  <a:lnTo>
                    <a:pt x="37184" y="493258"/>
                  </a:lnTo>
                  <a:lnTo>
                    <a:pt x="19650" y="453199"/>
                  </a:lnTo>
                  <a:lnTo>
                    <a:pt x="7353" y="410728"/>
                  </a:lnTo>
                  <a:lnTo>
                    <a:pt x="676" y="366268"/>
                  </a:lnTo>
                  <a:lnTo>
                    <a:pt x="0" y="320243"/>
                  </a:lnTo>
                  <a:lnTo>
                    <a:pt x="5494" y="274539"/>
                  </a:lnTo>
                  <a:lnTo>
                    <a:pt x="16792" y="231022"/>
                  </a:lnTo>
                  <a:lnTo>
                    <a:pt x="33471" y="190071"/>
                  </a:lnTo>
                  <a:lnTo>
                    <a:pt x="55105" y="152070"/>
                  </a:lnTo>
                  <a:lnTo>
                    <a:pt x="81272" y="117399"/>
                  </a:lnTo>
                  <a:lnTo>
                    <a:pt x="111548" y="86440"/>
                  </a:lnTo>
                  <a:lnTo>
                    <a:pt x="145509" y="59575"/>
                  </a:lnTo>
                  <a:lnTo>
                    <a:pt x="182731" y="37184"/>
                  </a:lnTo>
                  <a:lnTo>
                    <a:pt x="222790" y="19650"/>
                  </a:lnTo>
                  <a:lnTo>
                    <a:pt x="265262" y="7353"/>
                  </a:lnTo>
                  <a:lnTo>
                    <a:pt x="309724" y="676"/>
                  </a:lnTo>
                  <a:lnTo>
                    <a:pt x="355752" y="0"/>
                  </a:lnTo>
                  <a:lnTo>
                    <a:pt x="401455" y="5494"/>
                  </a:lnTo>
                  <a:lnTo>
                    <a:pt x="444973" y="16793"/>
                  </a:lnTo>
                  <a:lnTo>
                    <a:pt x="485923" y="33472"/>
                  </a:lnTo>
                  <a:lnTo>
                    <a:pt x="523924" y="55108"/>
                  </a:lnTo>
                  <a:lnTo>
                    <a:pt x="558595" y="81276"/>
                  </a:lnTo>
                  <a:lnTo>
                    <a:pt x="589554" y="111553"/>
                  </a:lnTo>
                  <a:lnTo>
                    <a:pt x="616420" y="145514"/>
                  </a:lnTo>
                  <a:lnTo>
                    <a:pt x="638810" y="182737"/>
                  </a:lnTo>
                  <a:lnTo>
                    <a:pt x="656345" y="222795"/>
                  </a:lnTo>
                  <a:lnTo>
                    <a:pt x="668641" y="265267"/>
                  </a:lnTo>
                  <a:lnTo>
                    <a:pt x="675319" y="309727"/>
                  </a:lnTo>
                  <a:lnTo>
                    <a:pt x="675995" y="355752"/>
                  </a:lnTo>
                  <a:close/>
                </a:path>
              </a:pathLst>
            </a:custGeom>
            <a:ln w="20624">
              <a:solidFill>
                <a:srgbClr val="1078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679969" y="3805783"/>
              <a:ext cx="626110" cy="626110"/>
            </a:xfrm>
            <a:custGeom>
              <a:avLst/>
              <a:gdLst/>
              <a:ahLst/>
              <a:cxnLst/>
              <a:rect l="l" t="t" r="r" b="b"/>
              <a:pathLst>
                <a:path w="626109" h="626110">
                  <a:moveTo>
                    <a:pt x="333205" y="0"/>
                  </a:moveTo>
                  <a:lnTo>
                    <a:pt x="289407" y="236"/>
                  </a:lnTo>
                  <a:lnTo>
                    <a:pt x="246142" y="6527"/>
                  </a:lnTo>
                  <a:lnTo>
                    <a:pt x="204090" y="18774"/>
                  </a:lnTo>
                  <a:lnTo>
                    <a:pt x="163929" y="36878"/>
                  </a:lnTo>
                  <a:lnTo>
                    <a:pt x="126337" y="60740"/>
                  </a:lnTo>
                  <a:lnTo>
                    <a:pt x="91993" y="90262"/>
                  </a:lnTo>
                  <a:lnTo>
                    <a:pt x="61575" y="125344"/>
                  </a:lnTo>
                  <a:lnTo>
                    <a:pt x="36607" y="164494"/>
                  </a:lnTo>
                  <a:lnTo>
                    <a:pt x="18087" y="205823"/>
                  </a:lnTo>
                  <a:lnTo>
                    <a:pt x="5917" y="248654"/>
                  </a:lnTo>
                  <a:lnTo>
                    <a:pt x="0" y="292308"/>
                  </a:lnTo>
                  <a:lnTo>
                    <a:pt x="235" y="336107"/>
                  </a:lnTo>
                  <a:lnTo>
                    <a:pt x="6525" y="379371"/>
                  </a:lnTo>
                  <a:lnTo>
                    <a:pt x="18772" y="421423"/>
                  </a:lnTo>
                  <a:lnTo>
                    <a:pt x="36876" y="461585"/>
                  </a:lnTo>
                  <a:lnTo>
                    <a:pt x="60741" y="499177"/>
                  </a:lnTo>
                  <a:lnTo>
                    <a:pt x="90266" y="533521"/>
                  </a:lnTo>
                  <a:lnTo>
                    <a:pt x="125354" y="563939"/>
                  </a:lnTo>
                  <a:lnTo>
                    <a:pt x="164504" y="588910"/>
                  </a:lnTo>
                  <a:lnTo>
                    <a:pt x="205833" y="607431"/>
                  </a:lnTo>
                  <a:lnTo>
                    <a:pt x="248664" y="619602"/>
                  </a:lnTo>
                  <a:lnTo>
                    <a:pt x="292317" y="625520"/>
                  </a:lnTo>
                  <a:lnTo>
                    <a:pt x="336115" y="625285"/>
                  </a:lnTo>
                  <a:lnTo>
                    <a:pt x="379379" y="618995"/>
                  </a:lnTo>
                  <a:lnTo>
                    <a:pt x="421430" y="606748"/>
                  </a:lnTo>
                  <a:lnTo>
                    <a:pt x="461590" y="588644"/>
                  </a:lnTo>
                  <a:lnTo>
                    <a:pt x="499180" y="564781"/>
                  </a:lnTo>
                  <a:lnTo>
                    <a:pt x="533521" y="535258"/>
                  </a:lnTo>
                  <a:lnTo>
                    <a:pt x="563936" y="500172"/>
                  </a:lnTo>
                  <a:lnTo>
                    <a:pt x="588907" y="461023"/>
                  </a:lnTo>
                  <a:lnTo>
                    <a:pt x="607428" y="419693"/>
                  </a:lnTo>
                  <a:lnTo>
                    <a:pt x="619599" y="376862"/>
                  </a:lnTo>
                  <a:lnTo>
                    <a:pt x="625517" y="333209"/>
                  </a:lnTo>
                  <a:lnTo>
                    <a:pt x="625282" y="289410"/>
                  </a:lnTo>
                  <a:lnTo>
                    <a:pt x="618992" y="246145"/>
                  </a:lnTo>
                  <a:lnTo>
                    <a:pt x="606745" y="204093"/>
                  </a:lnTo>
                  <a:lnTo>
                    <a:pt x="588641" y="163932"/>
                  </a:lnTo>
                  <a:lnTo>
                    <a:pt x="564778" y="126340"/>
                  </a:lnTo>
                  <a:lnTo>
                    <a:pt x="535255" y="91996"/>
                  </a:lnTo>
                  <a:lnTo>
                    <a:pt x="500169" y="61578"/>
                  </a:lnTo>
                  <a:lnTo>
                    <a:pt x="461020" y="36607"/>
                  </a:lnTo>
                  <a:lnTo>
                    <a:pt x="419690" y="18086"/>
                  </a:lnTo>
                  <a:lnTo>
                    <a:pt x="376859" y="5917"/>
                  </a:lnTo>
                  <a:lnTo>
                    <a:pt x="3332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679969" y="3805783"/>
              <a:ext cx="626110" cy="626110"/>
            </a:xfrm>
            <a:custGeom>
              <a:avLst/>
              <a:gdLst/>
              <a:ahLst/>
              <a:cxnLst/>
              <a:rect l="l" t="t" r="r" b="b"/>
              <a:pathLst>
                <a:path w="626109" h="626110">
                  <a:moveTo>
                    <a:pt x="563936" y="500172"/>
                  </a:moveTo>
                  <a:lnTo>
                    <a:pt x="533521" y="535258"/>
                  </a:lnTo>
                  <a:lnTo>
                    <a:pt x="499180" y="564781"/>
                  </a:lnTo>
                  <a:lnTo>
                    <a:pt x="461590" y="588644"/>
                  </a:lnTo>
                  <a:lnTo>
                    <a:pt x="421430" y="606748"/>
                  </a:lnTo>
                  <a:lnTo>
                    <a:pt x="379379" y="618995"/>
                  </a:lnTo>
                  <a:lnTo>
                    <a:pt x="336115" y="625285"/>
                  </a:lnTo>
                  <a:lnTo>
                    <a:pt x="292317" y="625520"/>
                  </a:lnTo>
                  <a:lnTo>
                    <a:pt x="248664" y="619602"/>
                  </a:lnTo>
                  <a:lnTo>
                    <a:pt x="205833" y="607431"/>
                  </a:lnTo>
                  <a:lnTo>
                    <a:pt x="164504" y="588910"/>
                  </a:lnTo>
                  <a:lnTo>
                    <a:pt x="125354" y="563939"/>
                  </a:lnTo>
                  <a:lnTo>
                    <a:pt x="90266" y="533521"/>
                  </a:lnTo>
                  <a:lnTo>
                    <a:pt x="60741" y="499177"/>
                  </a:lnTo>
                  <a:lnTo>
                    <a:pt x="36876" y="461585"/>
                  </a:lnTo>
                  <a:lnTo>
                    <a:pt x="18772" y="421423"/>
                  </a:lnTo>
                  <a:lnTo>
                    <a:pt x="6525" y="379371"/>
                  </a:lnTo>
                  <a:lnTo>
                    <a:pt x="235" y="336107"/>
                  </a:lnTo>
                  <a:lnTo>
                    <a:pt x="0" y="292308"/>
                  </a:lnTo>
                  <a:lnTo>
                    <a:pt x="5917" y="248654"/>
                  </a:lnTo>
                  <a:lnTo>
                    <a:pt x="18087" y="205823"/>
                  </a:lnTo>
                  <a:lnTo>
                    <a:pt x="36607" y="164494"/>
                  </a:lnTo>
                  <a:lnTo>
                    <a:pt x="61575" y="125344"/>
                  </a:lnTo>
                  <a:lnTo>
                    <a:pt x="91993" y="90262"/>
                  </a:lnTo>
                  <a:lnTo>
                    <a:pt x="126337" y="60740"/>
                  </a:lnTo>
                  <a:lnTo>
                    <a:pt x="163929" y="36878"/>
                  </a:lnTo>
                  <a:lnTo>
                    <a:pt x="204090" y="18774"/>
                  </a:lnTo>
                  <a:lnTo>
                    <a:pt x="246142" y="6527"/>
                  </a:lnTo>
                  <a:lnTo>
                    <a:pt x="289407" y="236"/>
                  </a:lnTo>
                  <a:lnTo>
                    <a:pt x="333205" y="0"/>
                  </a:lnTo>
                  <a:lnTo>
                    <a:pt x="376859" y="5917"/>
                  </a:lnTo>
                  <a:lnTo>
                    <a:pt x="419690" y="18086"/>
                  </a:lnTo>
                  <a:lnTo>
                    <a:pt x="461020" y="36607"/>
                  </a:lnTo>
                  <a:lnTo>
                    <a:pt x="500169" y="61578"/>
                  </a:lnTo>
                  <a:lnTo>
                    <a:pt x="535255" y="91996"/>
                  </a:lnTo>
                  <a:lnTo>
                    <a:pt x="564778" y="126340"/>
                  </a:lnTo>
                  <a:lnTo>
                    <a:pt x="588641" y="163932"/>
                  </a:lnTo>
                  <a:lnTo>
                    <a:pt x="606745" y="204093"/>
                  </a:lnTo>
                  <a:lnTo>
                    <a:pt x="618992" y="246145"/>
                  </a:lnTo>
                  <a:lnTo>
                    <a:pt x="625282" y="289410"/>
                  </a:lnTo>
                  <a:lnTo>
                    <a:pt x="625517" y="333209"/>
                  </a:lnTo>
                  <a:lnTo>
                    <a:pt x="619599" y="376862"/>
                  </a:lnTo>
                  <a:lnTo>
                    <a:pt x="607428" y="419693"/>
                  </a:lnTo>
                  <a:lnTo>
                    <a:pt x="588907" y="461023"/>
                  </a:lnTo>
                  <a:lnTo>
                    <a:pt x="563936" y="500172"/>
                  </a:lnTo>
                  <a:close/>
                </a:path>
              </a:pathLst>
            </a:custGeom>
            <a:ln w="36093">
              <a:solidFill>
                <a:srgbClr val="3F99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2210" y="3975168"/>
              <a:ext cx="281940" cy="360047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7035396" y="5166070"/>
              <a:ext cx="26670" cy="901065"/>
            </a:xfrm>
            <a:custGeom>
              <a:avLst/>
              <a:gdLst/>
              <a:ahLst/>
              <a:cxnLst/>
              <a:rect l="l" t="t" r="r" b="b"/>
              <a:pathLst>
                <a:path w="26670" h="901064">
                  <a:moveTo>
                    <a:pt x="6529" y="0"/>
                  </a:moveTo>
                  <a:lnTo>
                    <a:pt x="2187" y="18273"/>
                  </a:lnTo>
                  <a:lnTo>
                    <a:pt x="179" y="30457"/>
                  </a:lnTo>
                  <a:lnTo>
                    <a:pt x="0" y="42037"/>
                  </a:lnTo>
                  <a:lnTo>
                    <a:pt x="1144" y="58496"/>
                  </a:lnTo>
                  <a:lnTo>
                    <a:pt x="5960" y="201563"/>
                  </a:lnTo>
                  <a:lnTo>
                    <a:pt x="14451" y="489726"/>
                  </a:lnTo>
                  <a:lnTo>
                    <a:pt x="22536" y="772776"/>
                  </a:lnTo>
                  <a:lnTo>
                    <a:pt x="26138" y="900506"/>
                  </a:lnTo>
                </a:path>
              </a:pathLst>
            </a:custGeom>
            <a:ln w="10312">
              <a:solidFill>
                <a:srgbClr val="7EA4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931292" y="5836499"/>
              <a:ext cx="2138680" cy="28575"/>
            </a:xfrm>
            <a:custGeom>
              <a:avLst/>
              <a:gdLst/>
              <a:ahLst/>
              <a:cxnLst/>
              <a:rect l="l" t="t" r="r" b="b"/>
              <a:pathLst>
                <a:path w="2138679" h="28575">
                  <a:moveTo>
                    <a:pt x="235483" y="15468"/>
                  </a:moveTo>
                  <a:lnTo>
                    <a:pt x="235483" y="25780"/>
                  </a:lnTo>
                </a:path>
                <a:path w="2138679" h="28575">
                  <a:moveTo>
                    <a:pt x="0" y="15468"/>
                  </a:moveTo>
                  <a:lnTo>
                    <a:pt x="0" y="25780"/>
                  </a:lnTo>
                </a:path>
                <a:path w="2138679" h="28575">
                  <a:moveTo>
                    <a:pt x="1184300" y="0"/>
                  </a:moveTo>
                  <a:lnTo>
                    <a:pt x="1184300" y="10312"/>
                  </a:lnTo>
                </a:path>
                <a:path w="2138679" h="28575">
                  <a:moveTo>
                    <a:pt x="948817" y="0"/>
                  </a:moveTo>
                  <a:lnTo>
                    <a:pt x="948817" y="10312"/>
                  </a:lnTo>
                </a:path>
                <a:path w="2138679" h="28575">
                  <a:moveTo>
                    <a:pt x="2138286" y="18046"/>
                  </a:moveTo>
                  <a:lnTo>
                    <a:pt x="2138286" y="28359"/>
                  </a:lnTo>
                </a:path>
                <a:path w="2138679" h="28575">
                  <a:moveTo>
                    <a:pt x="1902790" y="18046"/>
                  </a:moveTo>
                  <a:lnTo>
                    <a:pt x="1902790" y="28359"/>
                  </a:lnTo>
                </a:path>
              </a:pathLst>
            </a:custGeom>
            <a:ln w="257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610961" y="5896788"/>
              <a:ext cx="60325" cy="62865"/>
            </a:xfrm>
            <a:custGeom>
              <a:avLst/>
              <a:gdLst/>
              <a:ahLst/>
              <a:cxnLst/>
              <a:rect l="l" t="t" r="r" b="b"/>
              <a:pathLst>
                <a:path w="60325" h="62864">
                  <a:moveTo>
                    <a:pt x="33070" y="0"/>
                  </a:moveTo>
                  <a:lnTo>
                    <a:pt x="29235" y="0"/>
                  </a:lnTo>
                  <a:lnTo>
                    <a:pt x="20257" y="1333"/>
                  </a:lnTo>
                  <a:lnTo>
                    <a:pt x="12091" y="5172"/>
                  </a:lnTo>
                  <a:lnTo>
                    <a:pt x="5319" y="11272"/>
                  </a:lnTo>
                  <a:lnTo>
                    <a:pt x="406" y="19697"/>
                  </a:lnTo>
                  <a:lnTo>
                    <a:pt x="0" y="20726"/>
                  </a:lnTo>
                  <a:lnTo>
                    <a:pt x="2235" y="19888"/>
                  </a:lnTo>
                  <a:lnTo>
                    <a:pt x="4673" y="19481"/>
                  </a:lnTo>
                  <a:lnTo>
                    <a:pt x="7239" y="19481"/>
                  </a:lnTo>
                  <a:lnTo>
                    <a:pt x="20218" y="22515"/>
                  </a:lnTo>
                  <a:lnTo>
                    <a:pt x="33185" y="31180"/>
                  </a:lnTo>
                  <a:lnTo>
                    <a:pt x="44161" y="44818"/>
                  </a:lnTo>
                  <a:lnTo>
                    <a:pt x="51168" y="62776"/>
                  </a:lnTo>
                  <a:lnTo>
                    <a:pt x="56667" y="45847"/>
                  </a:lnTo>
                  <a:lnTo>
                    <a:pt x="59436" y="38722"/>
                  </a:lnTo>
                  <a:lnTo>
                    <a:pt x="60159" y="34886"/>
                  </a:lnTo>
                  <a:lnTo>
                    <a:pt x="60185" y="31102"/>
                  </a:lnTo>
                  <a:lnTo>
                    <a:pt x="58883" y="22064"/>
                  </a:lnTo>
                  <a:lnTo>
                    <a:pt x="55044" y="13852"/>
                  </a:lnTo>
                  <a:lnTo>
                    <a:pt x="48916" y="7045"/>
                  </a:lnTo>
                  <a:lnTo>
                    <a:pt x="40741" y="2222"/>
                  </a:lnTo>
                  <a:lnTo>
                    <a:pt x="36969" y="711"/>
                  </a:lnTo>
                  <a:lnTo>
                    <a:pt x="33070" y="0"/>
                  </a:lnTo>
                  <a:close/>
                </a:path>
              </a:pathLst>
            </a:custGeom>
            <a:solidFill>
              <a:srgbClr val="FABA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151293" y="4186712"/>
              <a:ext cx="608965" cy="191135"/>
            </a:xfrm>
            <a:custGeom>
              <a:avLst/>
              <a:gdLst/>
              <a:ahLst/>
              <a:cxnLst/>
              <a:rect l="l" t="t" r="r" b="b"/>
              <a:pathLst>
                <a:path w="608965" h="191135">
                  <a:moveTo>
                    <a:pt x="602488" y="0"/>
                  </a:moveTo>
                  <a:lnTo>
                    <a:pt x="13182" y="0"/>
                  </a:lnTo>
                  <a:lnTo>
                    <a:pt x="5905" y="0"/>
                  </a:lnTo>
                  <a:lnTo>
                    <a:pt x="0" y="5905"/>
                  </a:lnTo>
                  <a:lnTo>
                    <a:pt x="0" y="185178"/>
                  </a:lnTo>
                  <a:lnTo>
                    <a:pt x="5905" y="191084"/>
                  </a:lnTo>
                  <a:lnTo>
                    <a:pt x="602488" y="191084"/>
                  </a:lnTo>
                  <a:lnTo>
                    <a:pt x="608393" y="185178"/>
                  </a:lnTo>
                  <a:lnTo>
                    <a:pt x="608393" y="5905"/>
                  </a:lnTo>
                  <a:lnTo>
                    <a:pt x="602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 txBox="1"/>
          <p:nvPr/>
        </p:nvSpPr>
        <p:spPr>
          <a:xfrm>
            <a:off x="6223270" y="4187228"/>
            <a:ext cx="45339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b="1" spc="20" dirty="0">
                <a:solidFill>
                  <a:srgbClr val="25408F"/>
                </a:solidFill>
                <a:latin typeface="Century Gothic"/>
                <a:cs typeface="Century Gothic"/>
              </a:rPr>
              <a:t>D</a:t>
            </a:r>
            <a:r>
              <a:rPr sz="1000" b="1" strike="sngStrike" spc="-45" dirty="0">
                <a:solidFill>
                  <a:srgbClr val="25408F"/>
                </a:solidFill>
                <a:latin typeface="Century Gothic"/>
                <a:cs typeface="Century Gothic"/>
              </a:rPr>
              <a:t>e</a:t>
            </a:r>
            <a:r>
              <a:rPr sz="1000" b="1" strike="sngStrike" spc="-55" dirty="0">
                <a:solidFill>
                  <a:srgbClr val="25408F"/>
                </a:solidFill>
                <a:latin typeface="Century Gothic"/>
                <a:cs typeface="Century Gothic"/>
              </a:rPr>
              <a:t>n</a:t>
            </a:r>
            <a:r>
              <a:rPr sz="1000" b="1" strike="sngStrike" spc="80" dirty="0">
                <a:solidFill>
                  <a:srgbClr val="25408F"/>
                </a:solidFill>
                <a:latin typeface="Century Gothic"/>
                <a:cs typeface="Century Gothic"/>
              </a:rPr>
              <a:t>t</a:t>
            </a:r>
            <a:r>
              <a:rPr sz="1000" b="1" strike="noStrike" spc="45" dirty="0">
                <a:solidFill>
                  <a:srgbClr val="25408F"/>
                </a:solidFill>
                <a:latin typeface="Century Gothic"/>
                <a:cs typeface="Century Gothic"/>
              </a:rPr>
              <a:t>ist</a:t>
            </a:r>
            <a:endParaRPr sz="1000">
              <a:latin typeface="Century Gothic"/>
              <a:cs typeface="Century Gothic"/>
            </a:endParaRPr>
          </a:p>
        </p:txBody>
      </p:sp>
      <p:grpSp>
        <p:nvGrpSpPr>
          <p:cNvPr id="128" name="object 128"/>
          <p:cNvGrpSpPr/>
          <p:nvPr/>
        </p:nvGrpSpPr>
        <p:grpSpPr>
          <a:xfrm>
            <a:off x="0" y="6984009"/>
            <a:ext cx="10692130" cy="576580"/>
            <a:chOff x="0" y="6984009"/>
            <a:chExt cx="10692130" cy="576580"/>
          </a:xfrm>
        </p:grpSpPr>
        <p:sp>
          <p:nvSpPr>
            <p:cNvPr id="129" name="object 129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48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2050" y="7101310"/>
              <a:ext cx="1283435" cy="341798"/>
            </a:xfrm>
            <a:prstGeom prst="rect">
              <a:avLst/>
            </a:prstGeom>
          </p:spPr>
        </p:pic>
      </p:grpSp>
      <p:sp>
        <p:nvSpPr>
          <p:cNvPr id="131" name="object 1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spc="-95" dirty="0"/>
              <a:t>EAR</a:t>
            </a:r>
            <a:r>
              <a:rPr spc="-340" dirty="0"/>
              <a:t>L</a:t>
            </a:r>
            <a:r>
              <a:rPr spc="-125" dirty="0"/>
              <a:t>Y</a:t>
            </a:r>
            <a:r>
              <a:rPr spc="-70" dirty="0"/>
              <a:t> </a:t>
            </a:r>
            <a:r>
              <a:rPr spc="-90" dirty="0"/>
              <a:t>YEA</a:t>
            </a:r>
            <a:r>
              <a:rPr spc="-114" dirty="0"/>
              <a:t>R</a:t>
            </a:r>
            <a:r>
              <a:rPr spc="-25" dirty="0"/>
              <a:t>S</a:t>
            </a:r>
            <a:r>
              <a:rPr spc="-70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0063" y="1025999"/>
            <a:ext cx="7154545" cy="3096260"/>
          </a:xfrm>
          <a:custGeom>
            <a:avLst/>
            <a:gdLst/>
            <a:ahLst/>
            <a:cxnLst/>
            <a:rect l="l" t="t" r="r" b="b"/>
            <a:pathLst>
              <a:path w="7154545" h="3096260">
                <a:moveTo>
                  <a:pt x="3697846" y="0"/>
                </a:moveTo>
                <a:lnTo>
                  <a:pt x="3632911" y="267"/>
                </a:lnTo>
                <a:lnTo>
                  <a:pt x="3568267" y="1067"/>
                </a:lnTo>
                <a:lnTo>
                  <a:pt x="3503923" y="2395"/>
                </a:lnTo>
                <a:lnTo>
                  <a:pt x="3439891" y="4245"/>
                </a:lnTo>
                <a:lnTo>
                  <a:pt x="3376181" y="6614"/>
                </a:lnTo>
                <a:lnTo>
                  <a:pt x="3312803" y="9497"/>
                </a:lnTo>
                <a:lnTo>
                  <a:pt x="3249768" y="12888"/>
                </a:lnTo>
                <a:lnTo>
                  <a:pt x="3187086" y="16784"/>
                </a:lnTo>
                <a:lnTo>
                  <a:pt x="3124767" y="21179"/>
                </a:lnTo>
                <a:lnTo>
                  <a:pt x="3062823" y="26069"/>
                </a:lnTo>
                <a:lnTo>
                  <a:pt x="3001262" y="31449"/>
                </a:lnTo>
                <a:lnTo>
                  <a:pt x="2940097" y="37315"/>
                </a:lnTo>
                <a:lnTo>
                  <a:pt x="2879337" y="43662"/>
                </a:lnTo>
                <a:lnTo>
                  <a:pt x="2818993" y="50485"/>
                </a:lnTo>
                <a:lnTo>
                  <a:pt x="2759075" y="57779"/>
                </a:lnTo>
                <a:lnTo>
                  <a:pt x="2699594" y="65540"/>
                </a:lnTo>
                <a:lnTo>
                  <a:pt x="2640560" y="73764"/>
                </a:lnTo>
                <a:lnTo>
                  <a:pt x="2581984" y="82445"/>
                </a:lnTo>
                <a:lnTo>
                  <a:pt x="2523875" y="91578"/>
                </a:lnTo>
                <a:lnTo>
                  <a:pt x="2466245" y="101160"/>
                </a:lnTo>
                <a:lnTo>
                  <a:pt x="2409104" y="111185"/>
                </a:lnTo>
                <a:lnTo>
                  <a:pt x="2352462" y="121649"/>
                </a:lnTo>
                <a:lnTo>
                  <a:pt x="2296330" y="132547"/>
                </a:lnTo>
                <a:lnTo>
                  <a:pt x="2240718" y="143875"/>
                </a:lnTo>
                <a:lnTo>
                  <a:pt x="2185637" y="155627"/>
                </a:lnTo>
                <a:lnTo>
                  <a:pt x="2131097" y="167799"/>
                </a:lnTo>
                <a:lnTo>
                  <a:pt x="2077108" y="180387"/>
                </a:lnTo>
                <a:lnTo>
                  <a:pt x="2023682" y="193385"/>
                </a:lnTo>
                <a:lnTo>
                  <a:pt x="1970828" y="206790"/>
                </a:lnTo>
                <a:lnTo>
                  <a:pt x="1918556" y="220595"/>
                </a:lnTo>
                <a:lnTo>
                  <a:pt x="1866878" y="234798"/>
                </a:lnTo>
                <a:lnTo>
                  <a:pt x="1815804" y="249392"/>
                </a:lnTo>
                <a:lnTo>
                  <a:pt x="1765344" y="264374"/>
                </a:lnTo>
                <a:lnTo>
                  <a:pt x="1715509" y="279738"/>
                </a:lnTo>
                <a:lnTo>
                  <a:pt x="1666308" y="295481"/>
                </a:lnTo>
                <a:lnTo>
                  <a:pt x="1617753" y="311596"/>
                </a:lnTo>
                <a:lnTo>
                  <a:pt x="1569855" y="328081"/>
                </a:lnTo>
                <a:lnTo>
                  <a:pt x="1522622" y="344929"/>
                </a:lnTo>
                <a:lnTo>
                  <a:pt x="1476067" y="362136"/>
                </a:lnTo>
                <a:lnTo>
                  <a:pt x="1430198" y="379698"/>
                </a:lnTo>
                <a:lnTo>
                  <a:pt x="1385028" y="397610"/>
                </a:lnTo>
                <a:lnTo>
                  <a:pt x="1340565" y="415868"/>
                </a:lnTo>
                <a:lnTo>
                  <a:pt x="1296822" y="434465"/>
                </a:lnTo>
                <a:lnTo>
                  <a:pt x="1253807" y="453399"/>
                </a:lnTo>
                <a:lnTo>
                  <a:pt x="1211532" y="472664"/>
                </a:lnTo>
                <a:lnTo>
                  <a:pt x="1170007" y="492255"/>
                </a:lnTo>
                <a:lnTo>
                  <a:pt x="1129242" y="512168"/>
                </a:lnTo>
                <a:lnTo>
                  <a:pt x="1089248" y="532399"/>
                </a:lnTo>
                <a:lnTo>
                  <a:pt x="1050035" y="552942"/>
                </a:lnTo>
                <a:lnTo>
                  <a:pt x="1011614" y="573792"/>
                </a:lnTo>
                <a:lnTo>
                  <a:pt x="973995" y="594946"/>
                </a:lnTo>
                <a:lnTo>
                  <a:pt x="937189" y="616398"/>
                </a:lnTo>
                <a:lnTo>
                  <a:pt x="901206" y="638144"/>
                </a:lnTo>
                <a:lnTo>
                  <a:pt x="866056" y="660180"/>
                </a:lnTo>
                <a:lnTo>
                  <a:pt x="831750" y="682499"/>
                </a:lnTo>
                <a:lnTo>
                  <a:pt x="798299" y="705099"/>
                </a:lnTo>
                <a:lnTo>
                  <a:pt x="765712" y="727973"/>
                </a:lnTo>
                <a:lnTo>
                  <a:pt x="734001" y="751118"/>
                </a:lnTo>
                <a:lnTo>
                  <a:pt x="703175" y="774528"/>
                </a:lnTo>
                <a:lnTo>
                  <a:pt x="673246" y="798200"/>
                </a:lnTo>
                <a:lnTo>
                  <a:pt x="616117" y="846308"/>
                </a:lnTo>
                <a:lnTo>
                  <a:pt x="562698" y="895403"/>
                </a:lnTo>
                <a:lnTo>
                  <a:pt x="513073" y="945450"/>
                </a:lnTo>
                <a:lnTo>
                  <a:pt x="467324" y="996409"/>
                </a:lnTo>
                <a:lnTo>
                  <a:pt x="425536" y="1048245"/>
                </a:lnTo>
                <a:lnTo>
                  <a:pt x="387792" y="1100919"/>
                </a:lnTo>
                <a:lnTo>
                  <a:pt x="354176" y="1154394"/>
                </a:lnTo>
                <a:lnTo>
                  <a:pt x="324771" y="1208632"/>
                </a:lnTo>
                <a:lnTo>
                  <a:pt x="299660" y="1263597"/>
                </a:lnTo>
                <a:lnTo>
                  <a:pt x="278928" y="1319250"/>
                </a:lnTo>
                <a:lnTo>
                  <a:pt x="262658" y="1375555"/>
                </a:lnTo>
                <a:lnTo>
                  <a:pt x="250932" y="1432473"/>
                </a:lnTo>
                <a:lnTo>
                  <a:pt x="243836" y="1489968"/>
                </a:lnTo>
                <a:lnTo>
                  <a:pt x="241452" y="1548003"/>
                </a:lnTo>
                <a:lnTo>
                  <a:pt x="243085" y="1596055"/>
                </a:lnTo>
                <a:lnTo>
                  <a:pt x="247955" y="1643743"/>
                </a:lnTo>
                <a:lnTo>
                  <a:pt x="256012" y="1691044"/>
                </a:lnTo>
                <a:lnTo>
                  <a:pt x="267210" y="1737939"/>
                </a:lnTo>
                <a:lnTo>
                  <a:pt x="281502" y="1784404"/>
                </a:lnTo>
                <a:lnTo>
                  <a:pt x="298840" y="1830420"/>
                </a:lnTo>
                <a:lnTo>
                  <a:pt x="319177" y="1875966"/>
                </a:lnTo>
                <a:lnTo>
                  <a:pt x="342465" y="1921019"/>
                </a:lnTo>
                <a:lnTo>
                  <a:pt x="368657" y="1965560"/>
                </a:lnTo>
                <a:lnTo>
                  <a:pt x="397706" y="2009567"/>
                </a:lnTo>
                <a:lnTo>
                  <a:pt x="429564" y="2053018"/>
                </a:lnTo>
                <a:lnTo>
                  <a:pt x="464184" y="2095893"/>
                </a:lnTo>
                <a:lnTo>
                  <a:pt x="396376" y="2137801"/>
                </a:lnTo>
                <a:lnTo>
                  <a:pt x="236288" y="2217085"/>
                </a:lnTo>
                <a:lnTo>
                  <a:pt x="74102" y="2293884"/>
                </a:lnTo>
                <a:lnTo>
                  <a:pt x="0" y="2328341"/>
                </a:lnTo>
                <a:lnTo>
                  <a:pt x="305245" y="2234670"/>
                </a:lnTo>
                <a:lnTo>
                  <a:pt x="463523" y="2188098"/>
                </a:lnTo>
                <a:lnTo>
                  <a:pt x="525710" y="2174811"/>
                </a:lnTo>
                <a:lnTo>
                  <a:pt x="542683" y="2180996"/>
                </a:lnTo>
                <a:lnTo>
                  <a:pt x="566951" y="2204684"/>
                </a:lnTo>
                <a:lnTo>
                  <a:pt x="592079" y="2228155"/>
                </a:lnTo>
                <a:lnTo>
                  <a:pt x="644876" y="2274432"/>
                </a:lnTo>
                <a:lnTo>
                  <a:pt x="701002" y="2319795"/>
                </a:lnTo>
                <a:lnTo>
                  <a:pt x="760384" y="2364211"/>
                </a:lnTo>
                <a:lnTo>
                  <a:pt x="822951" y="2407648"/>
                </a:lnTo>
                <a:lnTo>
                  <a:pt x="855406" y="2428990"/>
                </a:lnTo>
                <a:lnTo>
                  <a:pt x="888631" y="2450074"/>
                </a:lnTo>
                <a:lnTo>
                  <a:pt x="922615" y="2470898"/>
                </a:lnTo>
                <a:lnTo>
                  <a:pt x="957350" y="2491456"/>
                </a:lnTo>
                <a:lnTo>
                  <a:pt x="992827" y="2511746"/>
                </a:lnTo>
                <a:lnTo>
                  <a:pt x="1029037" y="2531762"/>
                </a:lnTo>
                <a:lnTo>
                  <a:pt x="1065970" y="2551502"/>
                </a:lnTo>
                <a:lnTo>
                  <a:pt x="1103619" y="2570960"/>
                </a:lnTo>
                <a:lnTo>
                  <a:pt x="1141973" y="2590133"/>
                </a:lnTo>
                <a:lnTo>
                  <a:pt x="1181025" y="2609017"/>
                </a:lnTo>
                <a:lnTo>
                  <a:pt x="1220763" y="2627607"/>
                </a:lnTo>
                <a:lnTo>
                  <a:pt x="1261181" y="2645901"/>
                </a:lnTo>
                <a:lnTo>
                  <a:pt x="1302268" y="2663892"/>
                </a:lnTo>
                <a:lnTo>
                  <a:pt x="1344016" y="2681579"/>
                </a:lnTo>
                <a:lnTo>
                  <a:pt x="1386416" y="2698956"/>
                </a:lnTo>
                <a:lnTo>
                  <a:pt x="1429458" y="2716019"/>
                </a:lnTo>
                <a:lnTo>
                  <a:pt x="1473133" y="2732765"/>
                </a:lnTo>
                <a:lnTo>
                  <a:pt x="1517433" y="2749189"/>
                </a:lnTo>
                <a:lnTo>
                  <a:pt x="1562349" y="2765288"/>
                </a:lnTo>
                <a:lnTo>
                  <a:pt x="1607871" y="2781057"/>
                </a:lnTo>
                <a:lnTo>
                  <a:pt x="1653991" y="2796492"/>
                </a:lnTo>
                <a:lnTo>
                  <a:pt x="1700698" y="2811589"/>
                </a:lnTo>
                <a:lnTo>
                  <a:pt x="1747986" y="2826345"/>
                </a:lnTo>
                <a:lnTo>
                  <a:pt x="1795843" y="2840755"/>
                </a:lnTo>
                <a:lnTo>
                  <a:pt x="1844262" y="2854814"/>
                </a:lnTo>
                <a:lnTo>
                  <a:pt x="1893233" y="2868520"/>
                </a:lnTo>
                <a:lnTo>
                  <a:pt x="1942747" y="2881868"/>
                </a:lnTo>
                <a:lnTo>
                  <a:pt x="1992795" y="2894854"/>
                </a:lnTo>
                <a:lnTo>
                  <a:pt x="2043369" y="2907473"/>
                </a:lnTo>
                <a:lnTo>
                  <a:pt x="2094459" y="2919723"/>
                </a:lnTo>
                <a:lnTo>
                  <a:pt x="2146056" y="2931598"/>
                </a:lnTo>
                <a:lnTo>
                  <a:pt x="2198150" y="2943095"/>
                </a:lnTo>
                <a:lnTo>
                  <a:pt x="2250734" y="2954210"/>
                </a:lnTo>
                <a:lnTo>
                  <a:pt x="2303798" y="2964938"/>
                </a:lnTo>
                <a:lnTo>
                  <a:pt x="2357333" y="2975276"/>
                </a:lnTo>
                <a:lnTo>
                  <a:pt x="2411330" y="2985220"/>
                </a:lnTo>
                <a:lnTo>
                  <a:pt x="2465779" y="2994765"/>
                </a:lnTo>
                <a:lnTo>
                  <a:pt x="2520673" y="3003908"/>
                </a:lnTo>
                <a:lnTo>
                  <a:pt x="2576001" y="3012644"/>
                </a:lnTo>
                <a:lnTo>
                  <a:pt x="2631755" y="3020970"/>
                </a:lnTo>
                <a:lnTo>
                  <a:pt x="2687926" y="3028880"/>
                </a:lnTo>
                <a:lnTo>
                  <a:pt x="2744505" y="3036373"/>
                </a:lnTo>
                <a:lnTo>
                  <a:pt x="2801482" y="3043442"/>
                </a:lnTo>
                <a:lnTo>
                  <a:pt x="2858849" y="3050085"/>
                </a:lnTo>
                <a:lnTo>
                  <a:pt x="2916597" y="3056297"/>
                </a:lnTo>
                <a:lnTo>
                  <a:pt x="2974716" y="3062074"/>
                </a:lnTo>
                <a:lnTo>
                  <a:pt x="3033198" y="3067412"/>
                </a:lnTo>
                <a:lnTo>
                  <a:pt x="3092034" y="3072307"/>
                </a:lnTo>
                <a:lnTo>
                  <a:pt x="3151214" y="3076755"/>
                </a:lnTo>
                <a:lnTo>
                  <a:pt x="3210729" y="3080752"/>
                </a:lnTo>
                <a:lnTo>
                  <a:pt x="3270571" y="3084294"/>
                </a:lnTo>
                <a:lnTo>
                  <a:pt x="3330730" y="3087377"/>
                </a:lnTo>
                <a:lnTo>
                  <a:pt x="3391198" y="3089997"/>
                </a:lnTo>
                <a:lnTo>
                  <a:pt x="3451965" y="3092149"/>
                </a:lnTo>
                <a:lnTo>
                  <a:pt x="3513022" y="3093830"/>
                </a:lnTo>
                <a:lnTo>
                  <a:pt x="3574361" y="3095036"/>
                </a:lnTo>
                <a:lnTo>
                  <a:pt x="3635972" y="3095762"/>
                </a:lnTo>
                <a:lnTo>
                  <a:pt x="3697846" y="3096006"/>
                </a:lnTo>
                <a:lnTo>
                  <a:pt x="3762781" y="3095738"/>
                </a:lnTo>
                <a:lnTo>
                  <a:pt x="3827425" y="3094938"/>
                </a:lnTo>
                <a:lnTo>
                  <a:pt x="3891768" y="3093610"/>
                </a:lnTo>
                <a:lnTo>
                  <a:pt x="3955800" y="3091760"/>
                </a:lnTo>
                <a:lnTo>
                  <a:pt x="4019510" y="3089391"/>
                </a:lnTo>
                <a:lnTo>
                  <a:pt x="4082888" y="3086508"/>
                </a:lnTo>
                <a:lnTo>
                  <a:pt x="4145924" y="3083117"/>
                </a:lnTo>
                <a:lnTo>
                  <a:pt x="4208606" y="3079221"/>
                </a:lnTo>
                <a:lnTo>
                  <a:pt x="4270924" y="3074826"/>
                </a:lnTo>
                <a:lnTo>
                  <a:pt x="4332869" y="3069936"/>
                </a:lnTo>
                <a:lnTo>
                  <a:pt x="4394429" y="3064556"/>
                </a:lnTo>
                <a:lnTo>
                  <a:pt x="4455594" y="3058690"/>
                </a:lnTo>
                <a:lnTo>
                  <a:pt x="4516354" y="3052343"/>
                </a:lnTo>
                <a:lnTo>
                  <a:pt x="4576698" y="3045520"/>
                </a:lnTo>
                <a:lnTo>
                  <a:pt x="4636616" y="3038226"/>
                </a:lnTo>
                <a:lnTo>
                  <a:pt x="4696097" y="3030465"/>
                </a:lnTo>
                <a:lnTo>
                  <a:pt x="4755131" y="3022241"/>
                </a:lnTo>
                <a:lnTo>
                  <a:pt x="4813708" y="3013560"/>
                </a:lnTo>
                <a:lnTo>
                  <a:pt x="4871816" y="3004427"/>
                </a:lnTo>
                <a:lnTo>
                  <a:pt x="4929446" y="2994845"/>
                </a:lnTo>
                <a:lnTo>
                  <a:pt x="4986588" y="2984820"/>
                </a:lnTo>
                <a:lnTo>
                  <a:pt x="5043229" y="2974356"/>
                </a:lnTo>
                <a:lnTo>
                  <a:pt x="5099362" y="2963458"/>
                </a:lnTo>
                <a:lnTo>
                  <a:pt x="5154973" y="2952130"/>
                </a:lnTo>
                <a:lnTo>
                  <a:pt x="5210055" y="2940378"/>
                </a:lnTo>
                <a:lnTo>
                  <a:pt x="5264595" y="2928206"/>
                </a:lnTo>
                <a:lnTo>
                  <a:pt x="5318583" y="2915618"/>
                </a:lnTo>
                <a:lnTo>
                  <a:pt x="5372010" y="2902620"/>
                </a:lnTo>
                <a:lnTo>
                  <a:pt x="5424864" y="2889215"/>
                </a:lnTo>
                <a:lnTo>
                  <a:pt x="5477135" y="2875410"/>
                </a:lnTo>
                <a:lnTo>
                  <a:pt x="5528813" y="2861207"/>
                </a:lnTo>
                <a:lnTo>
                  <a:pt x="5579888" y="2846613"/>
                </a:lnTo>
                <a:lnTo>
                  <a:pt x="5630348" y="2831631"/>
                </a:lnTo>
                <a:lnTo>
                  <a:pt x="5680183" y="2816267"/>
                </a:lnTo>
                <a:lnTo>
                  <a:pt x="5729383" y="2800524"/>
                </a:lnTo>
                <a:lnTo>
                  <a:pt x="5777938" y="2784409"/>
                </a:lnTo>
                <a:lnTo>
                  <a:pt x="5825837" y="2767924"/>
                </a:lnTo>
                <a:lnTo>
                  <a:pt x="5873069" y="2751076"/>
                </a:lnTo>
                <a:lnTo>
                  <a:pt x="5919625" y="2733869"/>
                </a:lnTo>
                <a:lnTo>
                  <a:pt x="5965493" y="2716307"/>
                </a:lnTo>
                <a:lnTo>
                  <a:pt x="6010664" y="2698395"/>
                </a:lnTo>
                <a:lnTo>
                  <a:pt x="6055126" y="2680137"/>
                </a:lnTo>
                <a:lnTo>
                  <a:pt x="6098870" y="2661540"/>
                </a:lnTo>
                <a:lnTo>
                  <a:pt x="6141885" y="2642606"/>
                </a:lnTo>
                <a:lnTo>
                  <a:pt x="6184160" y="2623341"/>
                </a:lnTo>
                <a:lnTo>
                  <a:pt x="6225685" y="2603750"/>
                </a:lnTo>
                <a:lnTo>
                  <a:pt x="6266450" y="2583837"/>
                </a:lnTo>
                <a:lnTo>
                  <a:pt x="6306444" y="2563606"/>
                </a:lnTo>
                <a:lnTo>
                  <a:pt x="6345657" y="2543063"/>
                </a:lnTo>
                <a:lnTo>
                  <a:pt x="6384078" y="2522213"/>
                </a:lnTo>
                <a:lnTo>
                  <a:pt x="6421696" y="2501059"/>
                </a:lnTo>
                <a:lnTo>
                  <a:pt x="6458503" y="2479607"/>
                </a:lnTo>
                <a:lnTo>
                  <a:pt x="6494486" y="2457861"/>
                </a:lnTo>
                <a:lnTo>
                  <a:pt x="6529636" y="2435825"/>
                </a:lnTo>
                <a:lnTo>
                  <a:pt x="6563941" y="2413506"/>
                </a:lnTo>
                <a:lnTo>
                  <a:pt x="6597393" y="2390906"/>
                </a:lnTo>
                <a:lnTo>
                  <a:pt x="6629979" y="2368032"/>
                </a:lnTo>
                <a:lnTo>
                  <a:pt x="6661691" y="2344887"/>
                </a:lnTo>
                <a:lnTo>
                  <a:pt x="6692516" y="2321477"/>
                </a:lnTo>
                <a:lnTo>
                  <a:pt x="6722446" y="2297805"/>
                </a:lnTo>
                <a:lnTo>
                  <a:pt x="6779575" y="2249697"/>
                </a:lnTo>
                <a:lnTo>
                  <a:pt x="6832993" y="2200602"/>
                </a:lnTo>
                <a:lnTo>
                  <a:pt x="6882619" y="2150555"/>
                </a:lnTo>
                <a:lnTo>
                  <a:pt x="6928367" y="2099596"/>
                </a:lnTo>
                <a:lnTo>
                  <a:pt x="6970155" y="2047760"/>
                </a:lnTo>
                <a:lnTo>
                  <a:pt x="7007899" y="1995086"/>
                </a:lnTo>
                <a:lnTo>
                  <a:pt x="7041515" y="1941611"/>
                </a:lnTo>
                <a:lnTo>
                  <a:pt x="7070921" y="1887373"/>
                </a:lnTo>
                <a:lnTo>
                  <a:pt x="7096031" y="1832408"/>
                </a:lnTo>
                <a:lnTo>
                  <a:pt x="7116763" y="1776755"/>
                </a:lnTo>
                <a:lnTo>
                  <a:pt x="7133034" y="1720450"/>
                </a:lnTo>
                <a:lnTo>
                  <a:pt x="7144759" y="1663532"/>
                </a:lnTo>
                <a:lnTo>
                  <a:pt x="7151856" y="1606037"/>
                </a:lnTo>
                <a:lnTo>
                  <a:pt x="7154240" y="1548003"/>
                </a:lnTo>
                <a:lnTo>
                  <a:pt x="7153642" y="1518920"/>
                </a:lnTo>
                <a:lnTo>
                  <a:pt x="7148891" y="1461151"/>
                </a:lnTo>
                <a:lnTo>
                  <a:pt x="7139470" y="1403940"/>
                </a:lnTo>
                <a:lnTo>
                  <a:pt x="7125462" y="1347323"/>
                </a:lnTo>
                <a:lnTo>
                  <a:pt x="7106950" y="1291340"/>
                </a:lnTo>
                <a:lnTo>
                  <a:pt x="7084018" y="1236026"/>
                </a:lnTo>
                <a:lnTo>
                  <a:pt x="7056750" y="1181420"/>
                </a:lnTo>
                <a:lnTo>
                  <a:pt x="7025229" y="1127558"/>
                </a:lnTo>
                <a:lnTo>
                  <a:pt x="6989538" y="1074479"/>
                </a:lnTo>
                <a:lnTo>
                  <a:pt x="6949762" y="1022220"/>
                </a:lnTo>
                <a:lnTo>
                  <a:pt x="6905983" y="970818"/>
                </a:lnTo>
                <a:lnTo>
                  <a:pt x="6858286" y="920310"/>
                </a:lnTo>
                <a:lnTo>
                  <a:pt x="6806753" y="870734"/>
                </a:lnTo>
                <a:lnTo>
                  <a:pt x="6751469" y="822128"/>
                </a:lnTo>
                <a:lnTo>
                  <a:pt x="6692516" y="774528"/>
                </a:lnTo>
                <a:lnTo>
                  <a:pt x="6661691" y="751118"/>
                </a:lnTo>
                <a:lnTo>
                  <a:pt x="6629979" y="727973"/>
                </a:lnTo>
                <a:lnTo>
                  <a:pt x="6597393" y="705099"/>
                </a:lnTo>
                <a:lnTo>
                  <a:pt x="6563941" y="682499"/>
                </a:lnTo>
                <a:lnTo>
                  <a:pt x="6529636" y="660180"/>
                </a:lnTo>
                <a:lnTo>
                  <a:pt x="6494486" y="638144"/>
                </a:lnTo>
                <a:lnTo>
                  <a:pt x="6458503" y="616398"/>
                </a:lnTo>
                <a:lnTo>
                  <a:pt x="6421696" y="594946"/>
                </a:lnTo>
                <a:lnTo>
                  <a:pt x="6384078" y="573792"/>
                </a:lnTo>
                <a:lnTo>
                  <a:pt x="6345657" y="552942"/>
                </a:lnTo>
                <a:lnTo>
                  <a:pt x="6306444" y="532399"/>
                </a:lnTo>
                <a:lnTo>
                  <a:pt x="6266450" y="512168"/>
                </a:lnTo>
                <a:lnTo>
                  <a:pt x="6225685" y="492255"/>
                </a:lnTo>
                <a:lnTo>
                  <a:pt x="6184160" y="472664"/>
                </a:lnTo>
                <a:lnTo>
                  <a:pt x="6141885" y="453399"/>
                </a:lnTo>
                <a:lnTo>
                  <a:pt x="6098870" y="434465"/>
                </a:lnTo>
                <a:lnTo>
                  <a:pt x="6055126" y="415868"/>
                </a:lnTo>
                <a:lnTo>
                  <a:pt x="6010664" y="397610"/>
                </a:lnTo>
                <a:lnTo>
                  <a:pt x="5965493" y="379698"/>
                </a:lnTo>
                <a:lnTo>
                  <a:pt x="5919625" y="362136"/>
                </a:lnTo>
                <a:lnTo>
                  <a:pt x="5873069" y="344929"/>
                </a:lnTo>
                <a:lnTo>
                  <a:pt x="5825837" y="328081"/>
                </a:lnTo>
                <a:lnTo>
                  <a:pt x="5777938" y="311596"/>
                </a:lnTo>
                <a:lnTo>
                  <a:pt x="5729383" y="295481"/>
                </a:lnTo>
                <a:lnTo>
                  <a:pt x="5680183" y="279738"/>
                </a:lnTo>
                <a:lnTo>
                  <a:pt x="5630348" y="264374"/>
                </a:lnTo>
                <a:lnTo>
                  <a:pt x="5579888" y="249392"/>
                </a:lnTo>
                <a:lnTo>
                  <a:pt x="5528813" y="234798"/>
                </a:lnTo>
                <a:lnTo>
                  <a:pt x="5477135" y="220595"/>
                </a:lnTo>
                <a:lnTo>
                  <a:pt x="5424864" y="206790"/>
                </a:lnTo>
                <a:lnTo>
                  <a:pt x="5372010" y="193385"/>
                </a:lnTo>
                <a:lnTo>
                  <a:pt x="5318583" y="180387"/>
                </a:lnTo>
                <a:lnTo>
                  <a:pt x="5264595" y="167799"/>
                </a:lnTo>
                <a:lnTo>
                  <a:pt x="5210055" y="155627"/>
                </a:lnTo>
                <a:lnTo>
                  <a:pt x="5154973" y="143875"/>
                </a:lnTo>
                <a:lnTo>
                  <a:pt x="5099362" y="132547"/>
                </a:lnTo>
                <a:lnTo>
                  <a:pt x="5043229" y="121649"/>
                </a:lnTo>
                <a:lnTo>
                  <a:pt x="4986588" y="111185"/>
                </a:lnTo>
                <a:lnTo>
                  <a:pt x="4929446" y="101160"/>
                </a:lnTo>
                <a:lnTo>
                  <a:pt x="4871816" y="91578"/>
                </a:lnTo>
                <a:lnTo>
                  <a:pt x="4813708" y="82445"/>
                </a:lnTo>
                <a:lnTo>
                  <a:pt x="4755131" y="73764"/>
                </a:lnTo>
                <a:lnTo>
                  <a:pt x="4696097" y="65540"/>
                </a:lnTo>
                <a:lnTo>
                  <a:pt x="4636616" y="57779"/>
                </a:lnTo>
                <a:lnTo>
                  <a:pt x="4576698" y="50485"/>
                </a:lnTo>
                <a:lnTo>
                  <a:pt x="4516354" y="43662"/>
                </a:lnTo>
                <a:lnTo>
                  <a:pt x="4455594" y="37315"/>
                </a:lnTo>
                <a:lnTo>
                  <a:pt x="4394429" y="31449"/>
                </a:lnTo>
                <a:lnTo>
                  <a:pt x="4332869" y="26069"/>
                </a:lnTo>
                <a:lnTo>
                  <a:pt x="4270924" y="21179"/>
                </a:lnTo>
                <a:lnTo>
                  <a:pt x="4208606" y="16784"/>
                </a:lnTo>
                <a:lnTo>
                  <a:pt x="4145924" y="12888"/>
                </a:lnTo>
                <a:lnTo>
                  <a:pt x="4082888" y="9497"/>
                </a:lnTo>
                <a:lnTo>
                  <a:pt x="4019510" y="6614"/>
                </a:lnTo>
                <a:lnTo>
                  <a:pt x="3955800" y="4245"/>
                </a:lnTo>
                <a:lnTo>
                  <a:pt x="3891768" y="2395"/>
                </a:lnTo>
                <a:lnTo>
                  <a:pt x="3827425" y="1067"/>
                </a:lnTo>
                <a:lnTo>
                  <a:pt x="3762781" y="267"/>
                </a:lnTo>
                <a:lnTo>
                  <a:pt x="3697846" y="0"/>
                </a:lnTo>
                <a:close/>
              </a:path>
            </a:pathLst>
          </a:custGeom>
          <a:solidFill>
            <a:srgbClr val="C0E6E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70053" y="1487441"/>
            <a:ext cx="5974563" cy="21150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54050" algn="ctr">
              <a:lnSpc>
                <a:spcPct val="116700"/>
              </a:lnSpc>
              <a:spcBef>
                <a:spcPts val="95"/>
              </a:spcBef>
            </a:pPr>
            <a:r>
              <a:rPr sz="4000" dirty="0"/>
              <a:t>The dental nurse will  give you a </a:t>
            </a:r>
            <a:r>
              <a:rPr sz="4000" b="1" dirty="0">
                <a:latin typeface="Gill Sans MT"/>
                <a:cs typeface="Gill Sans MT"/>
              </a:rPr>
              <a:t>sticker </a:t>
            </a:r>
            <a:r>
              <a:rPr sz="4000" dirty="0"/>
              <a:t>for being</a:t>
            </a:r>
            <a:r>
              <a:rPr lang="en-GB" sz="4000" dirty="0"/>
              <a:t> </a:t>
            </a:r>
            <a:r>
              <a:rPr sz="4000" dirty="0"/>
              <a:t>an </a:t>
            </a:r>
            <a:r>
              <a:rPr sz="4000" b="1" dirty="0">
                <a:latin typeface="Gill Sans MT"/>
                <a:cs typeface="Gill Sans MT"/>
              </a:rPr>
              <a:t>amazing patient</a:t>
            </a:r>
            <a:r>
              <a:rPr sz="4000" dirty="0"/>
              <a:t>.</a:t>
            </a:r>
            <a:endParaRPr sz="4000" dirty="0">
              <a:latin typeface="Gill Sans MT"/>
              <a:cs typeface="Gill Sans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974483"/>
            <a:ext cx="10692130" cy="6585584"/>
            <a:chOff x="0" y="974483"/>
            <a:chExt cx="10692130" cy="6585584"/>
          </a:xfrm>
        </p:grpSpPr>
        <p:pic>
          <p:nvPicPr>
            <p:cNvPr id="5" name="object 5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74483"/>
              <a:ext cx="3492004" cy="658552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43547" y="3608857"/>
              <a:ext cx="3267798" cy="324046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48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5564" y="7103210"/>
              <a:ext cx="1283435" cy="34179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469619" y="4407592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5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5"/>
              </a:lnSpc>
            </a:pPr>
            <a:endParaRPr b="0" spc="85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2005"/>
            <a:ext cx="10692130" cy="6948170"/>
            <a:chOff x="0" y="612005"/>
            <a:chExt cx="10692130" cy="6948170"/>
          </a:xfrm>
        </p:grpSpPr>
        <p:sp>
          <p:nvSpPr>
            <p:cNvPr id="3" name="object 3"/>
            <p:cNvSpPr/>
            <p:nvPr/>
          </p:nvSpPr>
          <p:spPr>
            <a:xfrm>
              <a:off x="1027092" y="612005"/>
              <a:ext cx="6431280" cy="3486785"/>
            </a:xfrm>
            <a:custGeom>
              <a:avLst/>
              <a:gdLst/>
              <a:ahLst/>
              <a:cxnLst/>
              <a:rect l="l" t="t" r="r" b="b"/>
              <a:pathLst>
                <a:path w="6431280" h="3486785">
                  <a:moveTo>
                    <a:pt x="2904909" y="0"/>
                  </a:moveTo>
                  <a:lnTo>
                    <a:pt x="2844890" y="364"/>
                  </a:lnTo>
                  <a:lnTo>
                    <a:pt x="2785168" y="1454"/>
                  </a:lnTo>
                  <a:lnTo>
                    <a:pt x="2725754" y="3261"/>
                  </a:lnTo>
                  <a:lnTo>
                    <a:pt x="2666660" y="5779"/>
                  </a:lnTo>
                  <a:lnTo>
                    <a:pt x="2607898" y="9000"/>
                  </a:lnTo>
                  <a:lnTo>
                    <a:pt x="2549479" y="12918"/>
                  </a:lnTo>
                  <a:lnTo>
                    <a:pt x="2491414" y="17526"/>
                  </a:lnTo>
                  <a:lnTo>
                    <a:pt x="2433716" y="22816"/>
                  </a:lnTo>
                  <a:lnTo>
                    <a:pt x="2376397" y="28783"/>
                  </a:lnTo>
                  <a:lnTo>
                    <a:pt x="2319467" y="35417"/>
                  </a:lnTo>
                  <a:lnTo>
                    <a:pt x="2262939" y="42714"/>
                  </a:lnTo>
                  <a:lnTo>
                    <a:pt x="2206824" y="50665"/>
                  </a:lnTo>
                  <a:lnTo>
                    <a:pt x="2151134" y="59263"/>
                  </a:lnTo>
                  <a:lnTo>
                    <a:pt x="2095881" y="68502"/>
                  </a:lnTo>
                  <a:lnTo>
                    <a:pt x="2041076" y="78375"/>
                  </a:lnTo>
                  <a:lnTo>
                    <a:pt x="1986731" y="88874"/>
                  </a:lnTo>
                  <a:lnTo>
                    <a:pt x="1932858" y="99993"/>
                  </a:lnTo>
                  <a:lnTo>
                    <a:pt x="1879468" y="111725"/>
                  </a:lnTo>
                  <a:lnTo>
                    <a:pt x="1826574" y="124062"/>
                  </a:lnTo>
                  <a:lnTo>
                    <a:pt x="1774186" y="136997"/>
                  </a:lnTo>
                  <a:lnTo>
                    <a:pt x="1722316" y="150524"/>
                  </a:lnTo>
                  <a:lnTo>
                    <a:pt x="1670976" y="164636"/>
                  </a:lnTo>
                  <a:lnTo>
                    <a:pt x="1620179" y="179325"/>
                  </a:lnTo>
                  <a:lnTo>
                    <a:pt x="1569934" y="194584"/>
                  </a:lnTo>
                  <a:lnTo>
                    <a:pt x="1520255" y="210407"/>
                  </a:lnTo>
                  <a:lnTo>
                    <a:pt x="1471153" y="226787"/>
                  </a:lnTo>
                  <a:lnTo>
                    <a:pt x="1422639" y="243716"/>
                  </a:lnTo>
                  <a:lnTo>
                    <a:pt x="1374725" y="261187"/>
                  </a:lnTo>
                  <a:lnTo>
                    <a:pt x="1327423" y="279194"/>
                  </a:lnTo>
                  <a:lnTo>
                    <a:pt x="1280745" y="297729"/>
                  </a:lnTo>
                  <a:lnTo>
                    <a:pt x="1234702" y="316786"/>
                  </a:lnTo>
                  <a:lnTo>
                    <a:pt x="1189306" y="336357"/>
                  </a:lnTo>
                  <a:lnTo>
                    <a:pt x="1144568" y="356435"/>
                  </a:lnTo>
                  <a:lnTo>
                    <a:pt x="1100501" y="377014"/>
                  </a:lnTo>
                  <a:lnTo>
                    <a:pt x="1057115" y="398086"/>
                  </a:lnTo>
                  <a:lnTo>
                    <a:pt x="1014424" y="419645"/>
                  </a:lnTo>
                  <a:lnTo>
                    <a:pt x="972437" y="441683"/>
                  </a:lnTo>
                  <a:lnTo>
                    <a:pt x="931168" y="464193"/>
                  </a:lnTo>
                  <a:lnTo>
                    <a:pt x="890627" y="487169"/>
                  </a:lnTo>
                  <a:lnTo>
                    <a:pt x="850826" y="510603"/>
                  </a:lnTo>
                  <a:lnTo>
                    <a:pt x="811778" y="534488"/>
                  </a:lnTo>
                  <a:lnTo>
                    <a:pt x="773493" y="558818"/>
                  </a:lnTo>
                  <a:lnTo>
                    <a:pt x="735984" y="583585"/>
                  </a:lnTo>
                  <a:lnTo>
                    <a:pt x="699262" y="608782"/>
                  </a:lnTo>
                  <a:lnTo>
                    <a:pt x="663338" y="634403"/>
                  </a:lnTo>
                  <a:lnTo>
                    <a:pt x="628225" y="660439"/>
                  </a:lnTo>
                  <a:lnTo>
                    <a:pt x="593935" y="686885"/>
                  </a:lnTo>
                  <a:lnTo>
                    <a:pt x="560478" y="713734"/>
                  </a:lnTo>
                  <a:lnTo>
                    <a:pt x="527866" y="740977"/>
                  </a:lnTo>
                  <a:lnTo>
                    <a:pt x="496112" y="768609"/>
                  </a:lnTo>
                  <a:lnTo>
                    <a:pt x="465226" y="796622"/>
                  </a:lnTo>
                  <a:lnTo>
                    <a:pt x="435221" y="825009"/>
                  </a:lnTo>
                  <a:lnTo>
                    <a:pt x="406108" y="853763"/>
                  </a:lnTo>
                  <a:lnTo>
                    <a:pt x="377899" y="882878"/>
                  </a:lnTo>
                  <a:lnTo>
                    <a:pt x="350606" y="912345"/>
                  </a:lnTo>
                  <a:lnTo>
                    <a:pt x="324240" y="942159"/>
                  </a:lnTo>
                  <a:lnTo>
                    <a:pt x="298812" y="972312"/>
                  </a:lnTo>
                  <a:lnTo>
                    <a:pt x="274336" y="1002797"/>
                  </a:lnTo>
                  <a:lnTo>
                    <a:pt x="250822" y="1033608"/>
                  </a:lnTo>
                  <a:lnTo>
                    <a:pt x="228281" y="1064736"/>
                  </a:lnTo>
                  <a:lnTo>
                    <a:pt x="206727" y="1096176"/>
                  </a:lnTo>
                  <a:lnTo>
                    <a:pt x="166621" y="1159960"/>
                  </a:lnTo>
                  <a:lnTo>
                    <a:pt x="130598" y="1224905"/>
                  </a:lnTo>
                  <a:lnTo>
                    <a:pt x="98752" y="1290954"/>
                  </a:lnTo>
                  <a:lnTo>
                    <a:pt x="71175" y="1358051"/>
                  </a:lnTo>
                  <a:lnTo>
                    <a:pt x="47961" y="1426140"/>
                  </a:lnTo>
                  <a:lnTo>
                    <a:pt x="29204" y="1495166"/>
                  </a:lnTo>
                  <a:lnTo>
                    <a:pt x="14997" y="1565071"/>
                  </a:lnTo>
                  <a:lnTo>
                    <a:pt x="5434" y="1635800"/>
                  </a:lnTo>
                  <a:lnTo>
                    <a:pt x="607" y="1707297"/>
                  </a:lnTo>
                  <a:lnTo>
                    <a:pt x="0" y="1743316"/>
                  </a:lnTo>
                  <a:lnTo>
                    <a:pt x="607" y="1779335"/>
                  </a:lnTo>
                  <a:lnTo>
                    <a:pt x="5434" y="1850832"/>
                  </a:lnTo>
                  <a:lnTo>
                    <a:pt x="14997" y="1921561"/>
                  </a:lnTo>
                  <a:lnTo>
                    <a:pt x="29204" y="1991466"/>
                  </a:lnTo>
                  <a:lnTo>
                    <a:pt x="47961" y="2060491"/>
                  </a:lnTo>
                  <a:lnTo>
                    <a:pt x="71175" y="2128581"/>
                  </a:lnTo>
                  <a:lnTo>
                    <a:pt x="98752" y="2195678"/>
                  </a:lnTo>
                  <a:lnTo>
                    <a:pt x="130598" y="2261727"/>
                  </a:lnTo>
                  <a:lnTo>
                    <a:pt x="166621" y="2326671"/>
                  </a:lnTo>
                  <a:lnTo>
                    <a:pt x="206727" y="2390456"/>
                  </a:lnTo>
                  <a:lnTo>
                    <a:pt x="228281" y="2421895"/>
                  </a:lnTo>
                  <a:lnTo>
                    <a:pt x="250822" y="2453024"/>
                  </a:lnTo>
                  <a:lnTo>
                    <a:pt x="274336" y="2483834"/>
                  </a:lnTo>
                  <a:lnTo>
                    <a:pt x="298812" y="2514319"/>
                  </a:lnTo>
                  <a:lnTo>
                    <a:pt x="324240" y="2544472"/>
                  </a:lnTo>
                  <a:lnTo>
                    <a:pt x="350606" y="2574286"/>
                  </a:lnTo>
                  <a:lnTo>
                    <a:pt x="377899" y="2603754"/>
                  </a:lnTo>
                  <a:lnTo>
                    <a:pt x="406108" y="2632868"/>
                  </a:lnTo>
                  <a:lnTo>
                    <a:pt x="435221" y="2661623"/>
                  </a:lnTo>
                  <a:lnTo>
                    <a:pt x="465226" y="2690010"/>
                  </a:lnTo>
                  <a:lnTo>
                    <a:pt x="496112" y="2718023"/>
                  </a:lnTo>
                  <a:lnTo>
                    <a:pt x="527866" y="2745655"/>
                  </a:lnTo>
                  <a:lnTo>
                    <a:pt x="560478" y="2772898"/>
                  </a:lnTo>
                  <a:lnTo>
                    <a:pt x="593935" y="2799746"/>
                  </a:lnTo>
                  <a:lnTo>
                    <a:pt x="628225" y="2826192"/>
                  </a:lnTo>
                  <a:lnTo>
                    <a:pt x="663338" y="2852229"/>
                  </a:lnTo>
                  <a:lnTo>
                    <a:pt x="699262" y="2877850"/>
                  </a:lnTo>
                  <a:lnTo>
                    <a:pt x="735984" y="2903047"/>
                  </a:lnTo>
                  <a:lnTo>
                    <a:pt x="773493" y="2927814"/>
                  </a:lnTo>
                  <a:lnTo>
                    <a:pt x="811778" y="2952143"/>
                  </a:lnTo>
                  <a:lnTo>
                    <a:pt x="850826" y="2976029"/>
                  </a:lnTo>
                  <a:lnTo>
                    <a:pt x="890627" y="2999463"/>
                  </a:lnTo>
                  <a:lnTo>
                    <a:pt x="931168" y="3022438"/>
                  </a:lnTo>
                  <a:lnTo>
                    <a:pt x="972437" y="3044949"/>
                  </a:lnTo>
                  <a:lnTo>
                    <a:pt x="1014424" y="3066987"/>
                  </a:lnTo>
                  <a:lnTo>
                    <a:pt x="1057115" y="3088545"/>
                  </a:lnTo>
                  <a:lnTo>
                    <a:pt x="1100501" y="3109617"/>
                  </a:lnTo>
                  <a:lnTo>
                    <a:pt x="1144568" y="3130196"/>
                  </a:lnTo>
                  <a:lnTo>
                    <a:pt x="1189306" y="3150275"/>
                  </a:lnTo>
                  <a:lnTo>
                    <a:pt x="1234702" y="3169846"/>
                  </a:lnTo>
                  <a:lnTo>
                    <a:pt x="1280745" y="3188902"/>
                  </a:lnTo>
                  <a:lnTo>
                    <a:pt x="1327423" y="3207438"/>
                  </a:lnTo>
                  <a:lnTo>
                    <a:pt x="1374725" y="3225445"/>
                  </a:lnTo>
                  <a:lnTo>
                    <a:pt x="1422639" y="3242916"/>
                  </a:lnTo>
                  <a:lnTo>
                    <a:pt x="1471153" y="3259845"/>
                  </a:lnTo>
                  <a:lnTo>
                    <a:pt x="1520255" y="3276224"/>
                  </a:lnTo>
                  <a:lnTo>
                    <a:pt x="1569934" y="3292047"/>
                  </a:lnTo>
                  <a:lnTo>
                    <a:pt x="1620179" y="3307307"/>
                  </a:lnTo>
                  <a:lnTo>
                    <a:pt x="1670976" y="3321996"/>
                  </a:lnTo>
                  <a:lnTo>
                    <a:pt x="1722316" y="3336107"/>
                  </a:lnTo>
                  <a:lnTo>
                    <a:pt x="1774186" y="3349634"/>
                  </a:lnTo>
                  <a:lnTo>
                    <a:pt x="1826574" y="3362570"/>
                  </a:lnTo>
                  <a:lnTo>
                    <a:pt x="1879468" y="3374907"/>
                  </a:lnTo>
                  <a:lnTo>
                    <a:pt x="1932858" y="3386638"/>
                  </a:lnTo>
                  <a:lnTo>
                    <a:pt x="1986731" y="3397757"/>
                  </a:lnTo>
                  <a:lnTo>
                    <a:pt x="2041076" y="3408257"/>
                  </a:lnTo>
                  <a:lnTo>
                    <a:pt x="2095881" y="3418129"/>
                  </a:lnTo>
                  <a:lnTo>
                    <a:pt x="2151134" y="3427368"/>
                  </a:lnTo>
                  <a:lnTo>
                    <a:pt x="2206824" y="3435967"/>
                  </a:lnTo>
                  <a:lnTo>
                    <a:pt x="2262939" y="3443918"/>
                  </a:lnTo>
                  <a:lnTo>
                    <a:pt x="2319467" y="3451214"/>
                  </a:lnTo>
                  <a:lnTo>
                    <a:pt x="2376397" y="3457849"/>
                  </a:lnTo>
                  <a:lnTo>
                    <a:pt x="2433716" y="3463815"/>
                  </a:lnTo>
                  <a:lnTo>
                    <a:pt x="2491414" y="3469106"/>
                  </a:lnTo>
                  <a:lnTo>
                    <a:pt x="2549479" y="3473713"/>
                  </a:lnTo>
                  <a:lnTo>
                    <a:pt x="2607898" y="3477632"/>
                  </a:lnTo>
                  <a:lnTo>
                    <a:pt x="2666660" y="3480853"/>
                  </a:lnTo>
                  <a:lnTo>
                    <a:pt x="2725754" y="3483371"/>
                  </a:lnTo>
                  <a:lnTo>
                    <a:pt x="2785168" y="3485178"/>
                  </a:lnTo>
                  <a:lnTo>
                    <a:pt x="2844890" y="3486267"/>
                  </a:lnTo>
                  <a:lnTo>
                    <a:pt x="2904909" y="3486632"/>
                  </a:lnTo>
                  <a:lnTo>
                    <a:pt x="2964949" y="3486267"/>
                  </a:lnTo>
                  <a:lnTo>
                    <a:pt x="3024693" y="3485177"/>
                  </a:lnTo>
                  <a:lnTo>
                    <a:pt x="3084129" y="3483368"/>
                  </a:lnTo>
                  <a:lnTo>
                    <a:pt x="3143244" y="3480849"/>
                  </a:lnTo>
                  <a:lnTo>
                    <a:pt x="3202028" y="3477625"/>
                  </a:lnTo>
                  <a:lnTo>
                    <a:pt x="3260469" y="3473704"/>
                  </a:lnTo>
                  <a:lnTo>
                    <a:pt x="3318554" y="3469093"/>
                  </a:lnTo>
                  <a:lnTo>
                    <a:pt x="3376272" y="3463798"/>
                  </a:lnTo>
                  <a:lnTo>
                    <a:pt x="3433612" y="3457828"/>
                  </a:lnTo>
                  <a:lnTo>
                    <a:pt x="3490562" y="3451188"/>
                  </a:lnTo>
                  <a:lnTo>
                    <a:pt x="3547109" y="3443886"/>
                  </a:lnTo>
                  <a:lnTo>
                    <a:pt x="3603243" y="3435929"/>
                  </a:lnTo>
                  <a:lnTo>
                    <a:pt x="3658952" y="3427325"/>
                  </a:lnTo>
                  <a:lnTo>
                    <a:pt x="3714224" y="3418079"/>
                  </a:lnTo>
                  <a:lnTo>
                    <a:pt x="3769047" y="3408199"/>
                  </a:lnTo>
                  <a:lnTo>
                    <a:pt x="3823409" y="3397692"/>
                  </a:lnTo>
                  <a:lnTo>
                    <a:pt x="3877300" y="3386565"/>
                  </a:lnTo>
                  <a:lnTo>
                    <a:pt x="3930706" y="3374825"/>
                  </a:lnTo>
                  <a:lnTo>
                    <a:pt x="3983617" y="3362479"/>
                  </a:lnTo>
                  <a:lnTo>
                    <a:pt x="4036021" y="3349534"/>
                  </a:lnTo>
                  <a:lnTo>
                    <a:pt x="4087907" y="3335998"/>
                  </a:lnTo>
                  <a:lnTo>
                    <a:pt x="4139261" y="3321876"/>
                  </a:lnTo>
                  <a:lnTo>
                    <a:pt x="4190073" y="3307177"/>
                  </a:lnTo>
                  <a:lnTo>
                    <a:pt x="4240332" y="3291906"/>
                  </a:lnTo>
                  <a:lnTo>
                    <a:pt x="4290024" y="3276072"/>
                  </a:lnTo>
                  <a:lnTo>
                    <a:pt x="4339140" y="3259681"/>
                  </a:lnTo>
                  <a:lnTo>
                    <a:pt x="4387666" y="3242741"/>
                  </a:lnTo>
                  <a:lnTo>
                    <a:pt x="4435591" y="3225257"/>
                  </a:lnTo>
                  <a:lnTo>
                    <a:pt x="4482905" y="3207238"/>
                  </a:lnTo>
                  <a:lnTo>
                    <a:pt x="4529593" y="3188690"/>
                  </a:lnTo>
                  <a:lnTo>
                    <a:pt x="4575647" y="3169620"/>
                  </a:lnTo>
                  <a:lnTo>
                    <a:pt x="4621052" y="3150035"/>
                  </a:lnTo>
                  <a:lnTo>
                    <a:pt x="4665798" y="3129943"/>
                  </a:lnTo>
                  <a:lnTo>
                    <a:pt x="4709874" y="3109350"/>
                  </a:lnTo>
                  <a:lnTo>
                    <a:pt x="4753267" y="3088264"/>
                  </a:lnTo>
                  <a:lnTo>
                    <a:pt x="4795965" y="3066691"/>
                  </a:lnTo>
                  <a:lnTo>
                    <a:pt x="4837958" y="3044638"/>
                  </a:lnTo>
                  <a:lnTo>
                    <a:pt x="4879233" y="3022113"/>
                  </a:lnTo>
                  <a:lnTo>
                    <a:pt x="4919778" y="2999122"/>
                  </a:lnTo>
                  <a:lnTo>
                    <a:pt x="4959582" y="2975672"/>
                  </a:lnTo>
                  <a:lnTo>
                    <a:pt x="4998634" y="2951771"/>
                  </a:lnTo>
                  <a:lnTo>
                    <a:pt x="5036921" y="2927425"/>
                  </a:lnTo>
                  <a:lnTo>
                    <a:pt x="5074432" y="2902642"/>
                  </a:lnTo>
                  <a:lnTo>
                    <a:pt x="5111155" y="2877429"/>
                  </a:lnTo>
                  <a:lnTo>
                    <a:pt x="5147078" y="2851792"/>
                  </a:lnTo>
                  <a:lnTo>
                    <a:pt x="5182191" y="2825738"/>
                  </a:lnTo>
                  <a:lnTo>
                    <a:pt x="5216480" y="2799275"/>
                  </a:lnTo>
                  <a:lnTo>
                    <a:pt x="5249935" y="2772410"/>
                  </a:lnTo>
                  <a:lnTo>
                    <a:pt x="5282543" y="2745149"/>
                  </a:lnTo>
                  <a:lnTo>
                    <a:pt x="5314293" y="2717500"/>
                  </a:lnTo>
                  <a:lnTo>
                    <a:pt x="5345174" y="2689469"/>
                  </a:lnTo>
                  <a:lnTo>
                    <a:pt x="5375173" y="2661065"/>
                  </a:lnTo>
                  <a:lnTo>
                    <a:pt x="5404279" y="2632292"/>
                  </a:lnTo>
                  <a:lnTo>
                    <a:pt x="5432480" y="2603160"/>
                  </a:lnTo>
                  <a:lnTo>
                    <a:pt x="5459765" y="2573674"/>
                  </a:lnTo>
                  <a:lnTo>
                    <a:pt x="5486121" y="2543842"/>
                  </a:lnTo>
                  <a:lnTo>
                    <a:pt x="5511538" y="2513671"/>
                  </a:lnTo>
                  <a:lnTo>
                    <a:pt x="5536003" y="2483167"/>
                  </a:lnTo>
                  <a:lnTo>
                    <a:pt x="5559504" y="2452339"/>
                  </a:lnTo>
                  <a:lnTo>
                    <a:pt x="5582031" y="2421192"/>
                  </a:lnTo>
                  <a:lnTo>
                    <a:pt x="5603571" y="2389734"/>
                  </a:lnTo>
                  <a:lnTo>
                    <a:pt x="5643644" y="2325912"/>
                  </a:lnTo>
                  <a:lnTo>
                    <a:pt x="5679630" y="2260930"/>
                  </a:lnTo>
                  <a:lnTo>
                    <a:pt x="5804099" y="2266822"/>
                  </a:lnTo>
                  <a:lnTo>
                    <a:pt x="6061684" y="2311176"/>
                  </a:lnTo>
                  <a:lnTo>
                    <a:pt x="6316145" y="2361565"/>
                  </a:lnTo>
                  <a:lnTo>
                    <a:pt x="6431241" y="2385568"/>
                  </a:lnTo>
                  <a:lnTo>
                    <a:pt x="6035337" y="2225248"/>
                  </a:lnTo>
                  <a:lnTo>
                    <a:pt x="5832946" y="2140140"/>
                  </a:lnTo>
                  <a:lnTo>
                    <a:pt x="5760688" y="2101743"/>
                  </a:lnTo>
                  <a:lnTo>
                    <a:pt x="5755182" y="2081555"/>
                  </a:lnTo>
                  <a:lnTo>
                    <a:pt x="5769497" y="2034442"/>
                  </a:lnTo>
                  <a:lnTo>
                    <a:pt x="5781693" y="1986895"/>
                  </a:lnTo>
                  <a:lnTo>
                    <a:pt x="5791738" y="1938933"/>
                  </a:lnTo>
                  <a:lnTo>
                    <a:pt x="5799603" y="1890575"/>
                  </a:lnTo>
                  <a:lnTo>
                    <a:pt x="5805258" y="1841841"/>
                  </a:lnTo>
                  <a:lnTo>
                    <a:pt x="5808673" y="1792748"/>
                  </a:lnTo>
                  <a:lnTo>
                    <a:pt x="5809818" y="1743316"/>
                  </a:lnTo>
                  <a:lnTo>
                    <a:pt x="5809210" y="1707297"/>
                  </a:lnTo>
                  <a:lnTo>
                    <a:pt x="5804383" y="1635800"/>
                  </a:lnTo>
                  <a:lnTo>
                    <a:pt x="5794820" y="1565071"/>
                  </a:lnTo>
                  <a:lnTo>
                    <a:pt x="5780613" y="1495166"/>
                  </a:lnTo>
                  <a:lnTo>
                    <a:pt x="5761856" y="1426140"/>
                  </a:lnTo>
                  <a:lnTo>
                    <a:pt x="5738642" y="1358051"/>
                  </a:lnTo>
                  <a:lnTo>
                    <a:pt x="5711066" y="1290954"/>
                  </a:lnTo>
                  <a:lnTo>
                    <a:pt x="5679219" y="1224905"/>
                  </a:lnTo>
                  <a:lnTo>
                    <a:pt x="5643196" y="1159960"/>
                  </a:lnTo>
                  <a:lnTo>
                    <a:pt x="5603091" y="1096176"/>
                  </a:lnTo>
                  <a:lnTo>
                    <a:pt x="5581536" y="1064736"/>
                  </a:lnTo>
                  <a:lnTo>
                    <a:pt x="5558996" y="1033608"/>
                  </a:lnTo>
                  <a:lnTo>
                    <a:pt x="5535481" y="1002797"/>
                  </a:lnTo>
                  <a:lnTo>
                    <a:pt x="5511005" y="972312"/>
                  </a:lnTo>
                  <a:lnTo>
                    <a:pt x="5485578" y="942159"/>
                  </a:lnTo>
                  <a:lnTo>
                    <a:pt x="5459212" y="912345"/>
                  </a:lnTo>
                  <a:lnTo>
                    <a:pt x="5431918" y="882878"/>
                  </a:lnTo>
                  <a:lnTo>
                    <a:pt x="5403709" y="853763"/>
                  </a:lnTo>
                  <a:lnTo>
                    <a:pt x="5374596" y="825009"/>
                  </a:lnTo>
                  <a:lnTo>
                    <a:pt x="5344591" y="796622"/>
                  </a:lnTo>
                  <a:lnTo>
                    <a:pt x="5313706" y="768609"/>
                  </a:lnTo>
                  <a:lnTo>
                    <a:pt x="5281951" y="740977"/>
                  </a:lnTo>
                  <a:lnTo>
                    <a:pt x="5249340" y="713734"/>
                  </a:lnTo>
                  <a:lnTo>
                    <a:pt x="5215883" y="686885"/>
                  </a:lnTo>
                  <a:lnTo>
                    <a:pt x="5181592" y="660439"/>
                  </a:lnTo>
                  <a:lnTo>
                    <a:pt x="5146479" y="634403"/>
                  </a:lnTo>
                  <a:lnTo>
                    <a:pt x="5110555" y="608782"/>
                  </a:lnTo>
                  <a:lnTo>
                    <a:pt x="5073833" y="583585"/>
                  </a:lnTo>
                  <a:lnTo>
                    <a:pt x="5036324" y="558818"/>
                  </a:lnTo>
                  <a:lnTo>
                    <a:pt x="4998039" y="534488"/>
                  </a:lnTo>
                  <a:lnTo>
                    <a:pt x="4958991" y="510603"/>
                  </a:lnTo>
                  <a:lnTo>
                    <a:pt x="4919190" y="487169"/>
                  </a:lnTo>
                  <a:lnTo>
                    <a:pt x="4878650" y="464193"/>
                  </a:lnTo>
                  <a:lnTo>
                    <a:pt x="4837380" y="441683"/>
                  </a:lnTo>
                  <a:lnTo>
                    <a:pt x="4795394" y="419645"/>
                  </a:lnTo>
                  <a:lnTo>
                    <a:pt x="4752702" y="398086"/>
                  </a:lnTo>
                  <a:lnTo>
                    <a:pt x="4709316" y="377014"/>
                  </a:lnTo>
                  <a:lnTo>
                    <a:pt x="4665249" y="356435"/>
                  </a:lnTo>
                  <a:lnTo>
                    <a:pt x="4620512" y="336357"/>
                  </a:lnTo>
                  <a:lnTo>
                    <a:pt x="4575115" y="316786"/>
                  </a:lnTo>
                  <a:lnTo>
                    <a:pt x="4529072" y="297729"/>
                  </a:lnTo>
                  <a:lnTo>
                    <a:pt x="4482394" y="279194"/>
                  </a:lnTo>
                  <a:lnTo>
                    <a:pt x="4435092" y="261187"/>
                  </a:lnTo>
                  <a:lnTo>
                    <a:pt x="4387178" y="243716"/>
                  </a:lnTo>
                  <a:lnTo>
                    <a:pt x="4338665" y="226787"/>
                  </a:lnTo>
                  <a:lnTo>
                    <a:pt x="4289562" y="210407"/>
                  </a:lnTo>
                  <a:lnTo>
                    <a:pt x="4239883" y="194584"/>
                  </a:lnTo>
                  <a:lnTo>
                    <a:pt x="4189639" y="179325"/>
                  </a:lnTo>
                  <a:lnTo>
                    <a:pt x="4138841" y="164636"/>
                  </a:lnTo>
                  <a:lnTo>
                    <a:pt x="4087501" y="150524"/>
                  </a:lnTo>
                  <a:lnTo>
                    <a:pt x="4035632" y="136997"/>
                  </a:lnTo>
                  <a:lnTo>
                    <a:pt x="3983244" y="124062"/>
                  </a:lnTo>
                  <a:lnTo>
                    <a:pt x="3930349" y="111725"/>
                  </a:lnTo>
                  <a:lnTo>
                    <a:pt x="3876959" y="99993"/>
                  </a:lnTo>
                  <a:lnTo>
                    <a:pt x="3823086" y="88874"/>
                  </a:lnTo>
                  <a:lnTo>
                    <a:pt x="3768741" y="78375"/>
                  </a:lnTo>
                  <a:lnTo>
                    <a:pt x="3713936" y="68502"/>
                  </a:lnTo>
                  <a:lnTo>
                    <a:pt x="3658683" y="59263"/>
                  </a:lnTo>
                  <a:lnTo>
                    <a:pt x="3602993" y="50665"/>
                  </a:lnTo>
                  <a:lnTo>
                    <a:pt x="3546878" y="42714"/>
                  </a:lnTo>
                  <a:lnTo>
                    <a:pt x="3490350" y="35417"/>
                  </a:lnTo>
                  <a:lnTo>
                    <a:pt x="3433420" y="28783"/>
                  </a:lnTo>
                  <a:lnTo>
                    <a:pt x="3376101" y="22816"/>
                  </a:lnTo>
                  <a:lnTo>
                    <a:pt x="3318403" y="17526"/>
                  </a:lnTo>
                  <a:lnTo>
                    <a:pt x="3260338" y="12918"/>
                  </a:lnTo>
                  <a:lnTo>
                    <a:pt x="3201919" y="9000"/>
                  </a:lnTo>
                  <a:lnTo>
                    <a:pt x="3143157" y="5779"/>
                  </a:lnTo>
                  <a:lnTo>
                    <a:pt x="3084063" y="3261"/>
                  </a:lnTo>
                  <a:lnTo>
                    <a:pt x="3024649" y="1454"/>
                  </a:lnTo>
                  <a:lnTo>
                    <a:pt x="2964927" y="364"/>
                  </a:lnTo>
                  <a:lnTo>
                    <a:pt x="2904909" y="0"/>
                  </a:lnTo>
                  <a:close/>
                </a:path>
              </a:pathLst>
            </a:custGeom>
            <a:solidFill>
              <a:srgbClr val="C0E6EB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983996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6008"/>
                  </a:lnTo>
                  <a:lnTo>
                    <a:pt x="10692003" y="576008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E9F5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32281" y="1336428"/>
            <a:ext cx="5046548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Your </a:t>
            </a:r>
            <a:r>
              <a:rPr b="1" dirty="0">
                <a:latin typeface="Gill Sans MT"/>
                <a:cs typeface="Gill Sans MT"/>
              </a:rPr>
              <a:t>dental check-up </a:t>
            </a:r>
            <a:r>
              <a:rPr dirty="0"/>
              <a:t>is now  </a:t>
            </a:r>
            <a:r>
              <a:rPr dirty="0">
                <a:latin typeface="Trebuchet MS"/>
                <a:cs typeface="Trebuchet MS"/>
              </a:rPr>
              <a:t>finished, so you will go back to  </a:t>
            </a:r>
            <a:r>
              <a:rPr dirty="0"/>
              <a:t>see the receptionist who will  make another appointment  for next time.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1024356"/>
            <a:ext cx="10692130" cy="6536055"/>
            <a:chOff x="0" y="1024356"/>
            <a:chExt cx="10692130" cy="6536055"/>
          </a:xfrm>
        </p:grpSpPr>
        <p:pic>
          <p:nvPicPr>
            <p:cNvPr id="7" name="object 7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4602" y="1024356"/>
              <a:ext cx="3127400" cy="65356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70648" y="4387824"/>
              <a:ext cx="2551430" cy="2022475"/>
            </a:xfrm>
            <a:custGeom>
              <a:avLst/>
              <a:gdLst/>
              <a:ahLst/>
              <a:cxnLst/>
              <a:rect l="l" t="t" r="r" b="b"/>
              <a:pathLst>
                <a:path w="2551429" h="2022475">
                  <a:moveTo>
                    <a:pt x="0" y="2021979"/>
                  </a:moveTo>
                  <a:lnTo>
                    <a:pt x="2551417" y="2021979"/>
                  </a:lnTo>
                  <a:lnTo>
                    <a:pt x="2551417" y="0"/>
                  </a:lnTo>
                  <a:lnTo>
                    <a:pt x="0" y="0"/>
                  </a:lnTo>
                  <a:lnTo>
                    <a:pt x="0" y="2021979"/>
                  </a:lnTo>
                  <a:close/>
                </a:path>
              </a:pathLst>
            </a:custGeom>
            <a:solidFill>
              <a:srgbClr val="EFF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70153" y="3871353"/>
              <a:ext cx="2552700" cy="447040"/>
            </a:xfrm>
            <a:custGeom>
              <a:avLst/>
              <a:gdLst/>
              <a:ahLst/>
              <a:cxnLst/>
              <a:rect l="l" t="t" r="r" b="b"/>
              <a:pathLst>
                <a:path w="2552700" h="447039">
                  <a:moveTo>
                    <a:pt x="2552407" y="0"/>
                  </a:moveTo>
                  <a:lnTo>
                    <a:pt x="0" y="0"/>
                  </a:lnTo>
                  <a:lnTo>
                    <a:pt x="0" y="446671"/>
                  </a:lnTo>
                  <a:lnTo>
                    <a:pt x="2552407" y="446671"/>
                  </a:lnTo>
                  <a:lnTo>
                    <a:pt x="2552407" y="0"/>
                  </a:lnTo>
                  <a:close/>
                </a:path>
              </a:pathLst>
            </a:custGeom>
            <a:solidFill>
              <a:srgbClr val="F06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32280" y="4135577"/>
              <a:ext cx="1628775" cy="62230"/>
            </a:xfrm>
            <a:custGeom>
              <a:avLst/>
              <a:gdLst/>
              <a:ahLst/>
              <a:cxnLst/>
              <a:rect l="l" t="t" r="r" b="b"/>
              <a:pathLst>
                <a:path w="1628775" h="62229">
                  <a:moveTo>
                    <a:pt x="1628152" y="0"/>
                  </a:moveTo>
                  <a:lnTo>
                    <a:pt x="0" y="0"/>
                  </a:lnTo>
                  <a:lnTo>
                    <a:pt x="0" y="61810"/>
                  </a:lnTo>
                  <a:lnTo>
                    <a:pt x="1628152" y="61810"/>
                  </a:lnTo>
                  <a:lnTo>
                    <a:pt x="1628152" y="0"/>
                  </a:lnTo>
                  <a:close/>
                </a:path>
              </a:pathLst>
            </a:custGeom>
            <a:solidFill>
              <a:srgbClr val="D14A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3773" y="3984899"/>
              <a:ext cx="152801" cy="7751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68489" y="3780015"/>
              <a:ext cx="123825" cy="254635"/>
            </a:xfrm>
            <a:custGeom>
              <a:avLst/>
              <a:gdLst/>
              <a:ahLst/>
              <a:cxnLst/>
              <a:rect l="l" t="t" r="r" b="b"/>
              <a:pathLst>
                <a:path w="123825" h="254635">
                  <a:moveTo>
                    <a:pt x="47853" y="23926"/>
                  </a:moveTo>
                  <a:lnTo>
                    <a:pt x="45961" y="14605"/>
                  </a:lnTo>
                  <a:lnTo>
                    <a:pt x="40843" y="6997"/>
                  </a:lnTo>
                  <a:lnTo>
                    <a:pt x="33235" y="1879"/>
                  </a:lnTo>
                  <a:lnTo>
                    <a:pt x="23926" y="0"/>
                  </a:lnTo>
                  <a:lnTo>
                    <a:pt x="14605" y="1879"/>
                  </a:lnTo>
                  <a:lnTo>
                    <a:pt x="6997" y="6997"/>
                  </a:lnTo>
                  <a:lnTo>
                    <a:pt x="1866" y="14605"/>
                  </a:lnTo>
                  <a:lnTo>
                    <a:pt x="0" y="23926"/>
                  </a:lnTo>
                  <a:lnTo>
                    <a:pt x="0" y="230314"/>
                  </a:lnTo>
                  <a:lnTo>
                    <a:pt x="1866" y="239623"/>
                  </a:lnTo>
                  <a:lnTo>
                    <a:pt x="6997" y="247230"/>
                  </a:lnTo>
                  <a:lnTo>
                    <a:pt x="14605" y="252361"/>
                  </a:lnTo>
                  <a:lnTo>
                    <a:pt x="23926" y="254241"/>
                  </a:lnTo>
                  <a:lnTo>
                    <a:pt x="33235" y="252361"/>
                  </a:lnTo>
                  <a:lnTo>
                    <a:pt x="40843" y="247230"/>
                  </a:lnTo>
                  <a:lnTo>
                    <a:pt x="45961" y="239623"/>
                  </a:lnTo>
                  <a:lnTo>
                    <a:pt x="47853" y="230314"/>
                  </a:lnTo>
                  <a:lnTo>
                    <a:pt x="47853" y="23926"/>
                  </a:lnTo>
                  <a:close/>
                </a:path>
                <a:path w="123825" h="254635">
                  <a:moveTo>
                    <a:pt x="123621" y="23926"/>
                  </a:moveTo>
                  <a:lnTo>
                    <a:pt x="121742" y="14605"/>
                  </a:lnTo>
                  <a:lnTo>
                    <a:pt x="116611" y="6997"/>
                  </a:lnTo>
                  <a:lnTo>
                    <a:pt x="109004" y="1879"/>
                  </a:lnTo>
                  <a:lnTo>
                    <a:pt x="99695" y="0"/>
                  </a:lnTo>
                  <a:lnTo>
                    <a:pt x="90373" y="1879"/>
                  </a:lnTo>
                  <a:lnTo>
                    <a:pt x="82778" y="6997"/>
                  </a:lnTo>
                  <a:lnTo>
                    <a:pt x="77647" y="14605"/>
                  </a:lnTo>
                  <a:lnTo>
                    <a:pt x="75768" y="23926"/>
                  </a:lnTo>
                  <a:lnTo>
                    <a:pt x="75768" y="230314"/>
                  </a:lnTo>
                  <a:lnTo>
                    <a:pt x="77647" y="239623"/>
                  </a:lnTo>
                  <a:lnTo>
                    <a:pt x="82778" y="247230"/>
                  </a:lnTo>
                  <a:lnTo>
                    <a:pt x="90373" y="252361"/>
                  </a:lnTo>
                  <a:lnTo>
                    <a:pt x="99695" y="254241"/>
                  </a:lnTo>
                  <a:lnTo>
                    <a:pt x="109004" y="252361"/>
                  </a:lnTo>
                  <a:lnTo>
                    <a:pt x="116611" y="247230"/>
                  </a:lnTo>
                  <a:lnTo>
                    <a:pt x="121742" y="239623"/>
                  </a:lnTo>
                  <a:lnTo>
                    <a:pt x="123621" y="230314"/>
                  </a:lnTo>
                  <a:lnTo>
                    <a:pt x="123621" y="23926"/>
                  </a:lnTo>
                  <a:close/>
                </a:path>
              </a:pathLst>
            </a:custGeom>
            <a:solidFill>
              <a:srgbClr val="F9C3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0247" y="3984899"/>
              <a:ext cx="152800" cy="7751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14957" y="3780015"/>
              <a:ext cx="123825" cy="254635"/>
            </a:xfrm>
            <a:custGeom>
              <a:avLst/>
              <a:gdLst/>
              <a:ahLst/>
              <a:cxnLst/>
              <a:rect l="l" t="t" r="r" b="b"/>
              <a:pathLst>
                <a:path w="123825" h="254635">
                  <a:moveTo>
                    <a:pt x="47853" y="23926"/>
                  </a:moveTo>
                  <a:lnTo>
                    <a:pt x="45974" y="14605"/>
                  </a:lnTo>
                  <a:lnTo>
                    <a:pt x="40843" y="6997"/>
                  </a:lnTo>
                  <a:lnTo>
                    <a:pt x="33235" y="1879"/>
                  </a:lnTo>
                  <a:lnTo>
                    <a:pt x="23926" y="0"/>
                  </a:lnTo>
                  <a:lnTo>
                    <a:pt x="14605" y="1879"/>
                  </a:lnTo>
                  <a:lnTo>
                    <a:pt x="6997" y="6997"/>
                  </a:lnTo>
                  <a:lnTo>
                    <a:pt x="1879" y="14605"/>
                  </a:lnTo>
                  <a:lnTo>
                    <a:pt x="0" y="23926"/>
                  </a:lnTo>
                  <a:lnTo>
                    <a:pt x="0" y="230314"/>
                  </a:lnTo>
                  <a:lnTo>
                    <a:pt x="1879" y="239623"/>
                  </a:lnTo>
                  <a:lnTo>
                    <a:pt x="6997" y="247230"/>
                  </a:lnTo>
                  <a:lnTo>
                    <a:pt x="14605" y="252361"/>
                  </a:lnTo>
                  <a:lnTo>
                    <a:pt x="23926" y="254241"/>
                  </a:lnTo>
                  <a:lnTo>
                    <a:pt x="33235" y="252361"/>
                  </a:lnTo>
                  <a:lnTo>
                    <a:pt x="40843" y="247230"/>
                  </a:lnTo>
                  <a:lnTo>
                    <a:pt x="45974" y="239623"/>
                  </a:lnTo>
                  <a:lnTo>
                    <a:pt x="47853" y="230314"/>
                  </a:lnTo>
                  <a:lnTo>
                    <a:pt x="47853" y="23926"/>
                  </a:lnTo>
                  <a:close/>
                </a:path>
                <a:path w="123825" h="254635">
                  <a:moveTo>
                    <a:pt x="123621" y="23926"/>
                  </a:moveTo>
                  <a:lnTo>
                    <a:pt x="121742" y="14605"/>
                  </a:lnTo>
                  <a:lnTo>
                    <a:pt x="116624" y="6997"/>
                  </a:lnTo>
                  <a:lnTo>
                    <a:pt x="109016" y="1879"/>
                  </a:lnTo>
                  <a:lnTo>
                    <a:pt x="99695" y="0"/>
                  </a:lnTo>
                  <a:lnTo>
                    <a:pt x="90385" y="1879"/>
                  </a:lnTo>
                  <a:lnTo>
                    <a:pt x="82778" y="6997"/>
                  </a:lnTo>
                  <a:lnTo>
                    <a:pt x="77647" y="14605"/>
                  </a:lnTo>
                  <a:lnTo>
                    <a:pt x="75768" y="23926"/>
                  </a:lnTo>
                  <a:lnTo>
                    <a:pt x="75768" y="230314"/>
                  </a:lnTo>
                  <a:lnTo>
                    <a:pt x="77647" y="239623"/>
                  </a:lnTo>
                  <a:lnTo>
                    <a:pt x="82778" y="247230"/>
                  </a:lnTo>
                  <a:lnTo>
                    <a:pt x="90385" y="252361"/>
                  </a:lnTo>
                  <a:lnTo>
                    <a:pt x="99695" y="254241"/>
                  </a:lnTo>
                  <a:lnTo>
                    <a:pt x="109016" y="252361"/>
                  </a:lnTo>
                  <a:lnTo>
                    <a:pt x="116624" y="247230"/>
                  </a:lnTo>
                  <a:lnTo>
                    <a:pt x="121742" y="239623"/>
                  </a:lnTo>
                  <a:lnTo>
                    <a:pt x="123621" y="230314"/>
                  </a:lnTo>
                  <a:lnTo>
                    <a:pt x="123621" y="23926"/>
                  </a:lnTo>
                  <a:close/>
                </a:path>
              </a:pathLst>
            </a:custGeom>
            <a:solidFill>
              <a:srgbClr val="F9C3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6719" y="3984899"/>
              <a:ext cx="152800" cy="7751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861426" y="3780015"/>
              <a:ext cx="123825" cy="254635"/>
            </a:xfrm>
            <a:custGeom>
              <a:avLst/>
              <a:gdLst/>
              <a:ahLst/>
              <a:cxnLst/>
              <a:rect l="l" t="t" r="r" b="b"/>
              <a:pathLst>
                <a:path w="123825" h="254635">
                  <a:moveTo>
                    <a:pt x="47853" y="23926"/>
                  </a:moveTo>
                  <a:lnTo>
                    <a:pt x="45974" y="14605"/>
                  </a:lnTo>
                  <a:lnTo>
                    <a:pt x="40843" y="6997"/>
                  </a:lnTo>
                  <a:lnTo>
                    <a:pt x="33235" y="1879"/>
                  </a:lnTo>
                  <a:lnTo>
                    <a:pt x="23926" y="0"/>
                  </a:lnTo>
                  <a:lnTo>
                    <a:pt x="14617" y="1879"/>
                  </a:lnTo>
                  <a:lnTo>
                    <a:pt x="7010" y="6997"/>
                  </a:lnTo>
                  <a:lnTo>
                    <a:pt x="1879" y="14605"/>
                  </a:lnTo>
                  <a:lnTo>
                    <a:pt x="0" y="23926"/>
                  </a:lnTo>
                  <a:lnTo>
                    <a:pt x="0" y="230314"/>
                  </a:lnTo>
                  <a:lnTo>
                    <a:pt x="1879" y="239623"/>
                  </a:lnTo>
                  <a:lnTo>
                    <a:pt x="7010" y="247230"/>
                  </a:lnTo>
                  <a:lnTo>
                    <a:pt x="14617" y="252361"/>
                  </a:lnTo>
                  <a:lnTo>
                    <a:pt x="23926" y="254241"/>
                  </a:lnTo>
                  <a:lnTo>
                    <a:pt x="33235" y="252361"/>
                  </a:lnTo>
                  <a:lnTo>
                    <a:pt x="40843" y="247230"/>
                  </a:lnTo>
                  <a:lnTo>
                    <a:pt x="45974" y="239623"/>
                  </a:lnTo>
                  <a:lnTo>
                    <a:pt x="47853" y="230314"/>
                  </a:lnTo>
                  <a:lnTo>
                    <a:pt x="47853" y="23926"/>
                  </a:lnTo>
                  <a:close/>
                </a:path>
                <a:path w="123825" h="254635">
                  <a:moveTo>
                    <a:pt x="123634" y="23926"/>
                  </a:moveTo>
                  <a:lnTo>
                    <a:pt x="121742" y="14605"/>
                  </a:lnTo>
                  <a:lnTo>
                    <a:pt x="116624" y="6997"/>
                  </a:lnTo>
                  <a:lnTo>
                    <a:pt x="109016" y="1879"/>
                  </a:lnTo>
                  <a:lnTo>
                    <a:pt x="99707" y="0"/>
                  </a:lnTo>
                  <a:lnTo>
                    <a:pt x="90385" y="1879"/>
                  </a:lnTo>
                  <a:lnTo>
                    <a:pt x="82778" y="6997"/>
                  </a:lnTo>
                  <a:lnTo>
                    <a:pt x="77660" y="14605"/>
                  </a:lnTo>
                  <a:lnTo>
                    <a:pt x="75780" y="23926"/>
                  </a:lnTo>
                  <a:lnTo>
                    <a:pt x="75780" y="230314"/>
                  </a:lnTo>
                  <a:lnTo>
                    <a:pt x="77660" y="239623"/>
                  </a:lnTo>
                  <a:lnTo>
                    <a:pt x="82778" y="247230"/>
                  </a:lnTo>
                  <a:lnTo>
                    <a:pt x="90385" y="252361"/>
                  </a:lnTo>
                  <a:lnTo>
                    <a:pt x="99707" y="254241"/>
                  </a:lnTo>
                  <a:lnTo>
                    <a:pt x="109016" y="252361"/>
                  </a:lnTo>
                  <a:lnTo>
                    <a:pt x="116624" y="247230"/>
                  </a:lnTo>
                  <a:lnTo>
                    <a:pt x="121742" y="239623"/>
                  </a:lnTo>
                  <a:lnTo>
                    <a:pt x="123634" y="230314"/>
                  </a:lnTo>
                  <a:lnTo>
                    <a:pt x="123634" y="23926"/>
                  </a:lnTo>
                  <a:close/>
                </a:path>
              </a:pathLst>
            </a:custGeom>
            <a:solidFill>
              <a:srgbClr val="F9C3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3190" y="3984899"/>
              <a:ext cx="152800" cy="7751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307894" y="3780015"/>
              <a:ext cx="123825" cy="254635"/>
            </a:xfrm>
            <a:custGeom>
              <a:avLst/>
              <a:gdLst/>
              <a:ahLst/>
              <a:cxnLst/>
              <a:rect l="l" t="t" r="r" b="b"/>
              <a:pathLst>
                <a:path w="123825" h="254635">
                  <a:moveTo>
                    <a:pt x="47853" y="23926"/>
                  </a:moveTo>
                  <a:lnTo>
                    <a:pt x="45974" y="14605"/>
                  </a:lnTo>
                  <a:lnTo>
                    <a:pt x="40843" y="6997"/>
                  </a:lnTo>
                  <a:lnTo>
                    <a:pt x="33248" y="1879"/>
                  </a:lnTo>
                  <a:lnTo>
                    <a:pt x="23926" y="0"/>
                  </a:lnTo>
                  <a:lnTo>
                    <a:pt x="14617" y="1879"/>
                  </a:lnTo>
                  <a:lnTo>
                    <a:pt x="7010" y="6997"/>
                  </a:lnTo>
                  <a:lnTo>
                    <a:pt x="1879" y="14605"/>
                  </a:lnTo>
                  <a:lnTo>
                    <a:pt x="0" y="23926"/>
                  </a:lnTo>
                  <a:lnTo>
                    <a:pt x="0" y="230314"/>
                  </a:lnTo>
                  <a:lnTo>
                    <a:pt x="1879" y="239623"/>
                  </a:lnTo>
                  <a:lnTo>
                    <a:pt x="7010" y="247230"/>
                  </a:lnTo>
                  <a:lnTo>
                    <a:pt x="14617" y="252361"/>
                  </a:lnTo>
                  <a:lnTo>
                    <a:pt x="23926" y="254241"/>
                  </a:lnTo>
                  <a:lnTo>
                    <a:pt x="33248" y="252361"/>
                  </a:lnTo>
                  <a:lnTo>
                    <a:pt x="40843" y="247230"/>
                  </a:lnTo>
                  <a:lnTo>
                    <a:pt x="45974" y="239623"/>
                  </a:lnTo>
                  <a:lnTo>
                    <a:pt x="47853" y="230314"/>
                  </a:lnTo>
                  <a:lnTo>
                    <a:pt x="47853" y="23926"/>
                  </a:lnTo>
                  <a:close/>
                </a:path>
                <a:path w="123825" h="254635">
                  <a:moveTo>
                    <a:pt x="123634" y="23926"/>
                  </a:moveTo>
                  <a:lnTo>
                    <a:pt x="121754" y="14605"/>
                  </a:lnTo>
                  <a:lnTo>
                    <a:pt x="116624" y="6997"/>
                  </a:lnTo>
                  <a:lnTo>
                    <a:pt x="109016" y="1879"/>
                  </a:lnTo>
                  <a:lnTo>
                    <a:pt x="99707" y="0"/>
                  </a:lnTo>
                  <a:lnTo>
                    <a:pt x="90385" y="1879"/>
                  </a:lnTo>
                  <a:lnTo>
                    <a:pt x="82791" y="6997"/>
                  </a:lnTo>
                  <a:lnTo>
                    <a:pt x="77660" y="14605"/>
                  </a:lnTo>
                  <a:lnTo>
                    <a:pt x="75780" y="23926"/>
                  </a:lnTo>
                  <a:lnTo>
                    <a:pt x="75780" y="230314"/>
                  </a:lnTo>
                  <a:lnTo>
                    <a:pt x="77660" y="239623"/>
                  </a:lnTo>
                  <a:lnTo>
                    <a:pt x="82791" y="247230"/>
                  </a:lnTo>
                  <a:lnTo>
                    <a:pt x="90385" y="252361"/>
                  </a:lnTo>
                  <a:lnTo>
                    <a:pt x="99707" y="254241"/>
                  </a:lnTo>
                  <a:lnTo>
                    <a:pt x="109016" y="252361"/>
                  </a:lnTo>
                  <a:lnTo>
                    <a:pt x="116624" y="247230"/>
                  </a:lnTo>
                  <a:lnTo>
                    <a:pt x="121754" y="239623"/>
                  </a:lnTo>
                  <a:lnTo>
                    <a:pt x="123634" y="230314"/>
                  </a:lnTo>
                  <a:lnTo>
                    <a:pt x="123634" y="23926"/>
                  </a:lnTo>
                  <a:close/>
                </a:path>
              </a:pathLst>
            </a:custGeom>
            <a:solidFill>
              <a:srgbClr val="F9C3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9663" y="3984899"/>
              <a:ext cx="152800" cy="7751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754376" y="3780015"/>
              <a:ext cx="123825" cy="254635"/>
            </a:xfrm>
            <a:custGeom>
              <a:avLst/>
              <a:gdLst/>
              <a:ahLst/>
              <a:cxnLst/>
              <a:rect l="l" t="t" r="r" b="b"/>
              <a:pathLst>
                <a:path w="123825" h="254635">
                  <a:moveTo>
                    <a:pt x="47853" y="23926"/>
                  </a:moveTo>
                  <a:lnTo>
                    <a:pt x="45974" y="14605"/>
                  </a:lnTo>
                  <a:lnTo>
                    <a:pt x="40843" y="6997"/>
                  </a:lnTo>
                  <a:lnTo>
                    <a:pt x="33235" y="1879"/>
                  </a:lnTo>
                  <a:lnTo>
                    <a:pt x="23926" y="0"/>
                  </a:lnTo>
                  <a:lnTo>
                    <a:pt x="14605" y="1879"/>
                  </a:lnTo>
                  <a:lnTo>
                    <a:pt x="6997" y="6997"/>
                  </a:lnTo>
                  <a:lnTo>
                    <a:pt x="1879" y="14605"/>
                  </a:lnTo>
                  <a:lnTo>
                    <a:pt x="0" y="23926"/>
                  </a:lnTo>
                  <a:lnTo>
                    <a:pt x="0" y="230314"/>
                  </a:lnTo>
                  <a:lnTo>
                    <a:pt x="1879" y="239623"/>
                  </a:lnTo>
                  <a:lnTo>
                    <a:pt x="6997" y="247230"/>
                  </a:lnTo>
                  <a:lnTo>
                    <a:pt x="14605" y="252361"/>
                  </a:lnTo>
                  <a:lnTo>
                    <a:pt x="23926" y="254241"/>
                  </a:lnTo>
                  <a:lnTo>
                    <a:pt x="33235" y="252361"/>
                  </a:lnTo>
                  <a:lnTo>
                    <a:pt x="40843" y="247230"/>
                  </a:lnTo>
                  <a:lnTo>
                    <a:pt x="45974" y="239623"/>
                  </a:lnTo>
                  <a:lnTo>
                    <a:pt x="47853" y="230314"/>
                  </a:lnTo>
                  <a:lnTo>
                    <a:pt x="47853" y="23926"/>
                  </a:lnTo>
                  <a:close/>
                </a:path>
                <a:path w="123825" h="254635">
                  <a:moveTo>
                    <a:pt x="123621" y="23926"/>
                  </a:moveTo>
                  <a:lnTo>
                    <a:pt x="121742" y="14605"/>
                  </a:lnTo>
                  <a:lnTo>
                    <a:pt x="116611" y="6997"/>
                  </a:lnTo>
                  <a:lnTo>
                    <a:pt x="109004" y="1879"/>
                  </a:lnTo>
                  <a:lnTo>
                    <a:pt x="99695" y="0"/>
                  </a:lnTo>
                  <a:lnTo>
                    <a:pt x="90385" y="1879"/>
                  </a:lnTo>
                  <a:lnTo>
                    <a:pt x="82778" y="6997"/>
                  </a:lnTo>
                  <a:lnTo>
                    <a:pt x="77647" y="14605"/>
                  </a:lnTo>
                  <a:lnTo>
                    <a:pt x="75768" y="23926"/>
                  </a:lnTo>
                  <a:lnTo>
                    <a:pt x="75768" y="230314"/>
                  </a:lnTo>
                  <a:lnTo>
                    <a:pt x="77647" y="239623"/>
                  </a:lnTo>
                  <a:lnTo>
                    <a:pt x="82778" y="247230"/>
                  </a:lnTo>
                  <a:lnTo>
                    <a:pt x="90385" y="252361"/>
                  </a:lnTo>
                  <a:lnTo>
                    <a:pt x="99695" y="254241"/>
                  </a:lnTo>
                  <a:lnTo>
                    <a:pt x="109004" y="252361"/>
                  </a:lnTo>
                  <a:lnTo>
                    <a:pt x="116611" y="247230"/>
                  </a:lnTo>
                  <a:lnTo>
                    <a:pt x="121742" y="239623"/>
                  </a:lnTo>
                  <a:lnTo>
                    <a:pt x="123621" y="230314"/>
                  </a:lnTo>
                  <a:lnTo>
                    <a:pt x="123621" y="23926"/>
                  </a:lnTo>
                  <a:close/>
                </a:path>
              </a:pathLst>
            </a:custGeom>
            <a:solidFill>
              <a:srgbClr val="F9C3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6135" y="3984899"/>
              <a:ext cx="152800" cy="7751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200844" y="3780015"/>
              <a:ext cx="123825" cy="254635"/>
            </a:xfrm>
            <a:custGeom>
              <a:avLst/>
              <a:gdLst/>
              <a:ahLst/>
              <a:cxnLst/>
              <a:rect l="l" t="t" r="r" b="b"/>
              <a:pathLst>
                <a:path w="123825" h="254635">
                  <a:moveTo>
                    <a:pt x="47853" y="23926"/>
                  </a:moveTo>
                  <a:lnTo>
                    <a:pt x="45974" y="14605"/>
                  </a:lnTo>
                  <a:lnTo>
                    <a:pt x="40843" y="6997"/>
                  </a:lnTo>
                  <a:lnTo>
                    <a:pt x="33235" y="1879"/>
                  </a:lnTo>
                  <a:lnTo>
                    <a:pt x="23926" y="0"/>
                  </a:lnTo>
                  <a:lnTo>
                    <a:pt x="14605" y="1879"/>
                  </a:lnTo>
                  <a:lnTo>
                    <a:pt x="7010" y="6997"/>
                  </a:lnTo>
                  <a:lnTo>
                    <a:pt x="1879" y="14605"/>
                  </a:lnTo>
                  <a:lnTo>
                    <a:pt x="0" y="23926"/>
                  </a:lnTo>
                  <a:lnTo>
                    <a:pt x="0" y="230314"/>
                  </a:lnTo>
                  <a:lnTo>
                    <a:pt x="1879" y="239623"/>
                  </a:lnTo>
                  <a:lnTo>
                    <a:pt x="7010" y="247230"/>
                  </a:lnTo>
                  <a:lnTo>
                    <a:pt x="14605" y="252361"/>
                  </a:lnTo>
                  <a:lnTo>
                    <a:pt x="23926" y="254241"/>
                  </a:lnTo>
                  <a:lnTo>
                    <a:pt x="33235" y="252361"/>
                  </a:lnTo>
                  <a:lnTo>
                    <a:pt x="40843" y="247230"/>
                  </a:lnTo>
                  <a:lnTo>
                    <a:pt x="45974" y="239623"/>
                  </a:lnTo>
                  <a:lnTo>
                    <a:pt x="47853" y="230314"/>
                  </a:lnTo>
                  <a:lnTo>
                    <a:pt x="47853" y="23926"/>
                  </a:lnTo>
                  <a:close/>
                </a:path>
                <a:path w="123825" h="254635">
                  <a:moveTo>
                    <a:pt x="123621" y="23926"/>
                  </a:moveTo>
                  <a:lnTo>
                    <a:pt x="121742" y="14605"/>
                  </a:lnTo>
                  <a:lnTo>
                    <a:pt x="116611" y="6997"/>
                  </a:lnTo>
                  <a:lnTo>
                    <a:pt x="109016" y="1879"/>
                  </a:lnTo>
                  <a:lnTo>
                    <a:pt x="99695" y="0"/>
                  </a:lnTo>
                  <a:lnTo>
                    <a:pt x="90385" y="1879"/>
                  </a:lnTo>
                  <a:lnTo>
                    <a:pt x="82778" y="6997"/>
                  </a:lnTo>
                  <a:lnTo>
                    <a:pt x="77647" y="14605"/>
                  </a:lnTo>
                  <a:lnTo>
                    <a:pt x="75768" y="23926"/>
                  </a:lnTo>
                  <a:lnTo>
                    <a:pt x="75768" y="230314"/>
                  </a:lnTo>
                  <a:lnTo>
                    <a:pt x="77647" y="239623"/>
                  </a:lnTo>
                  <a:lnTo>
                    <a:pt x="82778" y="247230"/>
                  </a:lnTo>
                  <a:lnTo>
                    <a:pt x="90385" y="252361"/>
                  </a:lnTo>
                  <a:lnTo>
                    <a:pt x="99695" y="254241"/>
                  </a:lnTo>
                  <a:lnTo>
                    <a:pt x="109016" y="252361"/>
                  </a:lnTo>
                  <a:lnTo>
                    <a:pt x="116611" y="247230"/>
                  </a:lnTo>
                  <a:lnTo>
                    <a:pt x="121742" y="239623"/>
                  </a:lnTo>
                  <a:lnTo>
                    <a:pt x="123621" y="230314"/>
                  </a:lnTo>
                  <a:lnTo>
                    <a:pt x="123621" y="23926"/>
                  </a:lnTo>
                  <a:close/>
                </a:path>
              </a:pathLst>
            </a:custGeom>
            <a:solidFill>
              <a:srgbClr val="F9C3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70127" y="4316056"/>
              <a:ext cx="2551430" cy="579120"/>
            </a:xfrm>
            <a:custGeom>
              <a:avLst/>
              <a:gdLst/>
              <a:ahLst/>
              <a:cxnLst/>
              <a:rect l="l" t="t" r="r" b="b"/>
              <a:pathLst>
                <a:path w="2551429" h="579120">
                  <a:moveTo>
                    <a:pt x="1053185" y="396798"/>
                  </a:moveTo>
                  <a:lnTo>
                    <a:pt x="870978" y="396798"/>
                  </a:lnTo>
                  <a:lnTo>
                    <a:pt x="870978" y="579005"/>
                  </a:lnTo>
                  <a:lnTo>
                    <a:pt x="1053185" y="579005"/>
                  </a:lnTo>
                  <a:lnTo>
                    <a:pt x="1053185" y="396798"/>
                  </a:lnTo>
                  <a:close/>
                </a:path>
                <a:path w="2551429" h="579120">
                  <a:moveTo>
                    <a:pt x="1367904" y="396798"/>
                  </a:moveTo>
                  <a:lnTo>
                    <a:pt x="1185697" y="396798"/>
                  </a:lnTo>
                  <a:lnTo>
                    <a:pt x="1185697" y="579005"/>
                  </a:lnTo>
                  <a:lnTo>
                    <a:pt x="1367904" y="579005"/>
                  </a:lnTo>
                  <a:lnTo>
                    <a:pt x="1367904" y="396798"/>
                  </a:lnTo>
                  <a:close/>
                </a:path>
                <a:path w="2551429" h="579120">
                  <a:moveTo>
                    <a:pt x="1682623" y="396798"/>
                  </a:moveTo>
                  <a:lnTo>
                    <a:pt x="1500403" y="396798"/>
                  </a:lnTo>
                  <a:lnTo>
                    <a:pt x="1500403" y="579005"/>
                  </a:lnTo>
                  <a:lnTo>
                    <a:pt x="1682623" y="579005"/>
                  </a:lnTo>
                  <a:lnTo>
                    <a:pt x="1682623" y="396798"/>
                  </a:lnTo>
                  <a:close/>
                </a:path>
                <a:path w="2551429" h="579120">
                  <a:moveTo>
                    <a:pt x="2551430" y="0"/>
                  </a:moveTo>
                  <a:lnTo>
                    <a:pt x="0" y="0"/>
                  </a:lnTo>
                  <a:lnTo>
                    <a:pt x="0" y="71767"/>
                  </a:lnTo>
                  <a:lnTo>
                    <a:pt x="2551430" y="71767"/>
                  </a:lnTo>
                  <a:lnTo>
                    <a:pt x="2551430" y="0"/>
                  </a:lnTo>
                  <a:close/>
                </a:path>
              </a:pathLst>
            </a:custGeom>
            <a:solidFill>
              <a:srgbClr val="D3D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85262" y="4712855"/>
              <a:ext cx="182245" cy="182245"/>
            </a:xfrm>
            <a:custGeom>
              <a:avLst/>
              <a:gdLst/>
              <a:ahLst/>
              <a:cxnLst/>
              <a:rect l="l" t="t" r="r" b="b"/>
              <a:pathLst>
                <a:path w="182244" h="182245">
                  <a:moveTo>
                    <a:pt x="182206" y="0"/>
                  </a:moveTo>
                  <a:lnTo>
                    <a:pt x="0" y="0"/>
                  </a:lnTo>
                  <a:lnTo>
                    <a:pt x="0" y="182206"/>
                  </a:lnTo>
                  <a:lnTo>
                    <a:pt x="182206" y="182206"/>
                  </a:lnTo>
                  <a:lnTo>
                    <a:pt x="182206" y="0"/>
                  </a:lnTo>
                  <a:close/>
                </a:path>
              </a:pathLst>
            </a:custGeom>
            <a:solidFill>
              <a:srgbClr val="F9C3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99968" y="4712855"/>
              <a:ext cx="182245" cy="182245"/>
            </a:xfrm>
            <a:custGeom>
              <a:avLst/>
              <a:gdLst/>
              <a:ahLst/>
              <a:cxnLst/>
              <a:rect l="l" t="t" r="r" b="b"/>
              <a:pathLst>
                <a:path w="182244" h="182245">
                  <a:moveTo>
                    <a:pt x="182206" y="0"/>
                  </a:moveTo>
                  <a:lnTo>
                    <a:pt x="0" y="0"/>
                  </a:lnTo>
                  <a:lnTo>
                    <a:pt x="0" y="182206"/>
                  </a:lnTo>
                  <a:lnTo>
                    <a:pt x="182206" y="182206"/>
                  </a:lnTo>
                  <a:lnTo>
                    <a:pt x="182206" y="0"/>
                  </a:lnTo>
                  <a:close/>
                </a:path>
              </a:pathLst>
            </a:custGeom>
            <a:solidFill>
              <a:srgbClr val="F06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41106" y="4999964"/>
              <a:ext cx="812165" cy="182245"/>
            </a:xfrm>
            <a:custGeom>
              <a:avLst/>
              <a:gdLst/>
              <a:ahLst/>
              <a:cxnLst/>
              <a:rect l="l" t="t" r="r" b="b"/>
              <a:pathLst>
                <a:path w="812164" h="182245">
                  <a:moveTo>
                    <a:pt x="182206" y="0"/>
                  </a:moveTo>
                  <a:lnTo>
                    <a:pt x="0" y="0"/>
                  </a:lnTo>
                  <a:lnTo>
                    <a:pt x="0" y="182206"/>
                  </a:lnTo>
                  <a:lnTo>
                    <a:pt x="182206" y="182206"/>
                  </a:lnTo>
                  <a:lnTo>
                    <a:pt x="182206" y="0"/>
                  </a:lnTo>
                  <a:close/>
                </a:path>
                <a:path w="812164" h="182245">
                  <a:moveTo>
                    <a:pt x="496925" y="0"/>
                  </a:moveTo>
                  <a:lnTo>
                    <a:pt x="314718" y="0"/>
                  </a:lnTo>
                  <a:lnTo>
                    <a:pt x="314718" y="182206"/>
                  </a:lnTo>
                  <a:lnTo>
                    <a:pt x="496925" y="182206"/>
                  </a:lnTo>
                  <a:lnTo>
                    <a:pt x="496925" y="0"/>
                  </a:lnTo>
                  <a:close/>
                </a:path>
                <a:path w="812164" h="182245">
                  <a:moveTo>
                    <a:pt x="811644" y="0"/>
                  </a:moveTo>
                  <a:lnTo>
                    <a:pt x="629424" y="0"/>
                  </a:lnTo>
                  <a:lnTo>
                    <a:pt x="629424" y="182206"/>
                  </a:lnTo>
                  <a:lnTo>
                    <a:pt x="811644" y="182206"/>
                  </a:lnTo>
                  <a:lnTo>
                    <a:pt x="811644" y="0"/>
                  </a:lnTo>
                  <a:close/>
                </a:path>
              </a:pathLst>
            </a:custGeom>
            <a:solidFill>
              <a:srgbClr val="D3D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85262" y="4999964"/>
              <a:ext cx="182245" cy="182245"/>
            </a:xfrm>
            <a:custGeom>
              <a:avLst/>
              <a:gdLst/>
              <a:ahLst/>
              <a:cxnLst/>
              <a:rect l="l" t="t" r="r" b="b"/>
              <a:pathLst>
                <a:path w="182244" h="182245">
                  <a:moveTo>
                    <a:pt x="182206" y="0"/>
                  </a:moveTo>
                  <a:lnTo>
                    <a:pt x="0" y="0"/>
                  </a:lnTo>
                  <a:lnTo>
                    <a:pt x="0" y="182206"/>
                  </a:lnTo>
                  <a:lnTo>
                    <a:pt x="182206" y="182206"/>
                  </a:lnTo>
                  <a:lnTo>
                    <a:pt x="182206" y="0"/>
                  </a:lnTo>
                  <a:close/>
                </a:path>
              </a:pathLst>
            </a:custGeom>
            <a:solidFill>
              <a:srgbClr val="F9C3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999968" y="4999964"/>
              <a:ext cx="182245" cy="182245"/>
            </a:xfrm>
            <a:custGeom>
              <a:avLst/>
              <a:gdLst/>
              <a:ahLst/>
              <a:cxnLst/>
              <a:rect l="l" t="t" r="r" b="b"/>
              <a:pathLst>
                <a:path w="182244" h="182245">
                  <a:moveTo>
                    <a:pt x="182206" y="0"/>
                  </a:moveTo>
                  <a:lnTo>
                    <a:pt x="0" y="0"/>
                  </a:lnTo>
                  <a:lnTo>
                    <a:pt x="0" y="182206"/>
                  </a:lnTo>
                  <a:lnTo>
                    <a:pt x="182206" y="182206"/>
                  </a:lnTo>
                  <a:lnTo>
                    <a:pt x="182206" y="0"/>
                  </a:lnTo>
                  <a:close/>
                </a:path>
              </a:pathLst>
            </a:custGeom>
            <a:solidFill>
              <a:srgbClr val="F06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08925" y="4994897"/>
              <a:ext cx="1444625" cy="477520"/>
            </a:xfrm>
            <a:custGeom>
              <a:avLst/>
              <a:gdLst/>
              <a:ahLst/>
              <a:cxnLst/>
              <a:rect l="l" t="t" r="r" b="b"/>
              <a:pathLst>
                <a:path w="1444625" h="477520">
                  <a:moveTo>
                    <a:pt x="182206" y="0"/>
                  </a:moveTo>
                  <a:lnTo>
                    <a:pt x="0" y="0"/>
                  </a:lnTo>
                  <a:lnTo>
                    <a:pt x="0" y="182206"/>
                  </a:lnTo>
                  <a:lnTo>
                    <a:pt x="182206" y="182206"/>
                  </a:lnTo>
                  <a:lnTo>
                    <a:pt x="182206" y="0"/>
                  </a:lnTo>
                  <a:close/>
                </a:path>
                <a:path w="1444625" h="477520">
                  <a:moveTo>
                    <a:pt x="496912" y="0"/>
                  </a:moveTo>
                  <a:lnTo>
                    <a:pt x="314706" y="0"/>
                  </a:lnTo>
                  <a:lnTo>
                    <a:pt x="314706" y="182206"/>
                  </a:lnTo>
                  <a:lnTo>
                    <a:pt x="496912" y="182206"/>
                  </a:lnTo>
                  <a:lnTo>
                    <a:pt x="496912" y="0"/>
                  </a:lnTo>
                  <a:close/>
                </a:path>
                <a:path w="1444625" h="477520">
                  <a:moveTo>
                    <a:pt x="815086" y="294703"/>
                  </a:moveTo>
                  <a:lnTo>
                    <a:pt x="632879" y="294703"/>
                  </a:lnTo>
                  <a:lnTo>
                    <a:pt x="632879" y="476910"/>
                  </a:lnTo>
                  <a:lnTo>
                    <a:pt x="815086" y="476910"/>
                  </a:lnTo>
                  <a:lnTo>
                    <a:pt x="815086" y="294703"/>
                  </a:lnTo>
                  <a:close/>
                </a:path>
                <a:path w="1444625" h="477520">
                  <a:moveTo>
                    <a:pt x="1129792" y="294703"/>
                  </a:moveTo>
                  <a:lnTo>
                    <a:pt x="947572" y="294703"/>
                  </a:lnTo>
                  <a:lnTo>
                    <a:pt x="947572" y="476910"/>
                  </a:lnTo>
                  <a:lnTo>
                    <a:pt x="1129792" y="476910"/>
                  </a:lnTo>
                  <a:lnTo>
                    <a:pt x="1129792" y="294703"/>
                  </a:lnTo>
                  <a:close/>
                </a:path>
                <a:path w="1444625" h="477520">
                  <a:moveTo>
                    <a:pt x="1444510" y="294703"/>
                  </a:moveTo>
                  <a:lnTo>
                    <a:pt x="1262291" y="294703"/>
                  </a:lnTo>
                  <a:lnTo>
                    <a:pt x="1262291" y="476910"/>
                  </a:lnTo>
                  <a:lnTo>
                    <a:pt x="1444510" y="476910"/>
                  </a:lnTo>
                  <a:lnTo>
                    <a:pt x="1444510" y="294703"/>
                  </a:lnTo>
                  <a:close/>
                </a:path>
              </a:pathLst>
            </a:custGeom>
            <a:solidFill>
              <a:srgbClr val="D3D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685948" y="5289600"/>
              <a:ext cx="182245" cy="182245"/>
            </a:xfrm>
            <a:custGeom>
              <a:avLst/>
              <a:gdLst/>
              <a:ahLst/>
              <a:cxnLst/>
              <a:rect l="l" t="t" r="r" b="b"/>
              <a:pathLst>
                <a:path w="182244" h="182245">
                  <a:moveTo>
                    <a:pt x="182206" y="0"/>
                  </a:moveTo>
                  <a:lnTo>
                    <a:pt x="0" y="0"/>
                  </a:lnTo>
                  <a:lnTo>
                    <a:pt x="0" y="182206"/>
                  </a:lnTo>
                  <a:lnTo>
                    <a:pt x="182206" y="182206"/>
                  </a:lnTo>
                  <a:lnTo>
                    <a:pt x="182206" y="0"/>
                  </a:lnTo>
                  <a:close/>
                </a:path>
              </a:pathLst>
            </a:custGeom>
            <a:solidFill>
              <a:srgbClr val="F9C3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000667" y="5289600"/>
              <a:ext cx="182245" cy="182245"/>
            </a:xfrm>
            <a:custGeom>
              <a:avLst/>
              <a:gdLst/>
              <a:ahLst/>
              <a:cxnLst/>
              <a:rect l="l" t="t" r="r" b="b"/>
              <a:pathLst>
                <a:path w="182244" h="182245">
                  <a:moveTo>
                    <a:pt x="182206" y="0"/>
                  </a:moveTo>
                  <a:lnTo>
                    <a:pt x="0" y="0"/>
                  </a:lnTo>
                  <a:lnTo>
                    <a:pt x="0" y="182206"/>
                  </a:lnTo>
                  <a:lnTo>
                    <a:pt x="182206" y="182206"/>
                  </a:lnTo>
                  <a:lnTo>
                    <a:pt x="182206" y="0"/>
                  </a:lnTo>
                  <a:close/>
                </a:path>
              </a:pathLst>
            </a:custGeom>
            <a:solidFill>
              <a:srgbClr val="F06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09611" y="5284533"/>
              <a:ext cx="1445260" cy="476250"/>
            </a:xfrm>
            <a:custGeom>
              <a:avLst/>
              <a:gdLst/>
              <a:ahLst/>
              <a:cxnLst/>
              <a:rect l="l" t="t" r="r" b="b"/>
              <a:pathLst>
                <a:path w="1445260" h="476250">
                  <a:moveTo>
                    <a:pt x="182206" y="0"/>
                  </a:moveTo>
                  <a:lnTo>
                    <a:pt x="0" y="0"/>
                  </a:lnTo>
                  <a:lnTo>
                    <a:pt x="0" y="182206"/>
                  </a:lnTo>
                  <a:lnTo>
                    <a:pt x="182206" y="182206"/>
                  </a:lnTo>
                  <a:lnTo>
                    <a:pt x="182206" y="0"/>
                  </a:lnTo>
                  <a:close/>
                </a:path>
                <a:path w="1445260" h="476250">
                  <a:moveTo>
                    <a:pt x="496925" y="0"/>
                  </a:moveTo>
                  <a:lnTo>
                    <a:pt x="314718" y="0"/>
                  </a:lnTo>
                  <a:lnTo>
                    <a:pt x="314718" y="182206"/>
                  </a:lnTo>
                  <a:lnTo>
                    <a:pt x="496925" y="182206"/>
                  </a:lnTo>
                  <a:lnTo>
                    <a:pt x="496925" y="0"/>
                  </a:lnTo>
                  <a:close/>
                </a:path>
                <a:path w="1445260" h="476250">
                  <a:moveTo>
                    <a:pt x="815314" y="294017"/>
                  </a:moveTo>
                  <a:lnTo>
                    <a:pt x="633095" y="294017"/>
                  </a:lnTo>
                  <a:lnTo>
                    <a:pt x="633095" y="476224"/>
                  </a:lnTo>
                  <a:lnTo>
                    <a:pt x="815314" y="476224"/>
                  </a:lnTo>
                  <a:lnTo>
                    <a:pt x="815314" y="294017"/>
                  </a:lnTo>
                  <a:close/>
                </a:path>
                <a:path w="1445260" h="476250">
                  <a:moveTo>
                    <a:pt x="1130033" y="294017"/>
                  </a:moveTo>
                  <a:lnTo>
                    <a:pt x="947826" y="294017"/>
                  </a:lnTo>
                  <a:lnTo>
                    <a:pt x="947826" y="476224"/>
                  </a:lnTo>
                  <a:lnTo>
                    <a:pt x="1130033" y="476224"/>
                  </a:lnTo>
                  <a:lnTo>
                    <a:pt x="1130033" y="294017"/>
                  </a:lnTo>
                  <a:close/>
                </a:path>
                <a:path w="1445260" h="476250">
                  <a:moveTo>
                    <a:pt x="1444752" y="294017"/>
                  </a:moveTo>
                  <a:lnTo>
                    <a:pt x="1262545" y="294017"/>
                  </a:lnTo>
                  <a:lnTo>
                    <a:pt x="1262545" y="476224"/>
                  </a:lnTo>
                  <a:lnTo>
                    <a:pt x="1444752" y="476224"/>
                  </a:lnTo>
                  <a:lnTo>
                    <a:pt x="1444752" y="294017"/>
                  </a:lnTo>
                  <a:close/>
                </a:path>
              </a:pathLst>
            </a:custGeom>
            <a:solidFill>
              <a:srgbClr val="D3D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686862" y="5578551"/>
              <a:ext cx="182245" cy="182245"/>
            </a:xfrm>
            <a:custGeom>
              <a:avLst/>
              <a:gdLst/>
              <a:ahLst/>
              <a:cxnLst/>
              <a:rect l="l" t="t" r="r" b="b"/>
              <a:pathLst>
                <a:path w="182244" h="182245">
                  <a:moveTo>
                    <a:pt x="182206" y="0"/>
                  </a:moveTo>
                  <a:lnTo>
                    <a:pt x="0" y="0"/>
                  </a:lnTo>
                  <a:lnTo>
                    <a:pt x="0" y="182206"/>
                  </a:lnTo>
                  <a:lnTo>
                    <a:pt x="182206" y="182206"/>
                  </a:lnTo>
                  <a:lnTo>
                    <a:pt x="182206" y="0"/>
                  </a:lnTo>
                  <a:close/>
                </a:path>
              </a:pathLst>
            </a:custGeom>
            <a:solidFill>
              <a:srgbClr val="F9C3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001581" y="5578551"/>
              <a:ext cx="182245" cy="182245"/>
            </a:xfrm>
            <a:custGeom>
              <a:avLst/>
              <a:gdLst/>
              <a:ahLst/>
              <a:cxnLst/>
              <a:rect l="l" t="t" r="r" b="b"/>
              <a:pathLst>
                <a:path w="182244" h="182245">
                  <a:moveTo>
                    <a:pt x="182206" y="0"/>
                  </a:moveTo>
                  <a:lnTo>
                    <a:pt x="0" y="0"/>
                  </a:lnTo>
                  <a:lnTo>
                    <a:pt x="0" y="182206"/>
                  </a:lnTo>
                  <a:lnTo>
                    <a:pt x="182206" y="182206"/>
                  </a:lnTo>
                  <a:lnTo>
                    <a:pt x="182206" y="0"/>
                  </a:lnTo>
                  <a:close/>
                </a:path>
              </a:pathLst>
            </a:custGeom>
            <a:solidFill>
              <a:srgbClr val="F06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10526" y="5573484"/>
              <a:ext cx="1443990" cy="477520"/>
            </a:xfrm>
            <a:custGeom>
              <a:avLst/>
              <a:gdLst/>
              <a:ahLst/>
              <a:cxnLst/>
              <a:rect l="l" t="t" r="r" b="b"/>
              <a:pathLst>
                <a:path w="1443989" h="477520">
                  <a:moveTo>
                    <a:pt x="182206" y="0"/>
                  </a:moveTo>
                  <a:lnTo>
                    <a:pt x="0" y="0"/>
                  </a:lnTo>
                  <a:lnTo>
                    <a:pt x="0" y="182206"/>
                  </a:lnTo>
                  <a:lnTo>
                    <a:pt x="182206" y="182206"/>
                  </a:lnTo>
                  <a:lnTo>
                    <a:pt x="182206" y="0"/>
                  </a:lnTo>
                  <a:close/>
                </a:path>
                <a:path w="1443989" h="477520">
                  <a:moveTo>
                    <a:pt x="496925" y="0"/>
                  </a:moveTo>
                  <a:lnTo>
                    <a:pt x="314718" y="0"/>
                  </a:lnTo>
                  <a:lnTo>
                    <a:pt x="314718" y="182206"/>
                  </a:lnTo>
                  <a:lnTo>
                    <a:pt x="496925" y="182206"/>
                  </a:lnTo>
                  <a:lnTo>
                    <a:pt x="496925" y="0"/>
                  </a:lnTo>
                  <a:close/>
                </a:path>
                <a:path w="1443989" h="477520">
                  <a:moveTo>
                    <a:pt x="814400" y="294932"/>
                  </a:moveTo>
                  <a:lnTo>
                    <a:pt x="632180" y="294932"/>
                  </a:lnTo>
                  <a:lnTo>
                    <a:pt x="632180" y="477139"/>
                  </a:lnTo>
                  <a:lnTo>
                    <a:pt x="814400" y="477139"/>
                  </a:lnTo>
                  <a:lnTo>
                    <a:pt x="814400" y="294932"/>
                  </a:lnTo>
                  <a:close/>
                </a:path>
                <a:path w="1443989" h="477520">
                  <a:moveTo>
                    <a:pt x="1129118" y="294932"/>
                  </a:moveTo>
                  <a:lnTo>
                    <a:pt x="946912" y="294932"/>
                  </a:lnTo>
                  <a:lnTo>
                    <a:pt x="946912" y="477139"/>
                  </a:lnTo>
                  <a:lnTo>
                    <a:pt x="1129118" y="477139"/>
                  </a:lnTo>
                  <a:lnTo>
                    <a:pt x="1129118" y="294932"/>
                  </a:lnTo>
                  <a:close/>
                </a:path>
                <a:path w="1443989" h="477520">
                  <a:moveTo>
                    <a:pt x="1443837" y="294932"/>
                  </a:moveTo>
                  <a:lnTo>
                    <a:pt x="1261630" y="294932"/>
                  </a:lnTo>
                  <a:lnTo>
                    <a:pt x="1261630" y="477139"/>
                  </a:lnTo>
                  <a:lnTo>
                    <a:pt x="1443837" y="477139"/>
                  </a:lnTo>
                  <a:lnTo>
                    <a:pt x="1443837" y="294932"/>
                  </a:lnTo>
                  <a:close/>
                </a:path>
              </a:pathLst>
            </a:custGeom>
            <a:solidFill>
              <a:srgbClr val="D3D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686862" y="5868416"/>
              <a:ext cx="182245" cy="182245"/>
            </a:xfrm>
            <a:custGeom>
              <a:avLst/>
              <a:gdLst/>
              <a:ahLst/>
              <a:cxnLst/>
              <a:rect l="l" t="t" r="r" b="b"/>
              <a:pathLst>
                <a:path w="182244" h="182245">
                  <a:moveTo>
                    <a:pt x="182206" y="0"/>
                  </a:moveTo>
                  <a:lnTo>
                    <a:pt x="0" y="0"/>
                  </a:lnTo>
                  <a:lnTo>
                    <a:pt x="0" y="182206"/>
                  </a:lnTo>
                  <a:lnTo>
                    <a:pt x="182206" y="182206"/>
                  </a:lnTo>
                  <a:lnTo>
                    <a:pt x="182206" y="0"/>
                  </a:lnTo>
                  <a:close/>
                </a:path>
              </a:pathLst>
            </a:custGeom>
            <a:solidFill>
              <a:srgbClr val="F9C3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001581" y="5868416"/>
              <a:ext cx="182245" cy="182245"/>
            </a:xfrm>
            <a:custGeom>
              <a:avLst/>
              <a:gdLst/>
              <a:ahLst/>
              <a:cxnLst/>
              <a:rect l="l" t="t" r="r" b="b"/>
              <a:pathLst>
                <a:path w="182244" h="182245">
                  <a:moveTo>
                    <a:pt x="182206" y="0"/>
                  </a:moveTo>
                  <a:lnTo>
                    <a:pt x="0" y="0"/>
                  </a:lnTo>
                  <a:lnTo>
                    <a:pt x="0" y="182206"/>
                  </a:lnTo>
                  <a:lnTo>
                    <a:pt x="182206" y="182206"/>
                  </a:lnTo>
                  <a:lnTo>
                    <a:pt x="182206" y="0"/>
                  </a:lnTo>
                  <a:close/>
                </a:path>
              </a:pathLst>
            </a:custGeom>
            <a:solidFill>
              <a:srgbClr val="F06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110526" y="5863361"/>
              <a:ext cx="497205" cy="182245"/>
            </a:xfrm>
            <a:custGeom>
              <a:avLst/>
              <a:gdLst/>
              <a:ahLst/>
              <a:cxnLst/>
              <a:rect l="l" t="t" r="r" b="b"/>
              <a:pathLst>
                <a:path w="497205" h="182245">
                  <a:moveTo>
                    <a:pt x="182206" y="0"/>
                  </a:moveTo>
                  <a:lnTo>
                    <a:pt x="0" y="0"/>
                  </a:lnTo>
                  <a:lnTo>
                    <a:pt x="0" y="182206"/>
                  </a:lnTo>
                  <a:lnTo>
                    <a:pt x="182206" y="182206"/>
                  </a:lnTo>
                  <a:lnTo>
                    <a:pt x="182206" y="0"/>
                  </a:lnTo>
                  <a:close/>
                </a:path>
                <a:path w="497205" h="182245">
                  <a:moveTo>
                    <a:pt x="496925" y="0"/>
                  </a:moveTo>
                  <a:lnTo>
                    <a:pt x="314718" y="0"/>
                  </a:lnTo>
                  <a:lnTo>
                    <a:pt x="314718" y="182206"/>
                  </a:lnTo>
                  <a:lnTo>
                    <a:pt x="496925" y="182206"/>
                  </a:lnTo>
                  <a:lnTo>
                    <a:pt x="496925" y="0"/>
                  </a:lnTo>
                  <a:close/>
                </a:path>
              </a:pathLst>
            </a:custGeom>
            <a:solidFill>
              <a:srgbClr val="D3D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272777" y="5477951"/>
              <a:ext cx="341630" cy="312420"/>
            </a:xfrm>
            <a:custGeom>
              <a:avLst/>
              <a:gdLst/>
              <a:ahLst/>
              <a:cxnLst/>
              <a:rect l="l" t="t" r="r" b="b"/>
              <a:pathLst>
                <a:path w="341630" h="312420">
                  <a:moveTo>
                    <a:pt x="124452" y="0"/>
                  </a:moveTo>
                  <a:lnTo>
                    <a:pt x="82930" y="14643"/>
                  </a:lnTo>
                  <a:lnTo>
                    <a:pt x="52335" y="38725"/>
                  </a:lnTo>
                  <a:lnTo>
                    <a:pt x="26958" y="70257"/>
                  </a:lnTo>
                  <a:lnTo>
                    <a:pt x="8836" y="106088"/>
                  </a:lnTo>
                  <a:lnTo>
                    <a:pt x="0" y="143065"/>
                  </a:lnTo>
                  <a:lnTo>
                    <a:pt x="3339" y="178189"/>
                  </a:lnTo>
                  <a:lnTo>
                    <a:pt x="19426" y="212766"/>
                  </a:lnTo>
                  <a:lnTo>
                    <a:pt x="47279" y="245299"/>
                  </a:lnTo>
                  <a:lnTo>
                    <a:pt x="85915" y="274294"/>
                  </a:lnTo>
                  <a:lnTo>
                    <a:pt x="144719" y="301282"/>
                  </a:lnTo>
                  <a:lnTo>
                    <a:pt x="207581" y="311962"/>
                  </a:lnTo>
                  <a:lnTo>
                    <a:pt x="224295" y="311024"/>
                  </a:lnTo>
                  <a:lnTo>
                    <a:pt x="269468" y="295694"/>
                  </a:lnTo>
                  <a:lnTo>
                    <a:pt x="314828" y="244582"/>
                  </a:lnTo>
                  <a:lnTo>
                    <a:pt x="341109" y="181470"/>
                  </a:lnTo>
                  <a:lnTo>
                    <a:pt x="341090" y="153233"/>
                  </a:lnTo>
                  <a:lnTo>
                    <a:pt x="310134" y="102471"/>
                  </a:lnTo>
                  <a:lnTo>
                    <a:pt x="253948" y="71250"/>
                  </a:lnTo>
                  <a:lnTo>
                    <a:pt x="180200" y="59029"/>
                  </a:lnTo>
                  <a:lnTo>
                    <a:pt x="136718" y="71602"/>
                  </a:lnTo>
                  <a:lnTo>
                    <a:pt x="117525" y="105511"/>
                  </a:lnTo>
                  <a:lnTo>
                    <a:pt x="147612" y="98259"/>
                  </a:lnTo>
                  <a:lnTo>
                    <a:pt x="151345" y="93979"/>
                  </a:lnTo>
                  <a:lnTo>
                    <a:pt x="214110" y="89569"/>
                  </a:lnTo>
                  <a:lnTo>
                    <a:pt x="267639" y="106578"/>
                  </a:lnTo>
                  <a:lnTo>
                    <a:pt x="298324" y="129716"/>
                  </a:lnTo>
                  <a:lnTo>
                    <a:pt x="314007" y="176275"/>
                  </a:lnTo>
                  <a:lnTo>
                    <a:pt x="305942" y="201633"/>
                  </a:lnTo>
                  <a:lnTo>
                    <a:pt x="291855" y="229401"/>
                  </a:lnTo>
                  <a:lnTo>
                    <a:pt x="273991" y="254648"/>
                  </a:lnTo>
                  <a:lnTo>
                    <a:pt x="254596" y="272440"/>
                  </a:lnTo>
                  <a:lnTo>
                    <a:pt x="224141" y="282931"/>
                  </a:lnTo>
                  <a:lnTo>
                    <a:pt x="185748" y="282455"/>
                  </a:lnTo>
                  <a:lnTo>
                    <a:pt x="143209" y="271552"/>
                  </a:lnTo>
                  <a:lnTo>
                    <a:pt x="100317" y="250761"/>
                  </a:lnTo>
                  <a:lnTo>
                    <a:pt x="68064" y="226835"/>
                  </a:lnTo>
                  <a:lnTo>
                    <a:pt x="30613" y="172833"/>
                  </a:lnTo>
                  <a:lnTo>
                    <a:pt x="27457" y="145707"/>
                  </a:lnTo>
                  <a:lnTo>
                    <a:pt x="34969" y="115303"/>
                  </a:lnTo>
                  <a:lnTo>
                    <a:pt x="71816" y="58433"/>
                  </a:lnTo>
                  <a:lnTo>
                    <a:pt x="108667" y="32498"/>
                  </a:lnTo>
                  <a:lnTo>
                    <a:pt x="137396" y="27349"/>
                  </a:lnTo>
                  <a:lnTo>
                    <a:pt x="153161" y="31203"/>
                  </a:lnTo>
                  <a:lnTo>
                    <a:pt x="160108" y="34175"/>
                  </a:lnTo>
                  <a:lnTo>
                    <a:pt x="168274" y="30962"/>
                  </a:lnTo>
                  <a:lnTo>
                    <a:pt x="174256" y="16916"/>
                  </a:lnTo>
                  <a:lnTo>
                    <a:pt x="170992" y="8813"/>
                  </a:lnTo>
                  <a:lnTo>
                    <a:pt x="163982" y="5816"/>
                  </a:lnTo>
                  <a:lnTo>
                    <a:pt x="144608" y="341"/>
                  </a:lnTo>
                  <a:lnTo>
                    <a:pt x="124452" y="0"/>
                  </a:lnTo>
                  <a:close/>
                </a:path>
              </a:pathLst>
            </a:custGeom>
            <a:solidFill>
              <a:srgbClr val="3F4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74118" y="5814499"/>
              <a:ext cx="513080" cy="375920"/>
            </a:xfrm>
            <a:custGeom>
              <a:avLst/>
              <a:gdLst/>
              <a:ahLst/>
              <a:cxnLst/>
              <a:rect l="l" t="t" r="r" b="b"/>
              <a:pathLst>
                <a:path w="513080" h="375920">
                  <a:moveTo>
                    <a:pt x="313818" y="0"/>
                  </a:moveTo>
                  <a:lnTo>
                    <a:pt x="265372" y="3850"/>
                  </a:lnTo>
                  <a:lnTo>
                    <a:pt x="171767" y="13068"/>
                  </a:lnTo>
                  <a:lnTo>
                    <a:pt x="0" y="122605"/>
                  </a:lnTo>
                  <a:lnTo>
                    <a:pt x="47294" y="219684"/>
                  </a:lnTo>
                  <a:lnTo>
                    <a:pt x="85877" y="308063"/>
                  </a:lnTo>
                  <a:lnTo>
                    <a:pt x="174256" y="371538"/>
                  </a:lnTo>
                  <a:lnTo>
                    <a:pt x="226296" y="375486"/>
                  </a:lnTo>
                  <a:lnTo>
                    <a:pt x="268536" y="365782"/>
                  </a:lnTo>
                  <a:lnTo>
                    <a:pt x="323380" y="332508"/>
                  </a:lnTo>
                  <a:lnTo>
                    <a:pt x="413232" y="265747"/>
                  </a:lnTo>
                  <a:lnTo>
                    <a:pt x="440698" y="290950"/>
                  </a:lnTo>
                  <a:lnTo>
                    <a:pt x="460227" y="304018"/>
                  </a:lnTo>
                  <a:lnTo>
                    <a:pt x="481153" y="309152"/>
                  </a:lnTo>
                  <a:lnTo>
                    <a:pt x="512813" y="310553"/>
                  </a:lnTo>
                  <a:lnTo>
                    <a:pt x="460540" y="166166"/>
                  </a:lnTo>
                  <a:lnTo>
                    <a:pt x="400326" y="89150"/>
                  </a:lnTo>
                  <a:lnTo>
                    <a:pt x="358141" y="34364"/>
                  </a:lnTo>
                  <a:lnTo>
                    <a:pt x="337311" y="5600"/>
                  </a:lnTo>
                  <a:lnTo>
                    <a:pt x="332625" y="816"/>
                  </a:lnTo>
                  <a:lnTo>
                    <a:pt x="313818" y="0"/>
                  </a:lnTo>
                  <a:close/>
                </a:path>
              </a:pathLst>
            </a:custGeom>
            <a:solidFill>
              <a:srgbClr val="BE73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627680" y="5840018"/>
              <a:ext cx="466090" cy="347980"/>
            </a:xfrm>
            <a:custGeom>
              <a:avLst/>
              <a:gdLst/>
              <a:ahLst/>
              <a:cxnLst/>
              <a:rect l="l" t="t" r="r" b="b"/>
              <a:pathLst>
                <a:path w="466089" h="347979">
                  <a:moveTo>
                    <a:pt x="295948" y="289394"/>
                  </a:moveTo>
                  <a:lnTo>
                    <a:pt x="238582" y="310781"/>
                  </a:lnTo>
                  <a:lnTo>
                    <a:pt x="115087" y="337312"/>
                  </a:lnTo>
                  <a:lnTo>
                    <a:pt x="136245" y="347891"/>
                  </a:lnTo>
                  <a:lnTo>
                    <a:pt x="198196" y="338505"/>
                  </a:lnTo>
                  <a:lnTo>
                    <a:pt x="242125" y="324167"/>
                  </a:lnTo>
                  <a:lnTo>
                    <a:pt x="288963" y="294767"/>
                  </a:lnTo>
                  <a:lnTo>
                    <a:pt x="295948" y="289394"/>
                  </a:lnTo>
                  <a:close/>
                </a:path>
                <a:path w="466089" h="347979">
                  <a:moveTo>
                    <a:pt x="301167" y="70954"/>
                  </a:moveTo>
                  <a:lnTo>
                    <a:pt x="238937" y="0"/>
                  </a:lnTo>
                  <a:lnTo>
                    <a:pt x="94564" y="24853"/>
                  </a:lnTo>
                  <a:lnTo>
                    <a:pt x="22199" y="49479"/>
                  </a:lnTo>
                  <a:lnTo>
                    <a:pt x="0" y="88569"/>
                  </a:lnTo>
                  <a:lnTo>
                    <a:pt x="6172" y="156832"/>
                  </a:lnTo>
                  <a:lnTo>
                    <a:pt x="31076" y="187947"/>
                  </a:lnTo>
                  <a:lnTo>
                    <a:pt x="176720" y="144818"/>
                  </a:lnTo>
                  <a:lnTo>
                    <a:pt x="253403" y="118249"/>
                  </a:lnTo>
                  <a:lnTo>
                    <a:pt x="286435" y="97294"/>
                  </a:lnTo>
                  <a:lnTo>
                    <a:pt x="301167" y="70954"/>
                  </a:lnTo>
                  <a:close/>
                </a:path>
                <a:path w="466089" h="347979">
                  <a:moveTo>
                    <a:pt x="313829" y="275590"/>
                  </a:moveTo>
                  <a:lnTo>
                    <a:pt x="295948" y="289394"/>
                  </a:lnTo>
                  <a:lnTo>
                    <a:pt x="304901" y="286054"/>
                  </a:lnTo>
                  <a:lnTo>
                    <a:pt x="313829" y="275590"/>
                  </a:lnTo>
                  <a:close/>
                </a:path>
                <a:path w="466089" h="347979">
                  <a:moveTo>
                    <a:pt x="452526" y="270154"/>
                  </a:moveTo>
                  <a:lnTo>
                    <a:pt x="449211" y="256019"/>
                  </a:lnTo>
                  <a:lnTo>
                    <a:pt x="439597" y="240233"/>
                  </a:lnTo>
                  <a:lnTo>
                    <a:pt x="434581" y="231978"/>
                  </a:lnTo>
                  <a:lnTo>
                    <a:pt x="418553" y="209194"/>
                  </a:lnTo>
                  <a:lnTo>
                    <a:pt x="404482" y="189191"/>
                  </a:lnTo>
                  <a:lnTo>
                    <a:pt x="394627" y="204533"/>
                  </a:lnTo>
                  <a:lnTo>
                    <a:pt x="386359" y="209194"/>
                  </a:lnTo>
                  <a:lnTo>
                    <a:pt x="375158" y="202768"/>
                  </a:lnTo>
                  <a:lnTo>
                    <a:pt x="356552" y="184835"/>
                  </a:lnTo>
                  <a:lnTo>
                    <a:pt x="336677" y="248831"/>
                  </a:lnTo>
                  <a:lnTo>
                    <a:pt x="313829" y="275590"/>
                  </a:lnTo>
                  <a:lnTo>
                    <a:pt x="359664" y="240233"/>
                  </a:lnTo>
                  <a:lnTo>
                    <a:pt x="384517" y="263309"/>
                  </a:lnTo>
                  <a:lnTo>
                    <a:pt x="402069" y="275475"/>
                  </a:lnTo>
                  <a:lnTo>
                    <a:pt x="420674" y="280746"/>
                  </a:lnTo>
                  <a:lnTo>
                    <a:pt x="448665" y="283171"/>
                  </a:lnTo>
                  <a:lnTo>
                    <a:pt x="452526" y="270154"/>
                  </a:lnTo>
                  <a:close/>
                </a:path>
                <a:path w="466089" h="347979">
                  <a:moveTo>
                    <a:pt x="465467" y="168668"/>
                  </a:moveTo>
                  <a:lnTo>
                    <a:pt x="351790" y="117424"/>
                  </a:lnTo>
                  <a:lnTo>
                    <a:pt x="290195" y="148691"/>
                  </a:lnTo>
                  <a:lnTo>
                    <a:pt x="254279" y="165341"/>
                  </a:lnTo>
                  <a:lnTo>
                    <a:pt x="230200" y="172961"/>
                  </a:lnTo>
                  <a:lnTo>
                    <a:pt x="204089" y="177165"/>
                  </a:lnTo>
                  <a:lnTo>
                    <a:pt x="58864" y="291680"/>
                  </a:lnTo>
                  <a:lnTo>
                    <a:pt x="65925" y="306832"/>
                  </a:lnTo>
                  <a:lnTo>
                    <a:pt x="218401" y="186715"/>
                  </a:lnTo>
                  <a:lnTo>
                    <a:pt x="270357" y="179438"/>
                  </a:lnTo>
                  <a:lnTo>
                    <a:pt x="302399" y="172986"/>
                  </a:lnTo>
                  <a:lnTo>
                    <a:pt x="327748" y="163766"/>
                  </a:lnTo>
                  <a:lnTo>
                    <a:pt x="359676" y="148132"/>
                  </a:lnTo>
                  <a:lnTo>
                    <a:pt x="370001" y="148488"/>
                  </a:lnTo>
                  <a:lnTo>
                    <a:pt x="385432" y="156171"/>
                  </a:lnTo>
                  <a:lnTo>
                    <a:pt x="414426" y="164973"/>
                  </a:lnTo>
                  <a:lnTo>
                    <a:pt x="465467" y="168668"/>
                  </a:lnTo>
                  <a:close/>
                </a:path>
              </a:pathLst>
            </a:custGeom>
            <a:solidFill>
              <a:srgbClr val="A965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9125" y="5742484"/>
              <a:ext cx="116375" cy="97543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412614" y="5762426"/>
              <a:ext cx="282575" cy="252729"/>
            </a:xfrm>
            <a:custGeom>
              <a:avLst/>
              <a:gdLst/>
              <a:ahLst/>
              <a:cxnLst/>
              <a:rect l="l" t="t" r="r" b="b"/>
              <a:pathLst>
                <a:path w="282575" h="252729">
                  <a:moveTo>
                    <a:pt x="49839" y="0"/>
                  </a:moveTo>
                  <a:lnTo>
                    <a:pt x="38707" y="8857"/>
                  </a:lnTo>
                  <a:lnTo>
                    <a:pt x="23333" y="29465"/>
                  </a:lnTo>
                  <a:lnTo>
                    <a:pt x="6027" y="53279"/>
                  </a:lnTo>
                  <a:lnTo>
                    <a:pt x="0" y="67525"/>
                  </a:lnTo>
                  <a:lnTo>
                    <a:pt x="5016" y="77884"/>
                  </a:lnTo>
                  <a:lnTo>
                    <a:pt x="20843" y="90031"/>
                  </a:lnTo>
                  <a:lnTo>
                    <a:pt x="246548" y="252261"/>
                  </a:lnTo>
                  <a:lnTo>
                    <a:pt x="282235" y="154344"/>
                  </a:lnTo>
                  <a:lnTo>
                    <a:pt x="81003" y="10377"/>
                  </a:lnTo>
                  <a:lnTo>
                    <a:pt x="62136" y="1103"/>
                  </a:lnTo>
                  <a:lnTo>
                    <a:pt x="49839" y="0"/>
                  </a:lnTo>
                  <a:close/>
                </a:path>
              </a:pathLst>
            </a:custGeom>
            <a:solidFill>
              <a:srgbClr val="0519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465268" y="5570203"/>
              <a:ext cx="1500505" cy="1725295"/>
            </a:xfrm>
            <a:custGeom>
              <a:avLst/>
              <a:gdLst/>
              <a:ahLst/>
              <a:cxnLst/>
              <a:rect l="l" t="t" r="r" b="b"/>
              <a:pathLst>
                <a:path w="1500504" h="1725295">
                  <a:moveTo>
                    <a:pt x="458917" y="0"/>
                  </a:moveTo>
                  <a:lnTo>
                    <a:pt x="416942" y="13870"/>
                  </a:lnTo>
                  <a:lnTo>
                    <a:pt x="383564" y="36013"/>
                  </a:lnTo>
                  <a:lnTo>
                    <a:pt x="349905" y="65675"/>
                  </a:lnTo>
                  <a:lnTo>
                    <a:pt x="330695" y="80204"/>
                  </a:lnTo>
                  <a:lnTo>
                    <a:pt x="296122" y="104886"/>
                  </a:lnTo>
                  <a:lnTo>
                    <a:pt x="248255" y="138497"/>
                  </a:lnTo>
                  <a:lnTo>
                    <a:pt x="228125" y="152810"/>
                  </a:lnTo>
                  <a:lnTo>
                    <a:pt x="208110" y="162455"/>
                  </a:lnTo>
                  <a:lnTo>
                    <a:pt x="192762" y="167900"/>
                  </a:lnTo>
                  <a:lnTo>
                    <a:pt x="186634" y="169612"/>
                  </a:lnTo>
                  <a:lnTo>
                    <a:pt x="154615" y="177400"/>
                  </a:lnTo>
                  <a:lnTo>
                    <a:pt x="132105" y="186647"/>
                  </a:lnTo>
                  <a:lnTo>
                    <a:pt x="118813" y="194377"/>
                  </a:lnTo>
                  <a:lnTo>
                    <a:pt x="114447" y="197615"/>
                  </a:lnTo>
                  <a:lnTo>
                    <a:pt x="63713" y="208031"/>
                  </a:lnTo>
                  <a:lnTo>
                    <a:pt x="31593" y="223058"/>
                  </a:lnTo>
                  <a:lnTo>
                    <a:pt x="14760" y="236568"/>
                  </a:lnTo>
                  <a:lnTo>
                    <a:pt x="9888" y="242434"/>
                  </a:lnTo>
                  <a:lnTo>
                    <a:pt x="3053" y="273286"/>
                  </a:lnTo>
                  <a:lnTo>
                    <a:pt x="11677" y="299296"/>
                  </a:lnTo>
                  <a:lnTo>
                    <a:pt x="24853" y="317255"/>
                  </a:lnTo>
                  <a:lnTo>
                    <a:pt x="31669" y="323955"/>
                  </a:lnTo>
                  <a:lnTo>
                    <a:pt x="16111" y="328933"/>
                  </a:lnTo>
                  <a:lnTo>
                    <a:pt x="13000" y="338890"/>
                  </a:lnTo>
                  <a:lnTo>
                    <a:pt x="0" y="388256"/>
                  </a:lnTo>
                  <a:lnTo>
                    <a:pt x="2343" y="436782"/>
                  </a:lnTo>
                  <a:lnTo>
                    <a:pt x="10637" y="473753"/>
                  </a:lnTo>
                  <a:lnTo>
                    <a:pt x="15489" y="488458"/>
                  </a:lnTo>
                  <a:lnTo>
                    <a:pt x="9680" y="496631"/>
                  </a:lnTo>
                  <a:lnTo>
                    <a:pt x="8229" y="506514"/>
                  </a:lnTo>
                  <a:lnTo>
                    <a:pt x="8958" y="514840"/>
                  </a:lnTo>
                  <a:lnTo>
                    <a:pt x="9685" y="518341"/>
                  </a:lnTo>
                  <a:lnTo>
                    <a:pt x="9990" y="544462"/>
                  </a:lnTo>
                  <a:lnTo>
                    <a:pt x="9969" y="550312"/>
                  </a:lnTo>
                  <a:lnTo>
                    <a:pt x="7607" y="584722"/>
                  </a:lnTo>
                  <a:lnTo>
                    <a:pt x="4547" y="614026"/>
                  </a:lnTo>
                  <a:lnTo>
                    <a:pt x="3043" y="626215"/>
                  </a:lnTo>
                  <a:lnTo>
                    <a:pt x="9577" y="662087"/>
                  </a:lnTo>
                  <a:lnTo>
                    <a:pt x="26379" y="691663"/>
                  </a:lnTo>
                  <a:lnTo>
                    <a:pt x="43648" y="711749"/>
                  </a:lnTo>
                  <a:lnTo>
                    <a:pt x="51582" y="719153"/>
                  </a:lnTo>
                  <a:lnTo>
                    <a:pt x="96772" y="767780"/>
                  </a:lnTo>
                  <a:lnTo>
                    <a:pt x="147637" y="825005"/>
                  </a:lnTo>
                  <a:lnTo>
                    <a:pt x="189166" y="872662"/>
                  </a:lnTo>
                  <a:lnTo>
                    <a:pt x="206345" y="892585"/>
                  </a:lnTo>
                  <a:lnTo>
                    <a:pt x="218920" y="916982"/>
                  </a:lnTo>
                  <a:lnTo>
                    <a:pt x="238499" y="949630"/>
                  </a:lnTo>
                  <a:lnTo>
                    <a:pt x="256524" y="978235"/>
                  </a:lnTo>
                  <a:lnTo>
                    <a:pt x="264434" y="990502"/>
                  </a:lnTo>
                  <a:lnTo>
                    <a:pt x="349067" y="1098375"/>
                  </a:lnTo>
                  <a:lnTo>
                    <a:pt x="433828" y="1225046"/>
                  </a:lnTo>
                  <a:lnTo>
                    <a:pt x="526442" y="1325734"/>
                  </a:lnTo>
                  <a:lnTo>
                    <a:pt x="601006" y="1392194"/>
                  </a:lnTo>
                  <a:lnTo>
                    <a:pt x="631617" y="1416180"/>
                  </a:lnTo>
                  <a:lnTo>
                    <a:pt x="684617" y="1454952"/>
                  </a:lnTo>
                  <a:lnTo>
                    <a:pt x="722328" y="1491699"/>
                  </a:lnTo>
                  <a:lnTo>
                    <a:pt x="752356" y="1529871"/>
                  </a:lnTo>
                  <a:lnTo>
                    <a:pt x="816579" y="1632439"/>
                  </a:lnTo>
                  <a:lnTo>
                    <a:pt x="851071" y="1691421"/>
                  </a:lnTo>
                  <a:lnTo>
                    <a:pt x="867634" y="1724765"/>
                  </a:lnTo>
                  <a:lnTo>
                    <a:pt x="1500119" y="1724765"/>
                  </a:lnTo>
                  <a:lnTo>
                    <a:pt x="1358527" y="1495847"/>
                  </a:lnTo>
                  <a:lnTo>
                    <a:pt x="1327215" y="1421942"/>
                  </a:lnTo>
                  <a:lnTo>
                    <a:pt x="1294735" y="1368576"/>
                  </a:lnTo>
                  <a:lnTo>
                    <a:pt x="1269255" y="1336215"/>
                  </a:lnTo>
                  <a:lnTo>
                    <a:pt x="1258946" y="1325324"/>
                  </a:lnTo>
                  <a:lnTo>
                    <a:pt x="1209979" y="1256397"/>
                  </a:lnTo>
                  <a:lnTo>
                    <a:pt x="1179914" y="1204276"/>
                  </a:lnTo>
                  <a:lnTo>
                    <a:pt x="1160623" y="1159780"/>
                  </a:lnTo>
                  <a:lnTo>
                    <a:pt x="1127462" y="922797"/>
                  </a:lnTo>
                  <a:lnTo>
                    <a:pt x="1120797" y="749568"/>
                  </a:lnTo>
                  <a:lnTo>
                    <a:pt x="430290" y="749568"/>
                  </a:lnTo>
                  <a:lnTo>
                    <a:pt x="413760" y="739796"/>
                  </a:lnTo>
                  <a:lnTo>
                    <a:pt x="391396" y="711064"/>
                  </a:lnTo>
                  <a:lnTo>
                    <a:pt x="357911" y="661496"/>
                  </a:lnTo>
                  <a:lnTo>
                    <a:pt x="335923" y="634276"/>
                  </a:lnTo>
                  <a:lnTo>
                    <a:pt x="315687" y="619777"/>
                  </a:lnTo>
                  <a:lnTo>
                    <a:pt x="287459" y="608371"/>
                  </a:lnTo>
                  <a:lnTo>
                    <a:pt x="253517" y="586216"/>
                  </a:lnTo>
                  <a:lnTo>
                    <a:pt x="236086" y="569625"/>
                  </a:lnTo>
                  <a:lnTo>
                    <a:pt x="229665" y="550312"/>
                  </a:lnTo>
                  <a:lnTo>
                    <a:pt x="228747" y="519992"/>
                  </a:lnTo>
                  <a:lnTo>
                    <a:pt x="205091" y="450207"/>
                  </a:lnTo>
                  <a:lnTo>
                    <a:pt x="185753" y="409766"/>
                  </a:lnTo>
                  <a:lnTo>
                    <a:pt x="160426" y="383207"/>
                  </a:lnTo>
                  <a:lnTo>
                    <a:pt x="118803" y="355070"/>
                  </a:lnTo>
                  <a:lnTo>
                    <a:pt x="238351" y="352571"/>
                  </a:lnTo>
                  <a:lnTo>
                    <a:pt x="307373" y="344413"/>
                  </a:lnTo>
                  <a:lnTo>
                    <a:pt x="352125" y="324003"/>
                  </a:lnTo>
                  <a:lnTo>
                    <a:pt x="398864" y="284750"/>
                  </a:lnTo>
                  <a:lnTo>
                    <a:pt x="899645" y="284750"/>
                  </a:lnTo>
                  <a:lnTo>
                    <a:pt x="867724" y="268349"/>
                  </a:lnTo>
                  <a:lnTo>
                    <a:pt x="852762" y="260264"/>
                  </a:lnTo>
                  <a:lnTo>
                    <a:pt x="793546" y="224298"/>
                  </a:lnTo>
                  <a:lnTo>
                    <a:pt x="740946" y="195334"/>
                  </a:lnTo>
                  <a:lnTo>
                    <a:pt x="703284" y="176016"/>
                  </a:lnTo>
                  <a:lnTo>
                    <a:pt x="688881" y="168989"/>
                  </a:lnTo>
                  <a:lnTo>
                    <a:pt x="530804" y="32909"/>
                  </a:lnTo>
                  <a:lnTo>
                    <a:pt x="498439" y="12030"/>
                  </a:lnTo>
                  <a:lnTo>
                    <a:pt x="474165" y="2513"/>
                  </a:lnTo>
                  <a:lnTo>
                    <a:pt x="458917" y="0"/>
                  </a:lnTo>
                  <a:close/>
                </a:path>
                <a:path w="1500504" h="1725295">
                  <a:moveTo>
                    <a:pt x="899645" y="284750"/>
                  </a:moveTo>
                  <a:lnTo>
                    <a:pt x="398864" y="284750"/>
                  </a:lnTo>
                  <a:lnTo>
                    <a:pt x="427898" y="328000"/>
                  </a:lnTo>
                  <a:lnTo>
                    <a:pt x="449115" y="353049"/>
                  </a:lnTo>
                  <a:lnTo>
                    <a:pt x="472898" y="369466"/>
                  </a:lnTo>
                  <a:lnTo>
                    <a:pt x="509633" y="386820"/>
                  </a:lnTo>
                  <a:lnTo>
                    <a:pt x="527444" y="395571"/>
                  </a:lnTo>
                  <a:lnTo>
                    <a:pt x="537726" y="400822"/>
                  </a:lnTo>
                  <a:lnTo>
                    <a:pt x="544388" y="404672"/>
                  </a:lnTo>
                  <a:lnTo>
                    <a:pt x="551340" y="409223"/>
                  </a:lnTo>
                  <a:lnTo>
                    <a:pt x="561268" y="411323"/>
                  </a:lnTo>
                  <a:lnTo>
                    <a:pt x="565420" y="414357"/>
                  </a:lnTo>
                  <a:lnTo>
                    <a:pt x="564554" y="420424"/>
                  </a:lnTo>
                  <a:lnTo>
                    <a:pt x="559430" y="431625"/>
                  </a:lnTo>
                  <a:lnTo>
                    <a:pt x="551700" y="448282"/>
                  </a:lnTo>
                  <a:lnTo>
                    <a:pt x="551262" y="459862"/>
                  </a:lnTo>
                  <a:lnTo>
                    <a:pt x="560043" y="471793"/>
                  </a:lnTo>
                  <a:lnTo>
                    <a:pt x="579966" y="489499"/>
                  </a:lnTo>
                  <a:lnTo>
                    <a:pt x="594852" y="511086"/>
                  </a:lnTo>
                  <a:lnTo>
                    <a:pt x="603380" y="526839"/>
                  </a:lnTo>
                  <a:lnTo>
                    <a:pt x="608757" y="544462"/>
                  </a:lnTo>
                  <a:lnTo>
                    <a:pt x="614192" y="571656"/>
                  </a:lnTo>
                  <a:lnTo>
                    <a:pt x="628719" y="598240"/>
                  </a:lnTo>
                  <a:lnTo>
                    <a:pt x="632395" y="613972"/>
                  </a:lnTo>
                  <a:lnTo>
                    <a:pt x="624169" y="625037"/>
                  </a:lnTo>
                  <a:lnTo>
                    <a:pt x="602991" y="637619"/>
                  </a:lnTo>
                  <a:lnTo>
                    <a:pt x="546432" y="662949"/>
                  </a:lnTo>
                  <a:lnTo>
                    <a:pt x="514613" y="679237"/>
                  </a:lnTo>
                  <a:lnTo>
                    <a:pt x="495865" y="693544"/>
                  </a:lnTo>
                  <a:lnTo>
                    <a:pt x="478518" y="712930"/>
                  </a:lnTo>
                  <a:lnTo>
                    <a:pt x="449153" y="740555"/>
                  </a:lnTo>
                  <a:lnTo>
                    <a:pt x="430290" y="749568"/>
                  </a:lnTo>
                  <a:lnTo>
                    <a:pt x="1120797" y="749568"/>
                  </a:lnTo>
                  <a:lnTo>
                    <a:pt x="1119232" y="708881"/>
                  </a:lnTo>
                  <a:lnTo>
                    <a:pt x="1123448" y="554088"/>
                  </a:lnTo>
                  <a:lnTo>
                    <a:pt x="1127628" y="494478"/>
                  </a:lnTo>
                  <a:lnTo>
                    <a:pt x="1129335" y="439130"/>
                  </a:lnTo>
                  <a:lnTo>
                    <a:pt x="1117909" y="399882"/>
                  </a:lnTo>
                  <a:lnTo>
                    <a:pt x="1065865" y="346416"/>
                  </a:lnTo>
                  <a:lnTo>
                    <a:pt x="1026349" y="330022"/>
                  </a:lnTo>
                  <a:lnTo>
                    <a:pt x="977654" y="316487"/>
                  </a:lnTo>
                  <a:lnTo>
                    <a:pt x="944482" y="305602"/>
                  </a:lnTo>
                  <a:lnTo>
                    <a:pt x="903068" y="286509"/>
                  </a:lnTo>
                  <a:lnTo>
                    <a:pt x="899645" y="284750"/>
                  </a:lnTo>
                  <a:close/>
                </a:path>
              </a:pathLst>
            </a:custGeom>
            <a:solidFill>
              <a:srgbClr val="F6AE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465298" y="5739193"/>
              <a:ext cx="1037590" cy="1556385"/>
            </a:xfrm>
            <a:custGeom>
              <a:avLst/>
              <a:gdLst/>
              <a:ahLst/>
              <a:cxnLst/>
              <a:rect l="l" t="t" r="r" b="b"/>
              <a:pathLst>
                <a:path w="1037589" h="1556384">
                  <a:moveTo>
                    <a:pt x="146672" y="186309"/>
                  </a:moveTo>
                  <a:lnTo>
                    <a:pt x="23342" y="146875"/>
                  </a:lnTo>
                  <a:lnTo>
                    <a:pt x="50825" y="168033"/>
                  </a:lnTo>
                  <a:lnTo>
                    <a:pt x="70586" y="179197"/>
                  </a:lnTo>
                  <a:lnTo>
                    <a:pt x="92125" y="184048"/>
                  </a:lnTo>
                  <a:lnTo>
                    <a:pt x="124993" y="186296"/>
                  </a:lnTo>
                  <a:lnTo>
                    <a:pt x="146672" y="186309"/>
                  </a:lnTo>
                  <a:close/>
                </a:path>
                <a:path w="1037589" h="1556384">
                  <a:moveTo>
                    <a:pt x="232397" y="186359"/>
                  </a:moveTo>
                  <a:lnTo>
                    <a:pt x="146672" y="186309"/>
                  </a:lnTo>
                  <a:lnTo>
                    <a:pt x="149059" y="187083"/>
                  </a:lnTo>
                  <a:lnTo>
                    <a:pt x="229438" y="188417"/>
                  </a:lnTo>
                  <a:lnTo>
                    <a:pt x="232397" y="186359"/>
                  </a:lnTo>
                  <a:close/>
                </a:path>
                <a:path w="1037589" h="1556384">
                  <a:moveTo>
                    <a:pt x="734999" y="488607"/>
                  </a:moveTo>
                  <a:lnTo>
                    <a:pt x="727468" y="461543"/>
                  </a:lnTo>
                  <a:lnTo>
                    <a:pt x="698385" y="407428"/>
                  </a:lnTo>
                  <a:lnTo>
                    <a:pt x="666902" y="355155"/>
                  </a:lnTo>
                  <a:lnTo>
                    <a:pt x="651916" y="322173"/>
                  </a:lnTo>
                  <a:lnTo>
                    <a:pt x="649376" y="294474"/>
                  </a:lnTo>
                  <a:lnTo>
                    <a:pt x="655243" y="258064"/>
                  </a:lnTo>
                  <a:lnTo>
                    <a:pt x="666165" y="222211"/>
                  </a:lnTo>
                  <a:lnTo>
                    <a:pt x="664883" y="201434"/>
                  </a:lnTo>
                  <a:lnTo>
                    <a:pt x="646950" y="187820"/>
                  </a:lnTo>
                  <a:lnTo>
                    <a:pt x="607936" y="173431"/>
                  </a:lnTo>
                  <a:lnTo>
                    <a:pt x="497446" y="161175"/>
                  </a:lnTo>
                  <a:lnTo>
                    <a:pt x="438188" y="142265"/>
                  </a:lnTo>
                  <a:lnTo>
                    <a:pt x="418973" y="115760"/>
                  </a:lnTo>
                  <a:lnTo>
                    <a:pt x="409968" y="103365"/>
                  </a:lnTo>
                  <a:lnTo>
                    <a:pt x="392607" y="31115"/>
                  </a:lnTo>
                  <a:lnTo>
                    <a:pt x="299085" y="140055"/>
                  </a:lnTo>
                  <a:lnTo>
                    <a:pt x="232486" y="186296"/>
                  </a:lnTo>
                  <a:lnTo>
                    <a:pt x="296760" y="179031"/>
                  </a:lnTo>
                  <a:lnTo>
                    <a:pt x="343674" y="157708"/>
                  </a:lnTo>
                  <a:lnTo>
                    <a:pt x="398830" y="115760"/>
                  </a:lnTo>
                  <a:lnTo>
                    <a:pt x="428663" y="159181"/>
                  </a:lnTo>
                  <a:lnTo>
                    <a:pt x="450786" y="184594"/>
                  </a:lnTo>
                  <a:lnTo>
                    <a:pt x="476186" y="201828"/>
                  </a:lnTo>
                  <a:lnTo>
                    <a:pt x="515835" y="220726"/>
                  </a:lnTo>
                  <a:lnTo>
                    <a:pt x="551307" y="240233"/>
                  </a:lnTo>
                  <a:lnTo>
                    <a:pt x="560705" y="242862"/>
                  </a:lnTo>
                  <a:lnTo>
                    <a:pt x="564680" y="246062"/>
                  </a:lnTo>
                  <a:lnTo>
                    <a:pt x="563994" y="251968"/>
                  </a:lnTo>
                  <a:lnTo>
                    <a:pt x="559396" y="262636"/>
                  </a:lnTo>
                  <a:lnTo>
                    <a:pt x="551776" y="278599"/>
                  </a:lnTo>
                  <a:lnTo>
                    <a:pt x="551370" y="289941"/>
                  </a:lnTo>
                  <a:lnTo>
                    <a:pt x="560120" y="302107"/>
                  </a:lnTo>
                  <a:lnTo>
                    <a:pt x="579932" y="320509"/>
                  </a:lnTo>
                  <a:lnTo>
                    <a:pt x="592251" y="336384"/>
                  </a:lnTo>
                  <a:lnTo>
                    <a:pt x="599922" y="350240"/>
                  </a:lnTo>
                  <a:lnTo>
                    <a:pt x="606158" y="369760"/>
                  </a:lnTo>
                  <a:lnTo>
                    <a:pt x="614159" y="402666"/>
                  </a:lnTo>
                  <a:lnTo>
                    <a:pt x="628675" y="429488"/>
                  </a:lnTo>
                  <a:lnTo>
                    <a:pt x="632358" y="445300"/>
                  </a:lnTo>
                  <a:lnTo>
                    <a:pt x="624128" y="456285"/>
                  </a:lnTo>
                  <a:lnTo>
                    <a:pt x="602957" y="468630"/>
                  </a:lnTo>
                  <a:lnTo>
                    <a:pt x="558126" y="487591"/>
                  </a:lnTo>
                  <a:lnTo>
                    <a:pt x="530656" y="501230"/>
                  </a:lnTo>
                  <a:lnTo>
                    <a:pt x="509257" y="516166"/>
                  </a:lnTo>
                  <a:lnTo>
                    <a:pt x="482638" y="538962"/>
                  </a:lnTo>
                  <a:lnTo>
                    <a:pt x="450850" y="572592"/>
                  </a:lnTo>
                  <a:lnTo>
                    <a:pt x="430618" y="583882"/>
                  </a:lnTo>
                  <a:lnTo>
                    <a:pt x="413258" y="572922"/>
                  </a:lnTo>
                  <a:lnTo>
                    <a:pt x="390118" y="539788"/>
                  </a:lnTo>
                  <a:lnTo>
                    <a:pt x="361200" y="495744"/>
                  </a:lnTo>
                  <a:lnTo>
                    <a:pt x="340868" y="470611"/>
                  </a:lnTo>
                  <a:lnTo>
                    <a:pt x="319481" y="454964"/>
                  </a:lnTo>
                  <a:lnTo>
                    <a:pt x="287426" y="439381"/>
                  </a:lnTo>
                  <a:lnTo>
                    <a:pt x="253707" y="415607"/>
                  </a:lnTo>
                  <a:lnTo>
                    <a:pt x="236359" y="398475"/>
                  </a:lnTo>
                  <a:lnTo>
                    <a:pt x="229857" y="379704"/>
                  </a:lnTo>
                  <a:lnTo>
                    <a:pt x="228714" y="351002"/>
                  </a:lnTo>
                  <a:lnTo>
                    <a:pt x="201587" y="279082"/>
                  </a:lnTo>
                  <a:lnTo>
                    <a:pt x="181673" y="238417"/>
                  </a:lnTo>
                  <a:lnTo>
                    <a:pt x="158991" y="213601"/>
                  </a:lnTo>
                  <a:lnTo>
                    <a:pt x="123748" y="189611"/>
                  </a:lnTo>
                  <a:lnTo>
                    <a:pt x="163436" y="242620"/>
                  </a:lnTo>
                  <a:lnTo>
                    <a:pt x="184569" y="279082"/>
                  </a:lnTo>
                  <a:lnTo>
                    <a:pt x="194284" y="315937"/>
                  </a:lnTo>
                  <a:lnTo>
                    <a:pt x="199682" y="370090"/>
                  </a:lnTo>
                  <a:lnTo>
                    <a:pt x="201828" y="411340"/>
                  </a:lnTo>
                  <a:lnTo>
                    <a:pt x="207556" y="435546"/>
                  </a:lnTo>
                  <a:lnTo>
                    <a:pt x="221373" y="452132"/>
                  </a:lnTo>
                  <a:lnTo>
                    <a:pt x="247802" y="470496"/>
                  </a:lnTo>
                  <a:lnTo>
                    <a:pt x="299504" y="498322"/>
                  </a:lnTo>
                  <a:lnTo>
                    <a:pt x="331609" y="521855"/>
                  </a:lnTo>
                  <a:lnTo>
                    <a:pt x="357492" y="553935"/>
                  </a:lnTo>
                  <a:lnTo>
                    <a:pt x="390537" y="607415"/>
                  </a:lnTo>
                  <a:lnTo>
                    <a:pt x="413689" y="643432"/>
                  </a:lnTo>
                  <a:lnTo>
                    <a:pt x="432638" y="652843"/>
                  </a:lnTo>
                  <a:lnTo>
                    <a:pt x="457504" y="633323"/>
                  </a:lnTo>
                  <a:lnTo>
                    <a:pt x="497319" y="583882"/>
                  </a:lnTo>
                  <a:lnTo>
                    <a:pt x="498411" y="582523"/>
                  </a:lnTo>
                  <a:lnTo>
                    <a:pt x="541108" y="541934"/>
                  </a:lnTo>
                  <a:lnTo>
                    <a:pt x="574014" y="519201"/>
                  </a:lnTo>
                  <a:lnTo>
                    <a:pt x="613930" y="506031"/>
                  </a:lnTo>
                  <a:lnTo>
                    <a:pt x="677646" y="494144"/>
                  </a:lnTo>
                  <a:lnTo>
                    <a:pt x="719035" y="496773"/>
                  </a:lnTo>
                  <a:lnTo>
                    <a:pt x="724166" y="494144"/>
                  </a:lnTo>
                  <a:lnTo>
                    <a:pt x="734999" y="488607"/>
                  </a:lnTo>
                  <a:close/>
                </a:path>
                <a:path w="1037589" h="1556384">
                  <a:moveTo>
                    <a:pt x="940523" y="1555788"/>
                  </a:moveTo>
                  <a:lnTo>
                    <a:pt x="804595" y="1329347"/>
                  </a:lnTo>
                  <a:lnTo>
                    <a:pt x="775931" y="1268006"/>
                  </a:lnTo>
                  <a:lnTo>
                    <a:pt x="752627" y="1230706"/>
                  </a:lnTo>
                  <a:lnTo>
                    <a:pt x="722325" y="1202270"/>
                  </a:lnTo>
                  <a:lnTo>
                    <a:pt x="568413" y="1094841"/>
                  </a:lnTo>
                  <a:lnTo>
                    <a:pt x="504621" y="1043381"/>
                  </a:lnTo>
                  <a:lnTo>
                    <a:pt x="455155" y="988656"/>
                  </a:lnTo>
                  <a:lnTo>
                    <a:pt x="393852" y="906157"/>
                  </a:lnTo>
                  <a:lnTo>
                    <a:pt x="320509" y="812393"/>
                  </a:lnTo>
                  <a:lnTo>
                    <a:pt x="280162" y="759688"/>
                  </a:lnTo>
                  <a:lnTo>
                    <a:pt x="258483" y="728789"/>
                  </a:lnTo>
                  <a:lnTo>
                    <a:pt x="241160" y="700366"/>
                  </a:lnTo>
                  <a:lnTo>
                    <a:pt x="151765" y="615403"/>
                  </a:lnTo>
                  <a:lnTo>
                    <a:pt x="111036" y="565200"/>
                  </a:lnTo>
                  <a:lnTo>
                    <a:pt x="109118" y="530110"/>
                  </a:lnTo>
                  <a:lnTo>
                    <a:pt x="136194" y="490423"/>
                  </a:lnTo>
                  <a:lnTo>
                    <a:pt x="65227" y="522020"/>
                  </a:lnTo>
                  <a:lnTo>
                    <a:pt x="35217" y="528535"/>
                  </a:lnTo>
                  <a:lnTo>
                    <a:pt x="40449" y="506349"/>
                  </a:lnTo>
                  <a:lnTo>
                    <a:pt x="75196" y="451840"/>
                  </a:lnTo>
                  <a:lnTo>
                    <a:pt x="47294" y="467575"/>
                  </a:lnTo>
                  <a:lnTo>
                    <a:pt x="33972" y="470357"/>
                  </a:lnTo>
                  <a:lnTo>
                    <a:pt x="31610" y="457962"/>
                  </a:lnTo>
                  <a:lnTo>
                    <a:pt x="36614" y="428180"/>
                  </a:lnTo>
                  <a:lnTo>
                    <a:pt x="21577" y="374205"/>
                  </a:lnTo>
                  <a:lnTo>
                    <a:pt x="14363" y="344893"/>
                  </a:lnTo>
                  <a:lnTo>
                    <a:pt x="12979" y="330047"/>
                  </a:lnTo>
                  <a:lnTo>
                    <a:pt x="15455" y="319481"/>
                  </a:lnTo>
                  <a:lnTo>
                    <a:pt x="8712" y="323697"/>
                  </a:lnTo>
                  <a:lnTo>
                    <a:pt x="5892" y="328320"/>
                  </a:lnTo>
                  <a:lnTo>
                    <a:pt x="6438" y="336257"/>
                  </a:lnTo>
                  <a:lnTo>
                    <a:pt x="9855" y="350393"/>
                  </a:lnTo>
                  <a:lnTo>
                    <a:pt x="10807" y="378688"/>
                  </a:lnTo>
                  <a:lnTo>
                    <a:pt x="10452" y="398602"/>
                  </a:lnTo>
                  <a:lnTo>
                    <a:pt x="8191" y="419557"/>
                  </a:lnTo>
                  <a:lnTo>
                    <a:pt x="3429" y="451002"/>
                  </a:lnTo>
                  <a:lnTo>
                    <a:pt x="0" y="479209"/>
                  </a:lnTo>
                  <a:lnTo>
                    <a:pt x="3289" y="498487"/>
                  </a:lnTo>
                  <a:lnTo>
                    <a:pt x="17284" y="517728"/>
                  </a:lnTo>
                  <a:lnTo>
                    <a:pt x="45948" y="545807"/>
                  </a:lnTo>
                  <a:lnTo>
                    <a:pt x="86728" y="586867"/>
                  </a:lnTo>
                  <a:lnTo>
                    <a:pt x="117030" y="619061"/>
                  </a:lnTo>
                  <a:lnTo>
                    <a:pt x="151879" y="659091"/>
                  </a:lnTo>
                  <a:lnTo>
                    <a:pt x="206311" y="723595"/>
                  </a:lnTo>
                  <a:lnTo>
                    <a:pt x="225107" y="765314"/>
                  </a:lnTo>
                  <a:lnTo>
                    <a:pt x="246240" y="800658"/>
                  </a:lnTo>
                  <a:lnTo>
                    <a:pt x="283083" y="848918"/>
                  </a:lnTo>
                  <a:lnTo>
                    <a:pt x="349034" y="929386"/>
                  </a:lnTo>
                  <a:lnTo>
                    <a:pt x="402971" y="1028268"/>
                  </a:lnTo>
                  <a:lnTo>
                    <a:pt x="449084" y="1093431"/>
                  </a:lnTo>
                  <a:lnTo>
                    <a:pt x="512699" y="1153845"/>
                  </a:lnTo>
                  <a:lnTo>
                    <a:pt x="619137" y="1238491"/>
                  </a:lnTo>
                  <a:lnTo>
                    <a:pt x="662355" y="1264691"/>
                  </a:lnTo>
                  <a:lnTo>
                    <a:pt x="689508" y="1284693"/>
                  </a:lnTo>
                  <a:lnTo>
                    <a:pt x="741527" y="1346784"/>
                  </a:lnTo>
                  <a:lnTo>
                    <a:pt x="781583" y="1406118"/>
                  </a:lnTo>
                  <a:lnTo>
                    <a:pt x="811695" y="1459865"/>
                  </a:lnTo>
                  <a:lnTo>
                    <a:pt x="863828" y="1555788"/>
                  </a:lnTo>
                  <a:lnTo>
                    <a:pt x="940523" y="1555788"/>
                  </a:lnTo>
                  <a:close/>
                </a:path>
                <a:path w="1037589" h="1556384">
                  <a:moveTo>
                    <a:pt x="1037564" y="274053"/>
                  </a:moveTo>
                  <a:lnTo>
                    <a:pt x="998588" y="227342"/>
                  </a:lnTo>
                  <a:lnTo>
                    <a:pt x="905002" y="159321"/>
                  </a:lnTo>
                  <a:lnTo>
                    <a:pt x="811542" y="98018"/>
                  </a:lnTo>
                  <a:lnTo>
                    <a:pt x="757859" y="60998"/>
                  </a:lnTo>
                  <a:lnTo>
                    <a:pt x="723722" y="33299"/>
                  </a:lnTo>
                  <a:lnTo>
                    <a:pt x="688835" y="0"/>
                  </a:lnTo>
                  <a:lnTo>
                    <a:pt x="757605" y="73545"/>
                  </a:lnTo>
                  <a:lnTo>
                    <a:pt x="800239" y="116852"/>
                  </a:lnTo>
                  <a:lnTo>
                    <a:pt x="834466" y="146862"/>
                  </a:lnTo>
                  <a:lnTo>
                    <a:pt x="878027" y="180479"/>
                  </a:lnTo>
                  <a:lnTo>
                    <a:pt x="950810" y="231609"/>
                  </a:lnTo>
                  <a:lnTo>
                    <a:pt x="985659" y="270471"/>
                  </a:lnTo>
                  <a:lnTo>
                    <a:pt x="992098" y="316725"/>
                  </a:lnTo>
                  <a:lnTo>
                    <a:pt x="979678" y="390004"/>
                  </a:lnTo>
                  <a:lnTo>
                    <a:pt x="1028928" y="321056"/>
                  </a:lnTo>
                  <a:lnTo>
                    <a:pt x="1037564" y="274053"/>
                  </a:lnTo>
                  <a:close/>
                </a:path>
              </a:pathLst>
            </a:custGeom>
            <a:solidFill>
              <a:srgbClr val="ED96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4623" y="5903499"/>
              <a:ext cx="76194" cy="155168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2475155" y="5767821"/>
              <a:ext cx="113664" cy="57150"/>
            </a:xfrm>
            <a:custGeom>
              <a:avLst/>
              <a:gdLst/>
              <a:ahLst/>
              <a:cxnLst/>
              <a:rect l="l" t="t" r="r" b="b"/>
              <a:pathLst>
                <a:path w="113664" h="57150">
                  <a:moveTo>
                    <a:pt x="104559" y="0"/>
                  </a:moveTo>
                  <a:lnTo>
                    <a:pt x="60098" y="3264"/>
                  </a:lnTo>
                  <a:lnTo>
                    <a:pt x="34386" y="9020"/>
                  </a:lnTo>
                  <a:lnTo>
                    <a:pt x="17621" y="21466"/>
                  </a:lnTo>
                  <a:lnTo>
                    <a:pt x="0" y="44805"/>
                  </a:lnTo>
                  <a:lnTo>
                    <a:pt x="4322" y="54674"/>
                  </a:lnTo>
                  <a:lnTo>
                    <a:pt x="16676" y="56840"/>
                  </a:lnTo>
                  <a:lnTo>
                    <a:pt x="46882" y="50293"/>
                  </a:lnTo>
                  <a:lnTo>
                    <a:pt x="104762" y="34023"/>
                  </a:lnTo>
                  <a:lnTo>
                    <a:pt x="111295" y="33956"/>
                  </a:lnTo>
                  <a:lnTo>
                    <a:pt x="113452" y="30389"/>
                  </a:lnTo>
                  <a:lnTo>
                    <a:pt x="111213" y="20134"/>
                  </a:lnTo>
                  <a:lnTo>
                    <a:pt x="104559" y="0"/>
                  </a:lnTo>
                  <a:close/>
                </a:path>
              </a:pathLst>
            </a:custGeom>
            <a:solidFill>
              <a:srgbClr val="F8D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54146" y="5739196"/>
              <a:ext cx="811530" cy="1556385"/>
            </a:xfrm>
            <a:custGeom>
              <a:avLst/>
              <a:gdLst/>
              <a:ahLst/>
              <a:cxnLst/>
              <a:rect l="l" t="t" r="r" b="b"/>
              <a:pathLst>
                <a:path w="811529" h="1556384">
                  <a:moveTo>
                    <a:pt x="0" y="0"/>
                  </a:moveTo>
                  <a:lnTo>
                    <a:pt x="64096" y="53517"/>
                  </a:lnTo>
                  <a:lnTo>
                    <a:pt x="275907" y="169278"/>
                  </a:lnTo>
                  <a:lnTo>
                    <a:pt x="348693" y="193723"/>
                  </a:lnTo>
                  <a:lnTo>
                    <a:pt x="385187" y="220152"/>
                  </a:lnTo>
                  <a:lnTo>
                    <a:pt x="396397" y="265020"/>
                  </a:lnTo>
                  <a:lnTo>
                    <a:pt x="393331" y="344779"/>
                  </a:lnTo>
                  <a:lnTo>
                    <a:pt x="362293" y="609311"/>
                  </a:lnTo>
                  <a:lnTo>
                    <a:pt x="355101" y="766683"/>
                  </a:lnTo>
                  <a:lnTo>
                    <a:pt x="374593" y="879167"/>
                  </a:lnTo>
                  <a:lnTo>
                    <a:pt x="423608" y="1009040"/>
                  </a:lnTo>
                  <a:lnTo>
                    <a:pt x="457969" y="1074293"/>
                  </a:lnTo>
                  <a:lnTo>
                    <a:pt x="480661" y="1114110"/>
                  </a:lnTo>
                  <a:lnTo>
                    <a:pt x="531495" y="1182471"/>
                  </a:lnTo>
                  <a:lnTo>
                    <a:pt x="576533" y="1241201"/>
                  </a:lnTo>
                  <a:lnTo>
                    <a:pt x="602437" y="1278929"/>
                  </a:lnTo>
                  <a:lnTo>
                    <a:pt x="619005" y="1311993"/>
                  </a:lnTo>
                  <a:lnTo>
                    <a:pt x="636041" y="1356728"/>
                  </a:lnTo>
                  <a:lnTo>
                    <a:pt x="750887" y="1555775"/>
                  </a:lnTo>
                  <a:lnTo>
                    <a:pt x="811237" y="1555775"/>
                  </a:lnTo>
                  <a:lnTo>
                    <a:pt x="669645" y="1326857"/>
                  </a:lnTo>
                  <a:lnTo>
                    <a:pt x="652923" y="1268179"/>
                  </a:lnTo>
                  <a:lnTo>
                    <a:pt x="636978" y="1230857"/>
                  </a:lnTo>
                  <a:lnTo>
                    <a:pt x="612474" y="1198904"/>
                  </a:lnTo>
                  <a:lnTo>
                    <a:pt x="570077" y="1156335"/>
                  </a:lnTo>
                  <a:lnTo>
                    <a:pt x="523964" y="1097969"/>
                  </a:lnTo>
                  <a:lnTo>
                    <a:pt x="498349" y="1061269"/>
                  </a:lnTo>
                  <a:lnTo>
                    <a:pt x="471741" y="990777"/>
                  </a:lnTo>
                  <a:lnTo>
                    <a:pt x="438992" y="871443"/>
                  </a:lnTo>
                  <a:lnTo>
                    <a:pt x="424446" y="764244"/>
                  </a:lnTo>
                  <a:lnTo>
                    <a:pt x="424835" y="608501"/>
                  </a:lnTo>
                  <a:lnTo>
                    <a:pt x="436892" y="343535"/>
                  </a:lnTo>
                  <a:lnTo>
                    <a:pt x="438759" y="325488"/>
                  </a:lnTo>
                  <a:lnTo>
                    <a:pt x="449377" y="276173"/>
                  </a:lnTo>
                  <a:lnTo>
                    <a:pt x="449027" y="246056"/>
                  </a:lnTo>
                  <a:lnTo>
                    <a:pt x="434209" y="222825"/>
                  </a:lnTo>
                  <a:lnTo>
                    <a:pt x="401421" y="194170"/>
                  </a:lnTo>
                  <a:lnTo>
                    <a:pt x="383834" y="176979"/>
                  </a:lnTo>
                  <a:lnTo>
                    <a:pt x="365783" y="166322"/>
                  </a:lnTo>
                  <a:lnTo>
                    <a:pt x="336300" y="157765"/>
                  </a:lnTo>
                  <a:lnTo>
                    <a:pt x="284416" y="146875"/>
                  </a:lnTo>
                  <a:lnTo>
                    <a:pt x="259339" y="142023"/>
                  </a:lnTo>
                  <a:lnTo>
                    <a:pt x="233152" y="131394"/>
                  </a:lnTo>
                  <a:lnTo>
                    <a:pt x="189811" y="106877"/>
                  </a:lnTo>
                  <a:lnTo>
                    <a:pt x="113271" y="60363"/>
                  </a:lnTo>
                  <a:lnTo>
                    <a:pt x="28627" y="14079"/>
                  </a:lnTo>
                  <a:lnTo>
                    <a:pt x="12621" y="5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584692" y="5916771"/>
              <a:ext cx="1280795" cy="931544"/>
            </a:xfrm>
            <a:custGeom>
              <a:avLst/>
              <a:gdLst/>
              <a:ahLst/>
              <a:cxnLst/>
              <a:rect l="l" t="t" r="r" b="b"/>
              <a:pathLst>
                <a:path w="1280795" h="931545">
                  <a:moveTo>
                    <a:pt x="114300" y="0"/>
                  </a:moveTo>
                  <a:lnTo>
                    <a:pt x="71323" y="5619"/>
                  </a:lnTo>
                  <a:lnTo>
                    <a:pt x="45091" y="8378"/>
                  </a:lnTo>
                  <a:lnTo>
                    <a:pt x="24888" y="9076"/>
                  </a:lnTo>
                  <a:lnTo>
                    <a:pt x="0" y="8509"/>
                  </a:lnTo>
                  <a:lnTo>
                    <a:pt x="27292" y="28693"/>
                  </a:lnTo>
                  <a:lnTo>
                    <a:pt x="44461" y="45113"/>
                  </a:lnTo>
                  <a:lnTo>
                    <a:pt x="58769" y="66491"/>
                  </a:lnTo>
                  <a:lnTo>
                    <a:pt x="77482" y="101549"/>
                  </a:lnTo>
                  <a:lnTo>
                    <a:pt x="1222095" y="931037"/>
                  </a:lnTo>
                  <a:lnTo>
                    <a:pt x="1280185" y="831469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1227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84692" y="5916768"/>
              <a:ext cx="1243330" cy="931544"/>
            </a:xfrm>
            <a:custGeom>
              <a:avLst/>
              <a:gdLst/>
              <a:ahLst/>
              <a:cxnLst/>
              <a:rect l="l" t="t" r="r" b="b"/>
              <a:pathLst>
                <a:path w="1243329" h="931545">
                  <a:moveTo>
                    <a:pt x="114300" y="0"/>
                  </a:moveTo>
                  <a:lnTo>
                    <a:pt x="86146" y="4104"/>
                  </a:lnTo>
                  <a:lnTo>
                    <a:pt x="64855" y="6359"/>
                  </a:lnTo>
                  <a:lnTo>
                    <a:pt x="39712" y="7561"/>
                  </a:lnTo>
                  <a:lnTo>
                    <a:pt x="0" y="8508"/>
                  </a:lnTo>
                  <a:lnTo>
                    <a:pt x="27113" y="30265"/>
                  </a:lnTo>
                  <a:lnTo>
                    <a:pt x="44222" y="47209"/>
                  </a:lnTo>
                  <a:lnTo>
                    <a:pt x="58591" y="68062"/>
                  </a:lnTo>
                  <a:lnTo>
                    <a:pt x="77482" y="101549"/>
                  </a:lnTo>
                  <a:lnTo>
                    <a:pt x="1222095" y="931049"/>
                  </a:lnTo>
                  <a:lnTo>
                    <a:pt x="1242834" y="895362"/>
                  </a:lnTo>
                  <a:lnTo>
                    <a:pt x="104343" y="89623"/>
                  </a:lnTo>
                  <a:lnTo>
                    <a:pt x="79267" y="70552"/>
                  </a:lnTo>
                  <a:lnTo>
                    <a:pt x="68662" y="58404"/>
                  </a:lnTo>
                  <a:lnTo>
                    <a:pt x="70506" y="47965"/>
                  </a:lnTo>
                  <a:lnTo>
                    <a:pt x="82778" y="34023"/>
                  </a:lnTo>
                  <a:lnTo>
                    <a:pt x="99658" y="22526"/>
                  </a:lnTo>
                  <a:lnTo>
                    <a:pt x="115138" y="19818"/>
                  </a:lnTo>
                  <a:lnTo>
                    <a:pt x="138085" y="26911"/>
                  </a:lnTo>
                  <a:lnTo>
                    <a:pt x="177368" y="44818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519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776659" y="6004839"/>
              <a:ext cx="1008380" cy="713740"/>
            </a:xfrm>
            <a:custGeom>
              <a:avLst/>
              <a:gdLst/>
              <a:ahLst/>
              <a:cxnLst/>
              <a:rect l="l" t="t" r="r" b="b"/>
              <a:pathLst>
                <a:path w="1008379" h="713740">
                  <a:moveTo>
                    <a:pt x="8623" y="0"/>
                  </a:moveTo>
                  <a:lnTo>
                    <a:pt x="0" y="12280"/>
                  </a:lnTo>
                  <a:lnTo>
                    <a:pt x="999439" y="713409"/>
                  </a:lnTo>
                  <a:lnTo>
                    <a:pt x="1008062" y="701128"/>
                  </a:lnTo>
                  <a:lnTo>
                    <a:pt x="8623" y="0"/>
                  </a:lnTo>
                  <a:close/>
                </a:path>
              </a:pathLst>
            </a:custGeom>
            <a:solidFill>
              <a:srgbClr val="2A43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02064" y="6748308"/>
              <a:ext cx="66616" cy="99415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48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5564" y="7103210"/>
              <a:ext cx="1283435" cy="341798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10469619" y="4407592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9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5"/>
              </a:lnSpc>
            </a:pPr>
            <a:endParaRPr b="0" spc="85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67460"/>
            <a:ext cx="10692130" cy="6816725"/>
            <a:chOff x="0" y="367460"/>
            <a:chExt cx="10692130" cy="6816725"/>
          </a:xfrm>
        </p:grpSpPr>
        <p:pic>
          <p:nvPicPr>
            <p:cNvPr id="3" name="object 3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61948" y="1089005"/>
              <a:ext cx="3430054" cy="60876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17614" y="3509962"/>
              <a:ext cx="6577330" cy="2967990"/>
            </a:xfrm>
            <a:custGeom>
              <a:avLst/>
              <a:gdLst/>
              <a:ahLst/>
              <a:cxnLst/>
              <a:rect l="l" t="t" r="r" b="b"/>
              <a:pathLst>
                <a:path w="6577330" h="2967990">
                  <a:moveTo>
                    <a:pt x="0" y="2967672"/>
                  </a:moveTo>
                  <a:lnTo>
                    <a:pt x="6576796" y="2967672"/>
                  </a:lnTo>
                  <a:lnTo>
                    <a:pt x="6576796" y="0"/>
                  </a:lnTo>
                  <a:lnTo>
                    <a:pt x="0" y="0"/>
                  </a:lnTo>
                  <a:lnTo>
                    <a:pt x="0" y="2967672"/>
                  </a:lnTo>
                  <a:close/>
                </a:path>
              </a:pathLst>
            </a:custGeom>
            <a:solidFill>
              <a:srgbClr val="CAE3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7614" y="6477634"/>
              <a:ext cx="6577330" cy="321310"/>
            </a:xfrm>
            <a:custGeom>
              <a:avLst/>
              <a:gdLst/>
              <a:ahLst/>
              <a:cxnLst/>
              <a:rect l="l" t="t" r="r" b="b"/>
              <a:pathLst>
                <a:path w="6577330" h="321309">
                  <a:moveTo>
                    <a:pt x="6576796" y="0"/>
                  </a:moveTo>
                  <a:lnTo>
                    <a:pt x="0" y="0"/>
                  </a:lnTo>
                  <a:lnTo>
                    <a:pt x="0" y="320725"/>
                  </a:lnTo>
                  <a:lnTo>
                    <a:pt x="6576796" y="320725"/>
                  </a:lnTo>
                  <a:lnTo>
                    <a:pt x="6576796" y="0"/>
                  </a:lnTo>
                  <a:close/>
                </a:path>
              </a:pathLst>
            </a:custGeom>
            <a:solidFill>
              <a:srgbClr val="AAA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49774" y="4003816"/>
              <a:ext cx="1626870" cy="1270000"/>
            </a:xfrm>
            <a:custGeom>
              <a:avLst/>
              <a:gdLst/>
              <a:ahLst/>
              <a:cxnLst/>
              <a:rect l="l" t="t" r="r" b="b"/>
              <a:pathLst>
                <a:path w="1626870" h="1270000">
                  <a:moveTo>
                    <a:pt x="1626349" y="0"/>
                  </a:moveTo>
                  <a:lnTo>
                    <a:pt x="0" y="0"/>
                  </a:lnTo>
                  <a:lnTo>
                    <a:pt x="0" y="1247025"/>
                  </a:lnTo>
                  <a:lnTo>
                    <a:pt x="1682" y="1255777"/>
                  </a:lnTo>
                  <a:lnTo>
                    <a:pt x="6270" y="1262922"/>
                  </a:lnTo>
                  <a:lnTo>
                    <a:pt x="13073" y="1267739"/>
                  </a:lnTo>
                  <a:lnTo>
                    <a:pt x="21399" y="1269504"/>
                  </a:lnTo>
                  <a:lnTo>
                    <a:pt x="1604949" y="1269504"/>
                  </a:lnTo>
                  <a:lnTo>
                    <a:pt x="1613281" y="1267739"/>
                  </a:lnTo>
                  <a:lnTo>
                    <a:pt x="1620083" y="1262922"/>
                  </a:lnTo>
                  <a:lnTo>
                    <a:pt x="1624668" y="1255777"/>
                  </a:lnTo>
                  <a:lnTo>
                    <a:pt x="1626349" y="1247025"/>
                  </a:lnTo>
                  <a:lnTo>
                    <a:pt x="1626349" y="0"/>
                  </a:lnTo>
                  <a:close/>
                </a:path>
              </a:pathLst>
            </a:custGeom>
            <a:solidFill>
              <a:srgbClr val="89C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35512" y="4011315"/>
              <a:ext cx="1655445" cy="1284605"/>
            </a:xfrm>
            <a:custGeom>
              <a:avLst/>
              <a:gdLst/>
              <a:ahLst/>
              <a:cxnLst/>
              <a:rect l="l" t="t" r="r" b="b"/>
              <a:pathLst>
                <a:path w="1655445" h="1284604">
                  <a:moveTo>
                    <a:pt x="1654886" y="0"/>
                  </a:moveTo>
                  <a:lnTo>
                    <a:pt x="1626349" y="0"/>
                  </a:lnTo>
                  <a:lnTo>
                    <a:pt x="1626349" y="1247025"/>
                  </a:lnTo>
                  <a:lnTo>
                    <a:pt x="1626349" y="1251153"/>
                  </a:lnTo>
                  <a:lnTo>
                    <a:pt x="1623148" y="1254518"/>
                  </a:lnTo>
                  <a:lnTo>
                    <a:pt x="31724" y="1254518"/>
                  </a:lnTo>
                  <a:lnTo>
                    <a:pt x="28524" y="1251153"/>
                  </a:lnTo>
                  <a:lnTo>
                    <a:pt x="28524" y="0"/>
                  </a:lnTo>
                  <a:lnTo>
                    <a:pt x="0" y="0"/>
                  </a:lnTo>
                  <a:lnTo>
                    <a:pt x="0" y="1247025"/>
                  </a:lnTo>
                  <a:lnTo>
                    <a:pt x="2807" y="1261596"/>
                  </a:lnTo>
                  <a:lnTo>
                    <a:pt x="10458" y="1273506"/>
                  </a:lnTo>
                  <a:lnTo>
                    <a:pt x="21795" y="1281542"/>
                  </a:lnTo>
                  <a:lnTo>
                    <a:pt x="35661" y="1284490"/>
                  </a:lnTo>
                  <a:lnTo>
                    <a:pt x="1619211" y="1284490"/>
                  </a:lnTo>
                  <a:lnTo>
                    <a:pt x="1633085" y="1281542"/>
                  </a:lnTo>
                  <a:lnTo>
                    <a:pt x="1644426" y="1273506"/>
                  </a:lnTo>
                  <a:lnTo>
                    <a:pt x="1652078" y="1261596"/>
                  </a:lnTo>
                  <a:lnTo>
                    <a:pt x="1654886" y="1247025"/>
                  </a:lnTo>
                  <a:lnTo>
                    <a:pt x="1654886" y="0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65764" y="3997947"/>
              <a:ext cx="1802764" cy="1237615"/>
            </a:xfrm>
            <a:custGeom>
              <a:avLst/>
              <a:gdLst/>
              <a:ahLst/>
              <a:cxnLst/>
              <a:rect l="l" t="t" r="r" b="b"/>
              <a:pathLst>
                <a:path w="1802764" h="1237614">
                  <a:moveTo>
                    <a:pt x="80975" y="0"/>
                  </a:moveTo>
                  <a:lnTo>
                    <a:pt x="0" y="0"/>
                  </a:lnTo>
                  <a:lnTo>
                    <a:pt x="0" y="1206779"/>
                  </a:lnTo>
                  <a:lnTo>
                    <a:pt x="2032" y="1218730"/>
                  </a:lnTo>
                  <a:lnTo>
                    <a:pt x="7581" y="1228496"/>
                  </a:lnTo>
                  <a:lnTo>
                    <a:pt x="15811" y="1235087"/>
                  </a:lnTo>
                  <a:lnTo>
                    <a:pt x="25908" y="1237500"/>
                  </a:lnTo>
                  <a:lnTo>
                    <a:pt x="55067" y="1237500"/>
                  </a:lnTo>
                  <a:lnTo>
                    <a:pt x="65138" y="1235087"/>
                  </a:lnTo>
                  <a:lnTo>
                    <a:pt x="73380" y="1228496"/>
                  </a:lnTo>
                  <a:lnTo>
                    <a:pt x="78930" y="1218730"/>
                  </a:lnTo>
                  <a:lnTo>
                    <a:pt x="80975" y="1206779"/>
                  </a:lnTo>
                  <a:lnTo>
                    <a:pt x="80975" y="0"/>
                  </a:lnTo>
                  <a:close/>
                </a:path>
                <a:path w="1802764" h="1237614">
                  <a:moveTo>
                    <a:pt x="184023" y="0"/>
                  </a:moveTo>
                  <a:lnTo>
                    <a:pt x="103047" y="0"/>
                  </a:lnTo>
                  <a:lnTo>
                    <a:pt x="103047" y="1206779"/>
                  </a:lnTo>
                  <a:lnTo>
                    <a:pt x="105092" y="1218730"/>
                  </a:lnTo>
                  <a:lnTo>
                    <a:pt x="110642" y="1228496"/>
                  </a:lnTo>
                  <a:lnTo>
                    <a:pt x="118884" y="1235087"/>
                  </a:lnTo>
                  <a:lnTo>
                    <a:pt x="128968" y="1237500"/>
                  </a:lnTo>
                  <a:lnTo>
                    <a:pt x="158115" y="1237500"/>
                  </a:lnTo>
                  <a:lnTo>
                    <a:pt x="168211" y="1235087"/>
                  </a:lnTo>
                  <a:lnTo>
                    <a:pt x="176441" y="1228496"/>
                  </a:lnTo>
                  <a:lnTo>
                    <a:pt x="181991" y="1218730"/>
                  </a:lnTo>
                  <a:lnTo>
                    <a:pt x="184023" y="1206779"/>
                  </a:lnTo>
                  <a:lnTo>
                    <a:pt x="184023" y="0"/>
                  </a:lnTo>
                  <a:close/>
                </a:path>
                <a:path w="1802764" h="1237614">
                  <a:moveTo>
                    <a:pt x="285864" y="0"/>
                  </a:moveTo>
                  <a:lnTo>
                    <a:pt x="204889" y="0"/>
                  </a:lnTo>
                  <a:lnTo>
                    <a:pt x="204889" y="1206779"/>
                  </a:lnTo>
                  <a:lnTo>
                    <a:pt x="206921" y="1218730"/>
                  </a:lnTo>
                  <a:lnTo>
                    <a:pt x="212471" y="1228496"/>
                  </a:lnTo>
                  <a:lnTo>
                    <a:pt x="220700" y="1235087"/>
                  </a:lnTo>
                  <a:lnTo>
                    <a:pt x="230797" y="1237500"/>
                  </a:lnTo>
                  <a:lnTo>
                    <a:pt x="259956" y="1237500"/>
                  </a:lnTo>
                  <a:lnTo>
                    <a:pt x="270040" y="1235087"/>
                  </a:lnTo>
                  <a:lnTo>
                    <a:pt x="278269" y="1228496"/>
                  </a:lnTo>
                  <a:lnTo>
                    <a:pt x="283819" y="1218730"/>
                  </a:lnTo>
                  <a:lnTo>
                    <a:pt x="285864" y="1206779"/>
                  </a:lnTo>
                  <a:lnTo>
                    <a:pt x="285864" y="0"/>
                  </a:lnTo>
                  <a:close/>
                </a:path>
                <a:path w="1802764" h="1237614">
                  <a:moveTo>
                    <a:pt x="384009" y="0"/>
                  </a:moveTo>
                  <a:lnTo>
                    <a:pt x="303034" y="0"/>
                  </a:lnTo>
                  <a:lnTo>
                    <a:pt x="303034" y="1206779"/>
                  </a:lnTo>
                  <a:lnTo>
                    <a:pt x="305079" y="1218730"/>
                  </a:lnTo>
                  <a:lnTo>
                    <a:pt x="310629" y="1228496"/>
                  </a:lnTo>
                  <a:lnTo>
                    <a:pt x="318858" y="1235087"/>
                  </a:lnTo>
                  <a:lnTo>
                    <a:pt x="328942" y="1237500"/>
                  </a:lnTo>
                  <a:lnTo>
                    <a:pt x="358089" y="1237500"/>
                  </a:lnTo>
                  <a:lnTo>
                    <a:pt x="368185" y="1235087"/>
                  </a:lnTo>
                  <a:lnTo>
                    <a:pt x="376415" y="1228496"/>
                  </a:lnTo>
                  <a:lnTo>
                    <a:pt x="381977" y="1218730"/>
                  </a:lnTo>
                  <a:lnTo>
                    <a:pt x="384009" y="1206779"/>
                  </a:lnTo>
                  <a:lnTo>
                    <a:pt x="384009" y="0"/>
                  </a:lnTo>
                  <a:close/>
                </a:path>
                <a:path w="1802764" h="1237614">
                  <a:moveTo>
                    <a:pt x="487083" y="0"/>
                  </a:moveTo>
                  <a:lnTo>
                    <a:pt x="406107" y="0"/>
                  </a:lnTo>
                  <a:lnTo>
                    <a:pt x="406107" y="1206779"/>
                  </a:lnTo>
                  <a:lnTo>
                    <a:pt x="408139" y="1218730"/>
                  </a:lnTo>
                  <a:lnTo>
                    <a:pt x="413689" y="1228496"/>
                  </a:lnTo>
                  <a:lnTo>
                    <a:pt x="421919" y="1235087"/>
                  </a:lnTo>
                  <a:lnTo>
                    <a:pt x="432015" y="1237500"/>
                  </a:lnTo>
                  <a:lnTo>
                    <a:pt x="461162" y="1237500"/>
                  </a:lnTo>
                  <a:lnTo>
                    <a:pt x="471246" y="1235087"/>
                  </a:lnTo>
                  <a:lnTo>
                    <a:pt x="479488" y="1228496"/>
                  </a:lnTo>
                  <a:lnTo>
                    <a:pt x="485038" y="1218730"/>
                  </a:lnTo>
                  <a:lnTo>
                    <a:pt x="487083" y="1206779"/>
                  </a:lnTo>
                  <a:lnTo>
                    <a:pt x="487083" y="0"/>
                  </a:lnTo>
                  <a:close/>
                </a:path>
                <a:path w="1802764" h="1237614">
                  <a:moveTo>
                    <a:pt x="588911" y="0"/>
                  </a:moveTo>
                  <a:lnTo>
                    <a:pt x="507936" y="0"/>
                  </a:lnTo>
                  <a:lnTo>
                    <a:pt x="507936" y="1206779"/>
                  </a:lnTo>
                  <a:lnTo>
                    <a:pt x="509968" y="1218730"/>
                  </a:lnTo>
                  <a:lnTo>
                    <a:pt x="515518" y="1228496"/>
                  </a:lnTo>
                  <a:lnTo>
                    <a:pt x="523748" y="1235087"/>
                  </a:lnTo>
                  <a:lnTo>
                    <a:pt x="533844" y="1237500"/>
                  </a:lnTo>
                  <a:lnTo>
                    <a:pt x="562991" y="1237500"/>
                  </a:lnTo>
                  <a:lnTo>
                    <a:pt x="573074" y="1235087"/>
                  </a:lnTo>
                  <a:lnTo>
                    <a:pt x="581317" y="1228496"/>
                  </a:lnTo>
                  <a:lnTo>
                    <a:pt x="586867" y="1218730"/>
                  </a:lnTo>
                  <a:lnTo>
                    <a:pt x="588911" y="1206779"/>
                  </a:lnTo>
                  <a:lnTo>
                    <a:pt x="588911" y="0"/>
                  </a:lnTo>
                  <a:close/>
                </a:path>
                <a:path w="1802764" h="1237614">
                  <a:moveTo>
                    <a:pt x="688289" y="0"/>
                  </a:moveTo>
                  <a:lnTo>
                    <a:pt x="607314" y="0"/>
                  </a:lnTo>
                  <a:lnTo>
                    <a:pt x="607314" y="1206779"/>
                  </a:lnTo>
                  <a:lnTo>
                    <a:pt x="609346" y="1218730"/>
                  </a:lnTo>
                  <a:lnTo>
                    <a:pt x="614895" y="1228496"/>
                  </a:lnTo>
                  <a:lnTo>
                    <a:pt x="623125" y="1235087"/>
                  </a:lnTo>
                  <a:lnTo>
                    <a:pt x="633222" y="1237500"/>
                  </a:lnTo>
                  <a:lnTo>
                    <a:pt x="662381" y="1237500"/>
                  </a:lnTo>
                  <a:lnTo>
                    <a:pt x="672452" y="1235087"/>
                  </a:lnTo>
                  <a:lnTo>
                    <a:pt x="680694" y="1228496"/>
                  </a:lnTo>
                  <a:lnTo>
                    <a:pt x="686244" y="1218730"/>
                  </a:lnTo>
                  <a:lnTo>
                    <a:pt x="688289" y="1206779"/>
                  </a:lnTo>
                  <a:lnTo>
                    <a:pt x="688289" y="0"/>
                  </a:lnTo>
                  <a:close/>
                </a:path>
                <a:path w="1802764" h="1237614">
                  <a:moveTo>
                    <a:pt x="791337" y="0"/>
                  </a:moveTo>
                  <a:lnTo>
                    <a:pt x="710361" y="0"/>
                  </a:lnTo>
                  <a:lnTo>
                    <a:pt x="710361" y="1206779"/>
                  </a:lnTo>
                  <a:lnTo>
                    <a:pt x="712406" y="1218730"/>
                  </a:lnTo>
                  <a:lnTo>
                    <a:pt x="717956" y="1228496"/>
                  </a:lnTo>
                  <a:lnTo>
                    <a:pt x="726198" y="1235087"/>
                  </a:lnTo>
                  <a:lnTo>
                    <a:pt x="736282" y="1237500"/>
                  </a:lnTo>
                  <a:lnTo>
                    <a:pt x="765429" y="1237500"/>
                  </a:lnTo>
                  <a:lnTo>
                    <a:pt x="775525" y="1235087"/>
                  </a:lnTo>
                  <a:lnTo>
                    <a:pt x="783755" y="1228496"/>
                  </a:lnTo>
                  <a:lnTo>
                    <a:pt x="789305" y="1218730"/>
                  </a:lnTo>
                  <a:lnTo>
                    <a:pt x="791337" y="1206779"/>
                  </a:lnTo>
                  <a:lnTo>
                    <a:pt x="791337" y="0"/>
                  </a:lnTo>
                  <a:close/>
                </a:path>
                <a:path w="1802764" h="1237614">
                  <a:moveTo>
                    <a:pt x="893178" y="0"/>
                  </a:moveTo>
                  <a:lnTo>
                    <a:pt x="812203" y="0"/>
                  </a:lnTo>
                  <a:lnTo>
                    <a:pt x="812203" y="1206779"/>
                  </a:lnTo>
                  <a:lnTo>
                    <a:pt x="814235" y="1218730"/>
                  </a:lnTo>
                  <a:lnTo>
                    <a:pt x="819785" y="1228496"/>
                  </a:lnTo>
                  <a:lnTo>
                    <a:pt x="828027" y="1235087"/>
                  </a:lnTo>
                  <a:lnTo>
                    <a:pt x="838111" y="1237500"/>
                  </a:lnTo>
                  <a:lnTo>
                    <a:pt x="867270" y="1237500"/>
                  </a:lnTo>
                  <a:lnTo>
                    <a:pt x="877354" y="1235087"/>
                  </a:lnTo>
                  <a:lnTo>
                    <a:pt x="885596" y="1228496"/>
                  </a:lnTo>
                  <a:lnTo>
                    <a:pt x="891146" y="1218730"/>
                  </a:lnTo>
                  <a:lnTo>
                    <a:pt x="893178" y="1206779"/>
                  </a:lnTo>
                  <a:lnTo>
                    <a:pt x="893178" y="0"/>
                  </a:lnTo>
                  <a:close/>
                </a:path>
                <a:path w="1802764" h="1237614">
                  <a:moveTo>
                    <a:pt x="991323" y="0"/>
                  </a:moveTo>
                  <a:lnTo>
                    <a:pt x="910348" y="0"/>
                  </a:lnTo>
                  <a:lnTo>
                    <a:pt x="910348" y="1206779"/>
                  </a:lnTo>
                  <a:lnTo>
                    <a:pt x="912393" y="1218730"/>
                  </a:lnTo>
                  <a:lnTo>
                    <a:pt x="917943" y="1228496"/>
                  </a:lnTo>
                  <a:lnTo>
                    <a:pt x="926172" y="1235087"/>
                  </a:lnTo>
                  <a:lnTo>
                    <a:pt x="936256" y="1237500"/>
                  </a:lnTo>
                  <a:lnTo>
                    <a:pt x="965415" y="1237500"/>
                  </a:lnTo>
                  <a:lnTo>
                    <a:pt x="975512" y="1235087"/>
                  </a:lnTo>
                  <a:lnTo>
                    <a:pt x="983742" y="1228496"/>
                  </a:lnTo>
                  <a:lnTo>
                    <a:pt x="989291" y="1218730"/>
                  </a:lnTo>
                  <a:lnTo>
                    <a:pt x="991323" y="1206779"/>
                  </a:lnTo>
                  <a:lnTo>
                    <a:pt x="991323" y="0"/>
                  </a:lnTo>
                  <a:close/>
                </a:path>
                <a:path w="1802764" h="1237614">
                  <a:moveTo>
                    <a:pt x="1094397" y="0"/>
                  </a:moveTo>
                  <a:lnTo>
                    <a:pt x="1013421" y="0"/>
                  </a:lnTo>
                  <a:lnTo>
                    <a:pt x="1013421" y="1206779"/>
                  </a:lnTo>
                  <a:lnTo>
                    <a:pt x="1015453" y="1218730"/>
                  </a:lnTo>
                  <a:lnTo>
                    <a:pt x="1021003" y="1228496"/>
                  </a:lnTo>
                  <a:lnTo>
                    <a:pt x="1029233" y="1235087"/>
                  </a:lnTo>
                  <a:lnTo>
                    <a:pt x="1039329" y="1237500"/>
                  </a:lnTo>
                  <a:lnTo>
                    <a:pt x="1068476" y="1237500"/>
                  </a:lnTo>
                  <a:lnTo>
                    <a:pt x="1078560" y="1235087"/>
                  </a:lnTo>
                  <a:lnTo>
                    <a:pt x="1086802" y="1228496"/>
                  </a:lnTo>
                  <a:lnTo>
                    <a:pt x="1092352" y="1218730"/>
                  </a:lnTo>
                  <a:lnTo>
                    <a:pt x="1094397" y="1206779"/>
                  </a:lnTo>
                  <a:lnTo>
                    <a:pt x="1094397" y="0"/>
                  </a:lnTo>
                  <a:close/>
                </a:path>
                <a:path w="1802764" h="1237614">
                  <a:moveTo>
                    <a:pt x="1196225" y="0"/>
                  </a:moveTo>
                  <a:lnTo>
                    <a:pt x="1115250" y="0"/>
                  </a:lnTo>
                  <a:lnTo>
                    <a:pt x="1115250" y="1206779"/>
                  </a:lnTo>
                  <a:lnTo>
                    <a:pt x="1117282" y="1218730"/>
                  </a:lnTo>
                  <a:lnTo>
                    <a:pt x="1122832" y="1228496"/>
                  </a:lnTo>
                  <a:lnTo>
                    <a:pt x="1131062" y="1235087"/>
                  </a:lnTo>
                  <a:lnTo>
                    <a:pt x="1141158" y="1237500"/>
                  </a:lnTo>
                  <a:lnTo>
                    <a:pt x="1170317" y="1237500"/>
                  </a:lnTo>
                  <a:lnTo>
                    <a:pt x="1180401" y="1235087"/>
                  </a:lnTo>
                  <a:lnTo>
                    <a:pt x="1188631" y="1228496"/>
                  </a:lnTo>
                  <a:lnTo>
                    <a:pt x="1194181" y="1218730"/>
                  </a:lnTo>
                  <a:lnTo>
                    <a:pt x="1196225" y="1206779"/>
                  </a:lnTo>
                  <a:lnTo>
                    <a:pt x="1196225" y="0"/>
                  </a:lnTo>
                  <a:close/>
                </a:path>
                <a:path w="1802764" h="1237614">
                  <a:moveTo>
                    <a:pt x="1294371" y="0"/>
                  </a:moveTo>
                  <a:lnTo>
                    <a:pt x="1213396" y="0"/>
                  </a:lnTo>
                  <a:lnTo>
                    <a:pt x="1213396" y="1206779"/>
                  </a:lnTo>
                  <a:lnTo>
                    <a:pt x="1215428" y="1218730"/>
                  </a:lnTo>
                  <a:lnTo>
                    <a:pt x="1220990" y="1228496"/>
                  </a:lnTo>
                  <a:lnTo>
                    <a:pt x="1229220" y="1235087"/>
                  </a:lnTo>
                  <a:lnTo>
                    <a:pt x="1239316" y="1237500"/>
                  </a:lnTo>
                  <a:lnTo>
                    <a:pt x="1268450" y="1237500"/>
                  </a:lnTo>
                  <a:lnTo>
                    <a:pt x="1278547" y="1235087"/>
                  </a:lnTo>
                  <a:lnTo>
                    <a:pt x="1286789" y="1228496"/>
                  </a:lnTo>
                  <a:lnTo>
                    <a:pt x="1292339" y="1218730"/>
                  </a:lnTo>
                  <a:lnTo>
                    <a:pt x="1294371" y="1206779"/>
                  </a:lnTo>
                  <a:lnTo>
                    <a:pt x="1294371" y="0"/>
                  </a:lnTo>
                  <a:close/>
                </a:path>
                <a:path w="1802764" h="1237614">
                  <a:moveTo>
                    <a:pt x="1397431" y="0"/>
                  </a:moveTo>
                  <a:lnTo>
                    <a:pt x="1316456" y="0"/>
                  </a:lnTo>
                  <a:lnTo>
                    <a:pt x="1316456" y="1206779"/>
                  </a:lnTo>
                  <a:lnTo>
                    <a:pt x="1318488" y="1218730"/>
                  </a:lnTo>
                  <a:lnTo>
                    <a:pt x="1324038" y="1228496"/>
                  </a:lnTo>
                  <a:lnTo>
                    <a:pt x="1332280" y="1235087"/>
                  </a:lnTo>
                  <a:lnTo>
                    <a:pt x="1342364" y="1237500"/>
                  </a:lnTo>
                  <a:lnTo>
                    <a:pt x="1371523" y="1237500"/>
                  </a:lnTo>
                  <a:lnTo>
                    <a:pt x="1381607" y="1235087"/>
                  </a:lnTo>
                  <a:lnTo>
                    <a:pt x="1389849" y="1228496"/>
                  </a:lnTo>
                  <a:lnTo>
                    <a:pt x="1395399" y="1218730"/>
                  </a:lnTo>
                  <a:lnTo>
                    <a:pt x="1397431" y="1206779"/>
                  </a:lnTo>
                  <a:lnTo>
                    <a:pt x="1397431" y="0"/>
                  </a:lnTo>
                  <a:close/>
                </a:path>
                <a:path w="1802764" h="1237614">
                  <a:moveTo>
                    <a:pt x="1499273" y="0"/>
                  </a:moveTo>
                  <a:lnTo>
                    <a:pt x="1418297" y="0"/>
                  </a:lnTo>
                  <a:lnTo>
                    <a:pt x="1418297" y="1206779"/>
                  </a:lnTo>
                  <a:lnTo>
                    <a:pt x="1420329" y="1218730"/>
                  </a:lnTo>
                  <a:lnTo>
                    <a:pt x="1425879" y="1228496"/>
                  </a:lnTo>
                  <a:lnTo>
                    <a:pt x="1434109" y="1235087"/>
                  </a:lnTo>
                  <a:lnTo>
                    <a:pt x="1444205" y="1237500"/>
                  </a:lnTo>
                  <a:lnTo>
                    <a:pt x="1473365" y="1237500"/>
                  </a:lnTo>
                  <a:lnTo>
                    <a:pt x="1483436" y="1235087"/>
                  </a:lnTo>
                  <a:lnTo>
                    <a:pt x="1491678" y="1228496"/>
                  </a:lnTo>
                  <a:lnTo>
                    <a:pt x="1497228" y="1218730"/>
                  </a:lnTo>
                  <a:lnTo>
                    <a:pt x="1499273" y="1206779"/>
                  </a:lnTo>
                  <a:lnTo>
                    <a:pt x="1499273" y="0"/>
                  </a:lnTo>
                  <a:close/>
                </a:path>
                <a:path w="1802764" h="1237614">
                  <a:moveTo>
                    <a:pt x="1597418" y="0"/>
                  </a:moveTo>
                  <a:lnTo>
                    <a:pt x="1516443" y="0"/>
                  </a:lnTo>
                  <a:lnTo>
                    <a:pt x="1516443" y="1206779"/>
                  </a:lnTo>
                  <a:lnTo>
                    <a:pt x="1518488" y="1218730"/>
                  </a:lnTo>
                  <a:lnTo>
                    <a:pt x="1524038" y="1228496"/>
                  </a:lnTo>
                  <a:lnTo>
                    <a:pt x="1532267" y="1235087"/>
                  </a:lnTo>
                  <a:lnTo>
                    <a:pt x="1542351" y="1237500"/>
                  </a:lnTo>
                  <a:lnTo>
                    <a:pt x="1571498" y="1237500"/>
                  </a:lnTo>
                  <a:lnTo>
                    <a:pt x="1581594" y="1235087"/>
                  </a:lnTo>
                  <a:lnTo>
                    <a:pt x="1589824" y="1228496"/>
                  </a:lnTo>
                  <a:lnTo>
                    <a:pt x="1595386" y="1218730"/>
                  </a:lnTo>
                  <a:lnTo>
                    <a:pt x="1597418" y="1206779"/>
                  </a:lnTo>
                  <a:lnTo>
                    <a:pt x="1597418" y="0"/>
                  </a:lnTo>
                  <a:close/>
                </a:path>
                <a:path w="1802764" h="1237614">
                  <a:moveTo>
                    <a:pt x="1700479" y="0"/>
                  </a:moveTo>
                  <a:lnTo>
                    <a:pt x="1619504" y="0"/>
                  </a:lnTo>
                  <a:lnTo>
                    <a:pt x="1619504" y="1206779"/>
                  </a:lnTo>
                  <a:lnTo>
                    <a:pt x="1621536" y="1218730"/>
                  </a:lnTo>
                  <a:lnTo>
                    <a:pt x="1627085" y="1228496"/>
                  </a:lnTo>
                  <a:lnTo>
                    <a:pt x="1635328" y="1235087"/>
                  </a:lnTo>
                  <a:lnTo>
                    <a:pt x="1645412" y="1237500"/>
                  </a:lnTo>
                  <a:lnTo>
                    <a:pt x="1674558" y="1237500"/>
                  </a:lnTo>
                  <a:lnTo>
                    <a:pt x="1684642" y="1235087"/>
                  </a:lnTo>
                  <a:lnTo>
                    <a:pt x="1692884" y="1228496"/>
                  </a:lnTo>
                  <a:lnTo>
                    <a:pt x="1698447" y="1218730"/>
                  </a:lnTo>
                  <a:lnTo>
                    <a:pt x="1700479" y="1206779"/>
                  </a:lnTo>
                  <a:lnTo>
                    <a:pt x="1700479" y="0"/>
                  </a:lnTo>
                  <a:close/>
                </a:path>
                <a:path w="1802764" h="1237614">
                  <a:moveTo>
                    <a:pt x="1802320" y="0"/>
                  </a:moveTo>
                  <a:lnTo>
                    <a:pt x="1721345" y="0"/>
                  </a:lnTo>
                  <a:lnTo>
                    <a:pt x="1721345" y="1206779"/>
                  </a:lnTo>
                  <a:lnTo>
                    <a:pt x="1723377" y="1218730"/>
                  </a:lnTo>
                  <a:lnTo>
                    <a:pt x="1728927" y="1228496"/>
                  </a:lnTo>
                  <a:lnTo>
                    <a:pt x="1737156" y="1235087"/>
                  </a:lnTo>
                  <a:lnTo>
                    <a:pt x="1747253" y="1237500"/>
                  </a:lnTo>
                  <a:lnTo>
                    <a:pt x="1776412" y="1237500"/>
                  </a:lnTo>
                  <a:lnTo>
                    <a:pt x="1786483" y="1235087"/>
                  </a:lnTo>
                  <a:lnTo>
                    <a:pt x="1794725" y="1228496"/>
                  </a:lnTo>
                  <a:lnTo>
                    <a:pt x="1800275" y="1218730"/>
                  </a:lnTo>
                  <a:lnTo>
                    <a:pt x="1802320" y="1206779"/>
                  </a:lnTo>
                  <a:lnTo>
                    <a:pt x="1802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20798" y="3974355"/>
              <a:ext cx="1884045" cy="40005"/>
            </a:xfrm>
            <a:custGeom>
              <a:avLst/>
              <a:gdLst/>
              <a:ahLst/>
              <a:cxnLst/>
              <a:rect l="l" t="t" r="r" b="b"/>
              <a:pathLst>
                <a:path w="1884045" h="40004">
                  <a:moveTo>
                    <a:pt x="1863521" y="0"/>
                  </a:moveTo>
                  <a:lnTo>
                    <a:pt x="19989" y="0"/>
                  </a:lnTo>
                  <a:lnTo>
                    <a:pt x="12210" y="1571"/>
                  </a:lnTo>
                  <a:lnTo>
                    <a:pt x="5856" y="5856"/>
                  </a:lnTo>
                  <a:lnTo>
                    <a:pt x="1571" y="12210"/>
                  </a:lnTo>
                  <a:lnTo>
                    <a:pt x="0" y="19989"/>
                  </a:lnTo>
                  <a:lnTo>
                    <a:pt x="1571" y="27767"/>
                  </a:lnTo>
                  <a:lnTo>
                    <a:pt x="5856" y="34116"/>
                  </a:lnTo>
                  <a:lnTo>
                    <a:pt x="12210" y="38397"/>
                  </a:lnTo>
                  <a:lnTo>
                    <a:pt x="19989" y="39966"/>
                  </a:lnTo>
                  <a:lnTo>
                    <a:pt x="1863521" y="39966"/>
                  </a:lnTo>
                  <a:lnTo>
                    <a:pt x="1871299" y="38397"/>
                  </a:lnTo>
                  <a:lnTo>
                    <a:pt x="1877648" y="34116"/>
                  </a:lnTo>
                  <a:lnTo>
                    <a:pt x="1881929" y="27767"/>
                  </a:lnTo>
                  <a:lnTo>
                    <a:pt x="1883498" y="19989"/>
                  </a:lnTo>
                  <a:lnTo>
                    <a:pt x="1881929" y="12210"/>
                  </a:lnTo>
                  <a:lnTo>
                    <a:pt x="1877648" y="5856"/>
                  </a:lnTo>
                  <a:lnTo>
                    <a:pt x="1871299" y="1571"/>
                  </a:lnTo>
                  <a:lnTo>
                    <a:pt x="1863521" y="0"/>
                  </a:lnTo>
                  <a:close/>
                </a:path>
              </a:pathLst>
            </a:custGeom>
            <a:solidFill>
              <a:srgbClr val="9FA1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18863" y="5263329"/>
              <a:ext cx="1688464" cy="55244"/>
            </a:xfrm>
            <a:custGeom>
              <a:avLst/>
              <a:gdLst/>
              <a:ahLst/>
              <a:cxnLst/>
              <a:rect l="l" t="t" r="r" b="b"/>
              <a:pathLst>
                <a:path w="1688464" h="55245">
                  <a:moveTo>
                    <a:pt x="1670342" y="0"/>
                  </a:moveTo>
                  <a:lnTo>
                    <a:pt x="17830" y="0"/>
                  </a:lnTo>
                  <a:lnTo>
                    <a:pt x="10892" y="1473"/>
                  </a:lnTo>
                  <a:lnTo>
                    <a:pt x="5224" y="5489"/>
                  </a:lnTo>
                  <a:lnTo>
                    <a:pt x="1401" y="11444"/>
                  </a:lnTo>
                  <a:lnTo>
                    <a:pt x="0" y="18732"/>
                  </a:lnTo>
                  <a:lnTo>
                    <a:pt x="0" y="36220"/>
                  </a:lnTo>
                  <a:lnTo>
                    <a:pt x="1401" y="43515"/>
                  </a:lnTo>
                  <a:lnTo>
                    <a:pt x="5224" y="49474"/>
                  </a:lnTo>
                  <a:lnTo>
                    <a:pt x="10892" y="53492"/>
                  </a:lnTo>
                  <a:lnTo>
                    <a:pt x="17830" y="54965"/>
                  </a:lnTo>
                  <a:lnTo>
                    <a:pt x="1670342" y="54965"/>
                  </a:lnTo>
                  <a:lnTo>
                    <a:pt x="1677285" y="53492"/>
                  </a:lnTo>
                  <a:lnTo>
                    <a:pt x="1682953" y="49474"/>
                  </a:lnTo>
                  <a:lnTo>
                    <a:pt x="1686772" y="43515"/>
                  </a:lnTo>
                  <a:lnTo>
                    <a:pt x="1688172" y="36220"/>
                  </a:lnTo>
                  <a:lnTo>
                    <a:pt x="1688172" y="18732"/>
                  </a:lnTo>
                  <a:lnTo>
                    <a:pt x="1686772" y="11444"/>
                  </a:lnTo>
                  <a:lnTo>
                    <a:pt x="1682953" y="5489"/>
                  </a:lnTo>
                  <a:lnTo>
                    <a:pt x="1677285" y="1473"/>
                  </a:lnTo>
                  <a:lnTo>
                    <a:pt x="1670342" y="0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1022" y="3671791"/>
              <a:ext cx="1161415" cy="374650"/>
            </a:xfrm>
            <a:custGeom>
              <a:avLst/>
              <a:gdLst/>
              <a:ahLst/>
              <a:cxnLst/>
              <a:rect l="l" t="t" r="r" b="b"/>
              <a:pathLst>
                <a:path w="1161415" h="374650">
                  <a:moveTo>
                    <a:pt x="1062786" y="0"/>
                  </a:moveTo>
                  <a:lnTo>
                    <a:pt x="185762" y="0"/>
                  </a:lnTo>
                  <a:lnTo>
                    <a:pt x="136376" y="6635"/>
                  </a:lnTo>
                  <a:lnTo>
                    <a:pt x="92000" y="25362"/>
                  </a:lnTo>
                  <a:lnTo>
                    <a:pt x="54405" y="54409"/>
                  </a:lnTo>
                  <a:lnTo>
                    <a:pt x="25360" y="92006"/>
                  </a:lnTo>
                  <a:lnTo>
                    <a:pt x="6634" y="136380"/>
                  </a:lnTo>
                  <a:lnTo>
                    <a:pt x="0" y="185762"/>
                  </a:lnTo>
                  <a:lnTo>
                    <a:pt x="0" y="255244"/>
                  </a:lnTo>
                  <a:lnTo>
                    <a:pt x="9380" y="301700"/>
                  </a:lnTo>
                  <a:lnTo>
                    <a:pt x="34959" y="339639"/>
                  </a:lnTo>
                  <a:lnTo>
                    <a:pt x="72898" y="365219"/>
                  </a:lnTo>
                  <a:lnTo>
                    <a:pt x="119354" y="374599"/>
                  </a:lnTo>
                  <a:lnTo>
                    <a:pt x="1044892" y="374599"/>
                  </a:lnTo>
                  <a:lnTo>
                    <a:pt x="1090029" y="365488"/>
                  </a:lnTo>
                  <a:lnTo>
                    <a:pt x="1126885" y="340640"/>
                  </a:lnTo>
                  <a:lnTo>
                    <a:pt x="1151732" y="303784"/>
                  </a:lnTo>
                  <a:lnTo>
                    <a:pt x="1160843" y="258648"/>
                  </a:lnTo>
                  <a:lnTo>
                    <a:pt x="1160843" y="98069"/>
                  </a:lnTo>
                  <a:lnTo>
                    <a:pt x="1153139" y="59894"/>
                  </a:lnTo>
                  <a:lnTo>
                    <a:pt x="1132127" y="28722"/>
                  </a:lnTo>
                  <a:lnTo>
                    <a:pt x="1100959" y="7706"/>
                  </a:lnTo>
                  <a:lnTo>
                    <a:pt x="1062786" y="0"/>
                  </a:lnTo>
                  <a:close/>
                </a:path>
              </a:pathLst>
            </a:custGeom>
            <a:solidFill>
              <a:srgbClr val="C4C6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1873" y="3659894"/>
              <a:ext cx="1161415" cy="374650"/>
            </a:xfrm>
            <a:custGeom>
              <a:avLst/>
              <a:gdLst/>
              <a:ahLst/>
              <a:cxnLst/>
              <a:rect l="l" t="t" r="r" b="b"/>
              <a:pathLst>
                <a:path w="1161415" h="374650">
                  <a:moveTo>
                    <a:pt x="1051763" y="0"/>
                  </a:moveTo>
                  <a:lnTo>
                    <a:pt x="109080" y="0"/>
                  </a:lnTo>
                  <a:lnTo>
                    <a:pt x="66619" y="8573"/>
                  </a:lnTo>
                  <a:lnTo>
                    <a:pt x="31946" y="31953"/>
                  </a:lnTo>
                  <a:lnTo>
                    <a:pt x="8571" y="66629"/>
                  </a:lnTo>
                  <a:lnTo>
                    <a:pt x="0" y="109093"/>
                  </a:lnTo>
                  <a:lnTo>
                    <a:pt x="0" y="265518"/>
                  </a:lnTo>
                  <a:lnTo>
                    <a:pt x="8571" y="307980"/>
                  </a:lnTo>
                  <a:lnTo>
                    <a:pt x="31946" y="342652"/>
                  </a:lnTo>
                  <a:lnTo>
                    <a:pt x="66619" y="366027"/>
                  </a:lnTo>
                  <a:lnTo>
                    <a:pt x="109080" y="374599"/>
                  </a:lnTo>
                  <a:lnTo>
                    <a:pt x="1051763" y="374599"/>
                  </a:lnTo>
                  <a:lnTo>
                    <a:pt x="1094226" y="366027"/>
                  </a:lnTo>
                  <a:lnTo>
                    <a:pt x="1128903" y="342652"/>
                  </a:lnTo>
                  <a:lnTo>
                    <a:pt x="1152282" y="307980"/>
                  </a:lnTo>
                  <a:lnTo>
                    <a:pt x="1160856" y="265518"/>
                  </a:lnTo>
                  <a:lnTo>
                    <a:pt x="1160856" y="109093"/>
                  </a:lnTo>
                  <a:lnTo>
                    <a:pt x="1152282" y="66629"/>
                  </a:lnTo>
                  <a:lnTo>
                    <a:pt x="1128903" y="31953"/>
                  </a:lnTo>
                  <a:lnTo>
                    <a:pt x="1094226" y="8573"/>
                  </a:lnTo>
                  <a:lnTo>
                    <a:pt x="1051763" y="0"/>
                  </a:lnTo>
                  <a:close/>
                </a:path>
              </a:pathLst>
            </a:custGeom>
            <a:solidFill>
              <a:srgbClr val="F3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0789" y="3658524"/>
              <a:ext cx="1143635" cy="66040"/>
            </a:xfrm>
            <a:custGeom>
              <a:avLst/>
              <a:gdLst/>
              <a:ahLst/>
              <a:cxnLst/>
              <a:rect l="l" t="t" r="r" b="b"/>
              <a:pathLst>
                <a:path w="1143635" h="66039">
                  <a:moveTo>
                    <a:pt x="1042847" y="0"/>
                  </a:moveTo>
                  <a:lnTo>
                    <a:pt x="100164" y="0"/>
                  </a:lnTo>
                  <a:lnTo>
                    <a:pt x="67933" y="4843"/>
                  </a:lnTo>
                  <a:lnTo>
                    <a:pt x="39528" y="18405"/>
                  </a:lnTo>
                  <a:lnTo>
                    <a:pt x="16400" y="39229"/>
                  </a:lnTo>
                  <a:lnTo>
                    <a:pt x="0" y="65862"/>
                  </a:lnTo>
                  <a:lnTo>
                    <a:pt x="1143025" y="65862"/>
                  </a:lnTo>
                  <a:lnTo>
                    <a:pt x="1126618" y="39229"/>
                  </a:lnTo>
                  <a:lnTo>
                    <a:pt x="1103490" y="18405"/>
                  </a:lnTo>
                  <a:lnTo>
                    <a:pt x="1075084" y="4843"/>
                  </a:lnTo>
                  <a:lnTo>
                    <a:pt x="1042847" y="0"/>
                  </a:lnTo>
                  <a:close/>
                </a:path>
              </a:pathLst>
            </a:custGeom>
            <a:solidFill>
              <a:srgbClr val="E2E3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84806" y="3740857"/>
              <a:ext cx="434975" cy="24765"/>
            </a:xfrm>
            <a:custGeom>
              <a:avLst/>
              <a:gdLst/>
              <a:ahLst/>
              <a:cxnLst/>
              <a:rect l="l" t="t" r="r" b="b"/>
              <a:pathLst>
                <a:path w="434975" h="24764">
                  <a:moveTo>
                    <a:pt x="429450" y="0"/>
                  </a:moveTo>
                  <a:lnTo>
                    <a:pt x="422630" y="0"/>
                  </a:lnTo>
                  <a:lnTo>
                    <a:pt x="5537" y="0"/>
                  </a:lnTo>
                  <a:lnTo>
                    <a:pt x="0" y="5524"/>
                  </a:lnTo>
                  <a:lnTo>
                    <a:pt x="0" y="19177"/>
                  </a:lnTo>
                  <a:lnTo>
                    <a:pt x="5537" y="24701"/>
                  </a:lnTo>
                  <a:lnTo>
                    <a:pt x="429450" y="24701"/>
                  </a:lnTo>
                  <a:lnTo>
                    <a:pt x="434975" y="19177"/>
                  </a:lnTo>
                  <a:lnTo>
                    <a:pt x="434975" y="5524"/>
                  </a:lnTo>
                  <a:lnTo>
                    <a:pt x="429450" y="0"/>
                  </a:lnTo>
                  <a:close/>
                </a:path>
              </a:pathLst>
            </a:custGeom>
            <a:solidFill>
              <a:srgbClr val="C2C4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2840" y="3939821"/>
              <a:ext cx="1159510" cy="95250"/>
            </a:xfrm>
            <a:custGeom>
              <a:avLst/>
              <a:gdLst/>
              <a:ahLst/>
              <a:cxnLst/>
              <a:rect l="l" t="t" r="r" b="b"/>
              <a:pathLst>
                <a:path w="1159510" h="95250">
                  <a:moveTo>
                    <a:pt x="1158900" y="0"/>
                  </a:moveTo>
                  <a:lnTo>
                    <a:pt x="0" y="0"/>
                  </a:lnTo>
                  <a:lnTo>
                    <a:pt x="12087" y="37333"/>
                  </a:lnTo>
                  <a:lnTo>
                    <a:pt x="35945" y="67375"/>
                  </a:lnTo>
                  <a:lnTo>
                    <a:pt x="68860" y="87398"/>
                  </a:lnTo>
                  <a:lnTo>
                    <a:pt x="108115" y="94678"/>
                  </a:lnTo>
                  <a:lnTo>
                    <a:pt x="1050798" y="94678"/>
                  </a:lnTo>
                  <a:lnTo>
                    <a:pt x="1090052" y="87398"/>
                  </a:lnTo>
                  <a:lnTo>
                    <a:pt x="1122965" y="67375"/>
                  </a:lnTo>
                  <a:lnTo>
                    <a:pt x="1146820" y="37333"/>
                  </a:lnTo>
                  <a:lnTo>
                    <a:pt x="1158900" y="0"/>
                  </a:lnTo>
                  <a:close/>
                </a:path>
              </a:pathLst>
            </a:custGeom>
            <a:solidFill>
              <a:srgbClr val="E2E3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7312" y="3939620"/>
              <a:ext cx="1010285" cy="53975"/>
            </a:xfrm>
            <a:custGeom>
              <a:avLst/>
              <a:gdLst/>
              <a:ahLst/>
              <a:cxnLst/>
              <a:rect l="l" t="t" r="r" b="b"/>
              <a:pathLst>
                <a:path w="1010285" h="53975">
                  <a:moveTo>
                    <a:pt x="0" y="0"/>
                  </a:moveTo>
                  <a:lnTo>
                    <a:pt x="19683" y="38285"/>
                  </a:lnTo>
                  <a:lnTo>
                    <a:pt x="53301" y="53517"/>
                  </a:lnTo>
                  <a:lnTo>
                    <a:pt x="953985" y="53517"/>
                  </a:lnTo>
                  <a:lnTo>
                    <a:pt x="1009967" y="4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1850" y="3882190"/>
              <a:ext cx="1021080" cy="78740"/>
            </a:xfrm>
            <a:custGeom>
              <a:avLst/>
              <a:gdLst/>
              <a:ahLst/>
              <a:cxnLst/>
              <a:rect l="l" t="t" r="r" b="b"/>
              <a:pathLst>
                <a:path w="1021080" h="78739">
                  <a:moveTo>
                    <a:pt x="981786" y="0"/>
                  </a:moveTo>
                  <a:lnTo>
                    <a:pt x="39103" y="0"/>
                  </a:lnTo>
                  <a:lnTo>
                    <a:pt x="23885" y="3072"/>
                  </a:lnTo>
                  <a:lnTo>
                    <a:pt x="11455" y="11450"/>
                  </a:lnTo>
                  <a:lnTo>
                    <a:pt x="3073" y="23879"/>
                  </a:lnTo>
                  <a:lnTo>
                    <a:pt x="0" y="39103"/>
                  </a:lnTo>
                  <a:lnTo>
                    <a:pt x="3073" y="54326"/>
                  </a:lnTo>
                  <a:lnTo>
                    <a:pt x="11455" y="66755"/>
                  </a:lnTo>
                  <a:lnTo>
                    <a:pt x="23885" y="75134"/>
                  </a:lnTo>
                  <a:lnTo>
                    <a:pt x="39103" y="78206"/>
                  </a:lnTo>
                  <a:lnTo>
                    <a:pt x="981786" y="78206"/>
                  </a:lnTo>
                  <a:lnTo>
                    <a:pt x="997009" y="75134"/>
                  </a:lnTo>
                  <a:lnTo>
                    <a:pt x="1009438" y="66755"/>
                  </a:lnTo>
                  <a:lnTo>
                    <a:pt x="1017817" y="54326"/>
                  </a:lnTo>
                  <a:lnTo>
                    <a:pt x="1020889" y="39103"/>
                  </a:lnTo>
                  <a:lnTo>
                    <a:pt x="1017817" y="23879"/>
                  </a:lnTo>
                  <a:lnTo>
                    <a:pt x="1009438" y="11450"/>
                  </a:lnTo>
                  <a:lnTo>
                    <a:pt x="997009" y="3072"/>
                  </a:lnTo>
                  <a:lnTo>
                    <a:pt x="981786" y="0"/>
                  </a:lnTo>
                  <a:close/>
                </a:path>
              </a:pathLst>
            </a:custGeom>
            <a:solidFill>
              <a:srgbClr val="CBCC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15084" y="38984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18110" y="0"/>
                  </a:moveTo>
                  <a:lnTo>
                    <a:pt x="11671" y="0"/>
                  </a:lnTo>
                  <a:lnTo>
                    <a:pt x="5232" y="0"/>
                  </a:lnTo>
                  <a:lnTo>
                    <a:pt x="0" y="5219"/>
                  </a:lnTo>
                  <a:lnTo>
                    <a:pt x="0" y="18097"/>
                  </a:lnTo>
                  <a:lnTo>
                    <a:pt x="5232" y="23329"/>
                  </a:lnTo>
                  <a:lnTo>
                    <a:pt x="18110" y="23329"/>
                  </a:lnTo>
                  <a:lnTo>
                    <a:pt x="23329" y="18097"/>
                  </a:lnTo>
                  <a:lnTo>
                    <a:pt x="23329" y="5219"/>
                  </a:lnTo>
                  <a:lnTo>
                    <a:pt x="18110" y="0"/>
                  </a:lnTo>
                  <a:close/>
                </a:path>
              </a:pathLst>
            </a:custGeom>
            <a:solidFill>
              <a:srgbClr val="7DC2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4202" y="3899139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18110" y="0"/>
                  </a:moveTo>
                  <a:lnTo>
                    <a:pt x="11658" y="0"/>
                  </a:lnTo>
                  <a:lnTo>
                    <a:pt x="5219" y="0"/>
                  </a:lnTo>
                  <a:lnTo>
                    <a:pt x="0" y="5219"/>
                  </a:lnTo>
                  <a:lnTo>
                    <a:pt x="0" y="18110"/>
                  </a:lnTo>
                  <a:lnTo>
                    <a:pt x="5219" y="23329"/>
                  </a:lnTo>
                  <a:lnTo>
                    <a:pt x="18110" y="23329"/>
                  </a:lnTo>
                  <a:lnTo>
                    <a:pt x="23329" y="18110"/>
                  </a:lnTo>
                  <a:lnTo>
                    <a:pt x="23329" y="5219"/>
                  </a:lnTo>
                  <a:lnTo>
                    <a:pt x="18110" y="0"/>
                  </a:lnTo>
                  <a:close/>
                </a:path>
              </a:pathLst>
            </a:custGeom>
            <a:solidFill>
              <a:srgbClr val="E74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21216" y="3974355"/>
              <a:ext cx="1404620" cy="2505075"/>
            </a:xfrm>
            <a:custGeom>
              <a:avLst/>
              <a:gdLst/>
              <a:ahLst/>
              <a:cxnLst/>
              <a:rect l="l" t="t" r="r" b="b"/>
              <a:pathLst>
                <a:path w="1404620" h="2505075">
                  <a:moveTo>
                    <a:pt x="1404302" y="0"/>
                  </a:moveTo>
                  <a:lnTo>
                    <a:pt x="0" y="0"/>
                  </a:lnTo>
                  <a:lnTo>
                    <a:pt x="469" y="2503728"/>
                  </a:lnTo>
                  <a:lnTo>
                    <a:pt x="1404569" y="2504567"/>
                  </a:lnTo>
                  <a:lnTo>
                    <a:pt x="1404302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15945" y="4058729"/>
              <a:ext cx="1205230" cy="2402205"/>
            </a:xfrm>
            <a:custGeom>
              <a:avLst/>
              <a:gdLst/>
              <a:ahLst/>
              <a:cxnLst/>
              <a:rect l="l" t="t" r="r" b="b"/>
              <a:pathLst>
                <a:path w="1205230" h="2402204">
                  <a:moveTo>
                    <a:pt x="304787" y="0"/>
                  </a:moveTo>
                  <a:lnTo>
                    <a:pt x="0" y="0"/>
                  </a:lnTo>
                  <a:lnTo>
                    <a:pt x="0" y="2402090"/>
                  </a:lnTo>
                  <a:lnTo>
                    <a:pt x="304787" y="2402090"/>
                  </a:lnTo>
                  <a:lnTo>
                    <a:pt x="304787" y="0"/>
                  </a:lnTo>
                  <a:close/>
                </a:path>
                <a:path w="1205230" h="2402204">
                  <a:moveTo>
                    <a:pt x="1205141" y="0"/>
                  </a:moveTo>
                  <a:lnTo>
                    <a:pt x="1198753" y="0"/>
                  </a:lnTo>
                  <a:lnTo>
                    <a:pt x="1198753" y="2402090"/>
                  </a:lnTo>
                  <a:lnTo>
                    <a:pt x="1205141" y="2402090"/>
                  </a:lnTo>
                  <a:lnTo>
                    <a:pt x="1205141" y="0"/>
                  </a:lnTo>
                  <a:close/>
                </a:path>
              </a:pathLst>
            </a:custGeom>
            <a:solidFill>
              <a:srgbClr val="7677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20732" y="4058742"/>
              <a:ext cx="44450" cy="2391410"/>
            </a:xfrm>
            <a:custGeom>
              <a:avLst/>
              <a:gdLst/>
              <a:ahLst/>
              <a:cxnLst/>
              <a:rect l="l" t="t" r="r" b="b"/>
              <a:pathLst>
                <a:path w="44450" h="2391410">
                  <a:moveTo>
                    <a:pt x="0" y="2390889"/>
                  </a:moveTo>
                  <a:lnTo>
                    <a:pt x="44259" y="2390889"/>
                  </a:lnTo>
                  <a:lnTo>
                    <a:pt x="44259" y="0"/>
                  </a:lnTo>
                  <a:lnTo>
                    <a:pt x="0" y="0"/>
                  </a:lnTo>
                  <a:lnTo>
                    <a:pt x="0" y="2390889"/>
                  </a:lnTo>
                  <a:close/>
                </a:path>
              </a:pathLst>
            </a:custGeom>
            <a:solidFill>
              <a:srgbClr val="8B9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64991" y="4058742"/>
              <a:ext cx="850265" cy="2391410"/>
            </a:xfrm>
            <a:custGeom>
              <a:avLst/>
              <a:gdLst/>
              <a:ahLst/>
              <a:cxnLst/>
              <a:rect l="l" t="t" r="r" b="b"/>
              <a:pathLst>
                <a:path w="850264" h="2391410">
                  <a:moveTo>
                    <a:pt x="849706" y="0"/>
                  </a:moveTo>
                  <a:lnTo>
                    <a:pt x="0" y="0"/>
                  </a:lnTo>
                  <a:lnTo>
                    <a:pt x="0" y="2390889"/>
                  </a:lnTo>
                  <a:lnTo>
                    <a:pt x="849706" y="2390889"/>
                  </a:lnTo>
                  <a:lnTo>
                    <a:pt x="849706" y="0"/>
                  </a:lnTo>
                  <a:close/>
                </a:path>
              </a:pathLst>
            </a:custGeom>
            <a:solidFill>
              <a:srgbClr val="8EA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298543" y="4259389"/>
              <a:ext cx="32384" cy="1973580"/>
            </a:xfrm>
            <a:custGeom>
              <a:avLst/>
              <a:gdLst/>
              <a:ahLst/>
              <a:cxnLst/>
              <a:rect l="l" t="t" r="r" b="b"/>
              <a:pathLst>
                <a:path w="32385" h="1973579">
                  <a:moveTo>
                    <a:pt x="32181" y="1759331"/>
                  </a:moveTo>
                  <a:lnTo>
                    <a:pt x="0" y="1759331"/>
                  </a:lnTo>
                  <a:lnTo>
                    <a:pt x="0" y="1973389"/>
                  </a:lnTo>
                  <a:lnTo>
                    <a:pt x="32181" y="1973389"/>
                  </a:lnTo>
                  <a:lnTo>
                    <a:pt x="32181" y="1759331"/>
                  </a:lnTo>
                  <a:close/>
                </a:path>
                <a:path w="32385" h="1973579">
                  <a:moveTo>
                    <a:pt x="32258" y="0"/>
                  </a:moveTo>
                  <a:lnTo>
                    <a:pt x="76" y="0"/>
                  </a:lnTo>
                  <a:lnTo>
                    <a:pt x="76" y="214058"/>
                  </a:lnTo>
                  <a:lnTo>
                    <a:pt x="32258" y="214058"/>
                  </a:lnTo>
                  <a:lnTo>
                    <a:pt x="32258" y="0"/>
                  </a:lnTo>
                  <a:close/>
                </a:path>
              </a:pathLst>
            </a:custGeom>
            <a:solidFill>
              <a:srgbClr val="B0B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18551" y="4297752"/>
              <a:ext cx="404495" cy="404495"/>
            </a:xfrm>
            <a:custGeom>
              <a:avLst/>
              <a:gdLst/>
              <a:ahLst/>
              <a:cxnLst/>
              <a:rect l="l" t="t" r="r" b="b"/>
              <a:pathLst>
                <a:path w="404494" h="404495">
                  <a:moveTo>
                    <a:pt x="202133" y="0"/>
                  </a:moveTo>
                  <a:lnTo>
                    <a:pt x="155918" y="5360"/>
                  </a:lnTo>
                  <a:lnTo>
                    <a:pt x="113424" y="20618"/>
                  </a:lnTo>
                  <a:lnTo>
                    <a:pt x="75886" y="44539"/>
                  </a:lnTo>
                  <a:lnTo>
                    <a:pt x="44539" y="75886"/>
                  </a:lnTo>
                  <a:lnTo>
                    <a:pt x="20618" y="113424"/>
                  </a:lnTo>
                  <a:lnTo>
                    <a:pt x="5360" y="155918"/>
                  </a:lnTo>
                  <a:lnTo>
                    <a:pt x="0" y="202133"/>
                  </a:lnTo>
                  <a:lnTo>
                    <a:pt x="5360" y="248330"/>
                  </a:lnTo>
                  <a:lnTo>
                    <a:pt x="20618" y="290769"/>
                  </a:lnTo>
                  <a:lnTo>
                    <a:pt x="44539" y="328230"/>
                  </a:lnTo>
                  <a:lnTo>
                    <a:pt x="75886" y="359492"/>
                  </a:lnTo>
                  <a:lnTo>
                    <a:pt x="113424" y="383334"/>
                  </a:lnTo>
                  <a:lnTo>
                    <a:pt x="155918" y="398534"/>
                  </a:lnTo>
                  <a:lnTo>
                    <a:pt x="202133" y="403872"/>
                  </a:lnTo>
                  <a:lnTo>
                    <a:pt x="248326" y="398534"/>
                  </a:lnTo>
                  <a:lnTo>
                    <a:pt x="290764" y="383334"/>
                  </a:lnTo>
                  <a:lnTo>
                    <a:pt x="328225" y="359492"/>
                  </a:lnTo>
                  <a:lnTo>
                    <a:pt x="359488" y="328230"/>
                  </a:lnTo>
                  <a:lnTo>
                    <a:pt x="383332" y="290769"/>
                  </a:lnTo>
                  <a:lnTo>
                    <a:pt x="398533" y="248330"/>
                  </a:lnTo>
                  <a:lnTo>
                    <a:pt x="403872" y="202133"/>
                  </a:lnTo>
                  <a:lnTo>
                    <a:pt x="398533" y="155918"/>
                  </a:lnTo>
                  <a:lnTo>
                    <a:pt x="383332" y="113424"/>
                  </a:lnTo>
                  <a:lnTo>
                    <a:pt x="359488" y="75886"/>
                  </a:lnTo>
                  <a:lnTo>
                    <a:pt x="328225" y="44539"/>
                  </a:lnTo>
                  <a:lnTo>
                    <a:pt x="290764" y="20618"/>
                  </a:lnTo>
                  <a:lnTo>
                    <a:pt x="248326" y="5360"/>
                  </a:lnTo>
                  <a:lnTo>
                    <a:pt x="202133" y="0"/>
                  </a:lnTo>
                  <a:close/>
                </a:path>
              </a:pathLst>
            </a:custGeom>
            <a:solidFill>
              <a:srgbClr val="7677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435753" y="4314968"/>
              <a:ext cx="369570" cy="369570"/>
            </a:xfrm>
            <a:custGeom>
              <a:avLst/>
              <a:gdLst/>
              <a:ahLst/>
              <a:cxnLst/>
              <a:rect l="l" t="t" r="r" b="b"/>
              <a:pathLst>
                <a:path w="369569" h="369570">
                  <a:moveTo>
                    <a:pt x="184721" y="0"/>
                  </a:moveTo>
                  <a:lnTo>
                    <a:pt x="135601" y="6595"/>
                  </a:lnTo>
                  <a:lnTo>
                    <a:pt x="91471" y="25211"/>
                  </a:lnTo>
                  <a:lnTo>
                    <a:pt x="54089" y="54089"/>
                  </a:lnTo>
                  <a:lnTo>
                    <a:pt x="25211" y="91471"/>
                  </a:lnTo>
                  <a:lnTo>
                    <a:pt x="6595" y="135601"/>
                  </a:lnTo>
                  <a:lnTo>
                    <a:pt x="0" y="184721"/>
                  </a:lnTo>
                  <a:lnTo>
                    <a:pt x="6595" y="233682"/>
                  </a:lnTo>
                  <a:lnTo>
                    <a:pt x="25211" y="277767"/>
                  </a:lnTo>
                  <a:lnTo>
                    <a:pt x="54089" y="315182"/>
                  </a:lnTo>
                  <a:lnTo>
                    <a:pt x="91471" y="344130"/>
                  </a:lnTo>
                  <a:lnTo>
                    <a:pt x="135601" y="362815"/>
                  </a:lnTo>
                  <a:lnTo>
                    <a:pt x="184721" y="369443"/>
                  </a:lnTo>
                  <a:lnTo>
                    <a:pt x="233683" y="362815"/>
                  </a:lnTo>
                  <a:lnTo>
                    <a:pt x="277771" y="344130"/>
                  </a:lnTo>
                  <a:lnTo>
                    <a:pt x="315188" y="315182"/>
                  </a:lnTo>
                  <a:lnTo>
                    <a:pt x="344139" y="277767"/>
                  </a:lnTo>
                  <a:lnTo>
                    <a:pt x="362827" y="233682"/>
                  </a:lnTo>
                  <a:lnTo>
                    <a:pt x="369455" y="184721"/>
                  </a:lnTo>
                  <a:lnTo>
                    <a:pt x="362827" y="135601"/>
                  </a:lnTo>
                  <a:lnTo>
                    <a:pt x="344139" y="91471"/>
                  </a:lnTo>
                  <a:lnTo>
                    <a:pt x="315188" y="54089"/>
                  </a:lnTo>
                  <a:lnTo>
                    <a:pt x="277771" y="25211"/>
                  </a:lnTo>
                  <a:lnTo>
                    <a:pt x="233683" y="6595"/>
                  </a:lnTo>
                  <a:lnTo>
                    <a:pt x="184721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44986" y="4324206"/>
              <a:ext cx="351155" cy="351155"/>
            </a:xfrm>
            <a:custGeom>
              <a:avLst/>
              <a:gdLst/>
              <a:ahLst/>
              <a:cxnLst/>
              <a:rect l="l" t="t" r="r" b="b"/>
              <a:pathLst>
                <a:path w="351155" h="351154">
                  <a:moveTo>
                    <a:pt x="175488" y="0"/>
                  </a:moveTo>
                  <a:lnTo>
                    <a:pt x="128979" y="6296"/>
                  </a:lnTo>
                  <a:lnTo>
                    <a:pt x="87099" y="24048"/>
                  </a:lnTo>
                  <a:lnTo>
                    <a:pt x="51554" y="51549"/>
                  </a:lnTo>
                  <a:lnTo>
                    <a:pt x="24050" y="87093"/>
                  </a:lnTo>
                  <a:lnTo>
                    <a:pt x="6297" y="128975"/>
                  </a:lnTo>
                  <a:lnTo>
                    <a:pt x="0" y="175488"/>
                  </a:lnTo>
                  <a:lnTo>
                    <a:pt x="6297" y="222001"/>
                  </a:lnTo>
                  <a:lnTo>
                    <a:pt x="24050" y="263883"/>
                  </a:lnTo>
                  <a:lnTo>
                    <a:pt x="51554" y="299427"/>
                  </a:lnTo>
                  <a:lnTo>
                    <a:pt x="87099" y="326929"/>
                  </a:lnTo>
                  <a:lnTo>
                    <a:pt x="128979" y="344680"/>
                  </a:lnTo>
                  <a:lnTo>
                    <a:pt x="175488" y="350977"/>
                  </a:lnTo>
                  <a:lnTo>
                    <a:pt x="222002" y="344680"/>
                  </a:lnTo>
                  <a:lnTo>
                    <a:pt x="263886" y="326929"/>
                  </a:lnTo>
                  <a:lnTo>
                    <a:pt x="299434" y="299427"/>
                  </a:lnTo>
                  <a:lnTo>
                    <a:pt x="326938" y="263883"/>
                  </a:lnTo>
                  <a:lnTo>
                    <a:pt x="344692" y="222001"/>
                  </a:lnTo>
                  <a:lnTo>
                    <a:pt x="350989" y="175488"/>
                  </a:lnTo>
                  <a:lnTo>
                    <a:pt x="344692" y="128975"/>
                  </a:lnTo>
                  <a:lnTo>
                    <a:pt x="326938" y="87093"/>
                  </a:lnTo>
                  <a:lnTo>
                    <a:pt x="299434" y="51549"/>
                  </a:lnTo>
                  <a:lnTo>
                    <a:pt x="263886" y="24048"/>
                  </a:lnTo>
                  <a:lnTo>
                    <a:pt x="222002" y="6296"/>
                  </a:lnTo>
                  <a:lnTo>
                    <a:pt x="175488" y="0"/>
                  </a:lnTo>
                  <a:close/>
                </a:path>
              </a:pathLst>
            </a:custGeom>
            <a:solidFill>
              <a:srgbClr val="FFF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7661" y="4406869"/>
              <a:ext cx="160008" cy="17775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456065" y="4335716"/>
              <a:ext cx="328295" cy="328295"/>
            </a:xfrm>
            <a:custGeom>
              <a:avLst/>
              <a:gdLst/>
              <a:ahLst/>
              <a:cxnLst/>
              <a:rect l="l" t="t" r="r" b="b"/>
              <a:pathLst>
                <a:path w="328294" h="328295">
                  <a:moveTo>
                    <a:pt x="28867" y="158242"/>
                  </a:moveTo>
                  <a:lnTo>
                    <a:pt x="24523" y="153911"/>
                  </a:lnTo>
                  <a:lnTo>
                    <a:pt x="19240" y="153911"/>
                  </a:lnTo>
                  <a:lnTo>
                    <a:pt x="4330" y="153911"/>
                  </a:lnTo>
                  <a:lnTo>
                    <a:pt x="0" y="158242"/>
                  </a:lnTo>
                  <a:lnTo>
                    <a:pt x="0" y="168821"/>
                  </a:lnTo>
                  <a:lnTo>
                    <a:pt x="4330" y="173151"/>
                  </a:lnTo>
                  <a:lnTo>
                    <a:pt x="24523" y="173151"/>
                  </a:lnTo>
                  <a:lnTo>
                    <a:pt x="28867" y="168821"/>
                  </a:lnTo>
                  <a:lnTo>
                    <a:pt x="28867" y="158242"/>
                  </a:lnTo>
                  <a:close/>
                </a:path>
                <a:path w="328294" h="328295">
                  <a:moveTo>
                    <a:pt x="174345" y="303733"/>
                  </a:moveTo>
                  <a:lnTo>
                    <a:pt x="170027" y="299402"/>
                  </a:lnTo>
                  <a:lnTo>
                    <a:pt x="164731" y="299402"/>
                  </a:lnTo>
                  <a:lnTo>
                    <a:pt x="159448" y="299402"/>
                  </a:lnTo>
                  <a:lnTo>
                    <a:pt x="155117" y="303733"/>
                  </a:lnTo>
                  <a:lnTo>
                    <a:pt x="155117" y="323938"/>
                  </a:lnTo>
                  <a:lnTo>
                    <a:pt x="159448" y="328256"/>
                  </a:lnTo>
                  <a:lnTo>
                    <a:pt x="170027" y="328256"/>
                  </a:lnTo>
                  <a:lnTo>
                    <a:pt x="174345" y="323938"/>
                  </a:lnTo>
                  <a:lnTo>
                    <a:pt x="174345" y="303733"/>
                  </a:lnTo>
                  <a:close/>
                </a:path>
                <a:path w="328294" h="328295">
                  <a:moveTo>
                    <a:pt x="174345" y="4330"/>
                  </a:moveTo>
                  <a:lnTo>
                    <a:pt x="170027" y="0"/>
                  </a:lnTo>
                  <a:lnTo>
                    <a:pt x="164731" y="0"/>
                  </a:lnTo>
                  <a:lnTo>
                    <a:pt x="159448" y="0"/>
                  </a:lnTo>
                  <a:lnTo>
                    <a:pt x="155117" y="4330"/>
                  </a:lnTo>
                  <a:lnTo>
                    <a:pt x="155117" y="24523"/>
                  </a:lnTo>
                  <a:lnTo>
                    <a:pt x="159448" y="28854"/>
                  </a:lnTo>
                  <a:lnTo>
                    <a:pt x="170027" y="28854"/>
                  </a:lnTo>
                  <a:lnTo>
                    <a:pt x="174345" y="24523"/>
                  </a:lnTo>
                  <a:lnTo>
                    <a:pt x="174345" y="4330"/>
                  </a:lnTo>
                  <a:close/>
                </a:path>
                <a:path w="328294" h="328295">
                  <a:moveTo>
                    <a:pt x="328256" y="158838"/>
                  </a:moveTo>
                  <a:lnTo>
                    <a:pt x="323938" y="154508"/>
                  </a:lnTo>
                  <a:lnTo>
                    <a:pt x="318643" y="154508"/>
                  </a:lnTo>
                  <a:lnTo>
                    <a:pt x="303733" y="154508"/>
                  </a:lnTo>
                  <a:lnTo>
                    <a:pt x="299402" y="158838"/>
                  </a:lnTo>
                  <a:lnTo>
                    <a:pt x="299402" y="169418"/>
                  </a:lnTo>
                  <a:lnTo>
                    <a:pt x="303733" y="173748"/>
                  </a:lnTo>
                  <a:lnTo>
                    <a:pt x="323938" y="173748"/>
                  </a:lnTo>
                  <a:lnTo>
                    <a:pt x="328256" y="169418"/>
                  </a:lnTo>
                  <a:lnTo>
                    <a:pt x="328256" y="158838"/>
                  </a:lnTo>
                  <a:close/>
                </a:path>
              </a:pathLst>
            </a:custGeom>
            <a:solidFill>
              <a:srgbClr val="7677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93938" y="4249301"/>
              <a:ext cx="401320" cy="495934"/>
            </a:xfrm>
            <a:custGeom>
              <a:avLst/>
              <a:gdLst/>
              <a:ahLst/>
              <a:cxnLst/>
              <a:rect l="l" t="t" r="r" b="b"/>
              <a:pathLst>
                <a:path w="401319" h="495935">
                  <a:moveTo>
                    <a:pt x="395668" y="0"/>
                  </a:moveTo>
                  <a:lnTo>
                    <a:pt x="389331" y="0"/>
                  </a:lnTo>
                  <a:lnTo>
                    <a:pt x="5130" y="0"/>
                  </a:lnTo>
                  <a:lnTo>
                    <a:pt x="0" y="5130"/>
                  </a:lnTo>
                  <a:lnTo>
                    <a:pt x="0" y="490220"/>
                  </a:lnTo>
                  <a:lnTo>
                    <a:pt x="5130" y="495363"/>
                  </a:lnTo>
                  <a:lnTo>
                    <a:pt x="395668" y="495363"/>
                  </a:lnTo>
                  <a:lnTo>
                    <a:pt x="400799" y="490220"/>
                  </a:lnTo>
                  <a:lnTo>
                    <a:pt x="400799" y="5130"/>
                  </a:lnTo>
                  <a:lnTo>
                    <a:pt x="395668" y="0"/>
                  </a:lnTo>
                  <a:close/>
                </a:path>
              </a:pathLst>
            </a:custGeom>
            <a:solidFill>
              <a:srgbClr val="FCEE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30934" y="4331855"/>
              <a:ext cx="340995" cy="381000"/>
            </a:xfrm>
            <a:custGeom>
              <a:avLst/>
              <a:gdLst/>
              <a:ahLst/>
              <a:cxnLst/>
              <a:rect l="l" t="t" r="r" b="b"/>
              <a:pathLst>
                <a:path w="340994" h="381000">
                  <a:moveTo>
                    <a:pt x="331825" y="111760"/>
                  </a:moveTo>
                  <a:lnTo>
                    <a:pt x="266560" y="111760"/>
                  </a:lnTo>
                  <a:lnTo>
                    <a:pt x="266560" y="121869"/>
                  </a:lnTo>
                  <a:lnTo>
                    <a:pt x="331825" y="121869"/>
                  </a:lnTo>
                  <a:lnTo>
                    <a:pt x="331825" y="111760"/>
                  </a:lnTo>
                  <a:close/>
                </a:path>
                <a:path w="340994" h="381000">
                  <a:moveTo>
                    <a:pt x="331825" y="88633"/>
                  </a:moveTo>
                  <a:lnTo>
                    <a:pt x="266560" y="88633"/>
                  </a:lnTo>
                  <a:lnTo>
                    <a:pt x="266560" y="98755"/>
                  </a:lnTo>
                  <a:lnTo>
                    <a:pt x="331825" y="98755"/>
                  </a:lnTo>
                  <a:lnTo>
                    <a:pt x="331825" y="88633"/>
                  </a:lnTo>
                  <a:close/>
                </a:path>
                <a:path w="340994" h="381000">
                  <a:moveTo>
                    <a:pt x="331825" y="64744"/>
                  </a:moveTo>
                  <a:lnTo>
                    <a:pt x="266560" y="64744"/>
                  </a:lnTo>
                  <a:lnTo>
                    <a:pt x="266560" y="74866"/>
                  </a:lnTo>
                  <a:lnTo>
                    <a:pt x="331825" y="74866"/>
                  </a:lnTo>
                  <a:lnTo>
                    <a:pt x="331825" y="64744"/>
                  </a:lnTo>
                  <a:close/>
                </a:path>
                <a:path w="340994" h="381000">
                  <a:moveTo>
                    <a:pt x="331825" y="43929"/>
                  </a:moveTo>
                  <a:lnTo>
                    <a:pt x="266560" y="43929"/>
                  </a:lnTo>
                  <a:lnTo>
                    <a:pt x="266560" y="54051"/>
                  </a:lnTo>
                  <a:lnTo>
                    <a:pt x="331825" y="54051"/>
                  </a:lnTo>
                  <a:lnTo>
                    <a:pt x="331825" y="43929"/>
                  </a:lnTo>
                  <a:close/>
                </a:path>
                <a:path w="340994" h="381000">
                  <a:moveTo>
                    <a:pt x="331825" y="22364"/>
                  </a:moveTo>
                  <a:lnTo>
                    <a:pt x="266560" y="22364"/>
                  </a:lnTo>
                  <a:lnTo>
                    <a:pt x="266560" y="32473"/>
                  </a:lnTo>
                  <a:lnTo>
                    <a:pt x="331825" y="32473"/>
                  </a:lnTo>
                  <a:lnTo>
                    <a:pt x="331825" y="22364"/>
                  </a:lnTo>
                  <a:close/>
                </a:path>
                <a:path w="340994" h="381000">
                  <a:moveTo>
                    <a:pt x="331825" y="0"/>
                  </a:moveTo>
                  <a:lnTo>
                    <a:pt x="266560" y="0"/>
                  </a:lnTo>
                  <a:lnTo>
                    <a:pt x="266560" y="10109"/>
                  </a:lnTo>
                  <a:lnTo>
                    <a:pt x="331825" y="10109"/>
                  </a:lnTo>
                  <a:lnTo>
                    <a:pt x="331825" y="0"/>
                  </a:lnTo>
                  <a:close/>
                </a:path>
                <a:path w="340994" h="381000">
                  <a:moveTo>
                    <a:pt x="340690" y="332638"/>
                  </a:moveTo>
                  <a:lnTo>
                    <a:pt x="0" y="332638"/>
                  </a:lnTo>
                  <a:lnTo>
                    <a:pt x="0" y="380428"/>
                  </a:lnTo>
                  <a:lnTo>
                    <a:pt x="340690" y="380428"/>
                  </a:lnTo>
                  <a:lnTo>
                    <a:pt x="340690" y="332638"/>
                  </a:lnTo>
                  <a:close/>
                </a:path>
              </a:pathLst>
            </a:custGeom>
            <a:solidFill>
              <a:srgbClr val="D2D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25791" y="4283595"/>
              <a:ext cx="340995" cy="20320"/>
            </a:xfrm>
            <a:custGeom>
              <a:avLst/>
              <a:gdLst/>
              <a:ahLst/>
              <a:cxnLst/>
              <a:rect l="l" t="t" r="r" b="b"/>
              <a:pathLst>
                <a:path w="340994" h="20320">
                  <a:moveTo>
                    <a:pt x="340690" y="0"/>
                  </a:moveTo>
                  <a:lnTo>
                    <a:pt x="0" y="0"/>
                  </a:lnTo>
                  <a:lnTo>
                    <a:pt x="0" y="19786"/>
                  </a:lnTo>
                  <a:lnTo>
                    <a:pt x="340690" y="19786"/>
                  </a:lnTo>
                  <a:lnTo>
                    <a:pt x="3406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30934" y="4506671"/>
              <a:ext cx="317500" cy="130175"/>
            </a:xfrm>
            <a:custGeom>
              <a:avLst/>
              <a:gdLst/>
              <a:ahLst/>
              <a:cxnLst/>
              <a:rect l="l" t="t" r="r" b="b"/>
              <a:pathLst>
                <a:path w="317500" h="130175">
                  <a:moveTo>
                    <a:pt x="225069" y="116205"/>
                  </a:moveTo>
                  <a:lnTo>
                    <a:pt x="0" y="116205"/>
                  </a:lnTo>
                  <a:lnTo>
                    <a:pt x="0" y="130073"/>
                  </a:lnTo>
                  <a:lnTo>
                    <a:pt x="225069" y="130073"/>
                  </a:lnTo>
                  <a:lnTo>
                    <a:pt x="225069" y="116205"/>
                  </a:lnTo>
                  <a:close/>
                </a:path>
                <a:path w="317500" h="130175">
                  <a:moveTo>
                    <a:pt x="225069" y="9829"/>
                  </a:moveTo>
                  <a:lnTo>
                    <a:pt x="0" y="9829"/>
                  </a:lnTo>
                  <a:lnTo>
                    <a:pt x="0" y="57619"/>
                  </a:lnTo>
                  <a:lnTo>
                    <a:pt x="225069" y="57619"/>
                  </a:lnTo>
                  <a:lnTo>
                    <a:pt x="225069" y="9829"/>
                  </a:lnTo>
                  <a:close/>
                </a:path>
                <a:path w="317500" h="130175">
                  <a:moveTo>
                    <a:pt x="317055" y="59347"/>
                  </a:moveTo>
                  <a:lnTo>
                    <a:pt x="282752" y="59347"/>
                  </a:lnTo>
                  <a:lnTo>
                    <a:pt x="282752" y="75158"/>
                  </a:lnTo>
                  <a:lnTo>
                    <a:pt x="317055" y="75158"/>
                  </a:lnTo>
                  <a:lnTo>
                    <a:pt x="317055" y="59347"/>
                  </a:lnTo>
                  <a:close/>
                </a:path>
                <a:path w="317500" h="130175">
                  <a:moveTo>
                    <a:pt x="317055" y="29286"/>
                  </a:moveTo>
                  <a:lnTo>
                    <a:pt x="282752" y="29286"/>
                  </a:lnTo>
                  <a:lnTo>
                    <a:pt x="282752" y="45097"/>
                  </a:lnTo>
                  <a:lnTo>
                    <a:pt x="317055" y="45097"/>
                  </a:lnTo>
                  <a:lnTo>
                    <a:pt x="317055" y="29286"/>
                  </a:lnTo>
                  <a:close/>
                </a:path>
                <a:path w="317500" h="130175">
                  <a:moveTo>
                    <a:pt x="317055" y="0"/>
                  </a:moveTo>
                  <a:lnTo>
                    <a:pt x="282752" y="0"/>
                  </a:lnTo>
                  <a:lnTo>
                    <a:pt x="282752" y="15811"/>
                  </a:lnTo>
                  <a:lnTo>
                    <a:pt x="317055" y="15811"/>
                  </a:lnTo>
                  <a:lnTo>
                    <a:pt x="317055" y="0"/>
                  </a:lnTo>
                  <a:close/>
                </a:path>
              </a:pathLst>
            </a:custGeom>
            <a:solidFill>
              <a:srgbClr val="D2D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330934" y="4582528"/>
              <a:ext cx="225425" cy="29209"/>
            </a:xfrm>
            <a:custGeom>
              <a:avLst/>
              <a:gdLst/>
              <a:ahLst/>
              <a:cxnLst/>
              <a:rect l="l" t="t" r="r" b="b"/>
              <a:pathLst>
                <a:path w="225425" h="29210">
                  <a:moveTo>
                    <a:pt x="225069" y="0"/>
                  </a:moveTo>
                  <a:lnTo>
                    <a:pt x="0" y="0"/>
                  </a:lnTo>
                  <a:lnTo>
                    <a:pt x="0" y="29044"/>
                  </a:lnTo>
                  <a:lnTo>
                    <a:pt x="225069" y="29044"/>
                  </a:lnTo>
                  <a:lnTo>
                    <a:pt x="2250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87703" y="4477715"/>
              <a:ext cx="82550" cy="168910"/>
            </a:xfrm>
            <a:custGeom>
              <a:avLst/>
              <a:gdLst/>
              <a:ahLst/>
              <a:cxnLst/>
              <a:rect l="l" t="t" r="r" b="b"/>
              <a:pathLst>
                <a:path w="82550" h="168910">
                  <a:moveTo>
                    <a:pt x="82372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156210"/>
                  </a:lnTo>
                  <a:lnTo>
                    <a:pt x="0" y="168910"/>
                  </a:lnTo>
                  <a:lnTo>
                    <a:pt x="82372" y="168910"/>
                  </a:lnTo>
                  <a:lnTo>
                    <a:pt x="82372" y="156210"/>
                  </a:lnTo>
                  <a:lnTo>
                    <a:pt x="12331" y="156210"/>
                  </a:lnTo>
                  <a:lnTo>
                    <a:pt x="12331" y="12700"/>
                  </a:lnTo>
                  <a:lnTo>
                    <a:pt x="70040" y="12700"/>
                  </a:lnTo>
                  <a:lnTo>
                    <a:pt x="70040" y="155956"/>
                  </a:lnTo>
                  <a:lnTo>
                    <a:pt x="82372" y="155956"/>
                  </a:lnTo>
                  <a:lnTo>
                    <a:pt x="82372" y="12700"/>
                  </a:lnTo>
                  <a:lnTo>
                    <a:pt x="82372" y="0"/>
                  </a:lnTo>
                  <a:close/>
                </a:path>
              </a:pathLst>
            </a:custGeom>
            <a:solidFill>
              <a:srgbClr val="74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2969" y="4333918"/>
              <a:ext cx="129201" cy="14834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824860" y="4254372"/>
              <a:ext cx="401320" cy="495934"/>
            </a:xfrm>
            <a:custGeom>
              <a:avLst/>
              <a:gdLst/>
              <a:ahLst/>
              <a:cxnLst/>
              <a:rect l="l" t="t" r="r" b="b"/>
              <a:pathLst>
                <a:path w="401319" h="495935">
                  <a:moveTo>
                    <a:pt x="395668" y="0"/>
                  </a:moveTo>
                  <a:lnTo>
                    <a:pt x="389331" y="0"/>
                  </a:lnTo>
                  <a:lnTo>
                    <a:pt x="5130" y="0"/>
                  </a:lnTo>
                  <a:lnTo>
                    <a:pt x="0" y="5143"/>
                  </a:lnTo>
                  <a:lnTo>
                    <a:pt x="0" y="490220"/>
                  </a:lnTo>
                  <a:lnTo>
                    <a:pt x="5130" y="495363"/>
                  </a:lnTo>
                  <a:lnTo>
                    <a:pt x="395668" y="495363"/>
                  </a:lnTo>
                  <a:lnTo>
                    <a:pt x="400799" y="490220"/>
                  </a:lnTo>
                  <a:lnTo>
                    <a:pt x="400799" y="5143"/>
                  </a:lnTo>
                  <a:lnTo>
                    <a:pt x="395668" y="0"/>
                  </a:lnTo>
                  <a:close/>
                </a:path>
              </a:pathLst>
            </a:custGeom>
            <a:solidFill>
              <a:srgbClr val="74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078596" y="4353877"/>
              <a:ext cx="116205" cy="8890"/>
            </a:xfrm>
            <a:custGeom>
              <a:avLst/>
              <a:gdLst/>
              <a:ahLst/>
              <a:cxnLst/>
              <a:rect l="l" t="t" r="r" b="b"/>
              <a:pathLst>
                <a:path w="116205" h="8889">
                  <a:moveTo>
                    <a:pt x="116027" y="0"/>
                  </a:moveTo>
                  <a:lnTo>
                    <a:pt x="0" y="0"/>
                  </a:lnTo>
                  <a:lnTo>
                    <a:pt x="0" y="8661"/>
                  </a:lnTo>
                  <a:lnTo>
                    <a:pt x="116027" y="8661"/>
                  </a:lnTo>
                  <a:lnTo>
                    <a:pt x="116027" y="0"/>
                  </a:lnTo>
                  <a:close/>
                </a:path>
              </a:pathLst>
            </a:custGeom>
            <a:solidFill>
              <a:srgbClr val="A9A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55800" y="4292472"/>
              <a:ext cx="352425" cy="424180"/>
            </a:xfrm>
            <a:custGeom>
              <a:avLst/>
              <a:gdLst/>
              <a:ahLst/>
              <a:cxnLst/>
              <a:rect l="l" t="t" r="r" b="b"/>
              <a:pathLst>
                <a:path w="352425" h="424179">
                  <a:moveTo>
                    <a:pt x="89649" y="82029"/>
                  </a:moveTo>
                  <a:lnTo>
                    <a:pt x="1892" y="82029"/>
                  </a:lnTo>
                  <a:lnTo>
                    <a:pt x="1892" y="97536"/>
                  </a:lnTo>
                  <a:lnTo>
                    <a:pt x="89649" y="97536"/>
                  </a:lnTo>
                  <a:lnTo>
                    <a:pt x="89649" y="82029"/>
                  </a:lnTo>
                  <a:close/>
                </a:path>
                <a:path w="352425" h="424179">
                  <a:moveTo>
                    <a:pt x="89649" y="47764"/>
                  </a:moveTo>
                  <a:lnTo>
                    <a:pt x="1892" y="47764"/>
                  </a:lnTo>
                  <a:lnTo>
                    <a:pt x="1892" y="63271"/>
                  </a:lnTo>
                  <a:lnTo>
                    <a:pt x="89649" y="63271"/>
                  </a:lnTo>
                  <a:lnTo>
                    <a:pt x="89649" y="47764"/>
                  </a:lnTo>
                  <a:close/>
                </a:path>
                <a:path w="352425" h="424179">
                  <a:moveTo>
                    <a:pt x="108369" y="413804"/>
                  </a:moveTo>
                  <a:lnTo>
                    <a:pt x="0" y="413804"/>
                  </a:lnTo>
                  <a:lnTo>
                    <a:pt x="0" y="423659"/>
                  </a:lnTo>
                  <a:lnTo>
                    <a:pt x="108369" y="423659"/>
                  </a:lnTo>
                  <a:lnTo>
                    <a:pt x="108369" y="413804"/>
                  </a:lnTo>
                  <a:close/>
                </a:path>
                <a:path w="352425" h="424179">
                  <a:moveTo>
                    <a:pt x="108369" y="392036"/>
                  </a:moveTo>
                  <a:lnTo>
                    <a:pt x="0" y="392036"/>
                  </a:lnTo>
                  <a:lnTo>
                    <a:pt x="0" y="401891"/>
                  </a:lnTo>
                  <a:lnTo>
                    <a:pt x="108369" y="401891"/>
                  </a:lnTo>
                  <a:lnTo>
                    <a:pt x="108369" y="392036"/>
                  </a:lnTo>
                  <a:close/>
                </a:path>
                <a:path w="352425" h="424179">
                  <a:moveTo>
                    <a:pt x="338823" y="99034"/>
                  </a:moveTo>
                  <a:lnTo>
                    <a:pt x="222796" y="99034"/>
                  </a:lnTo>
                  <a:lnTo>
                    <a:pt x="222796" y="107696"/>
                  </a:lnTo>
                  <a:lnTo>
                    <a:pt x="338823" y="107696"/>
                  </a:lnTo>
                  <a:lnTo>
                    <a:pt x="338823" y="99034"/>
                  </a:lnTo>
                  <a:close/>
                </a:path>
                <a:path w="352425" h="424179">
                  <a:moveTo>
                    <a:pt x="338823" y="80568"/>
                  </a:moveTo>
                  <a:lnTo>
                    <a:pt x="222796" y="80568"/>
                  </a:lnTo>
                  <a:lnTo>
                    <a:pt x="222796" y="89217"/>
                  </a:lnTo>
                  <a:lnTo>
                    <a:pt x="338823" y="89217"/>
                  </a:lnTo>
                  <a:lnTo>
                    <a:pt x="338823" y="80568"/>
                  </a:lnTo>
                  <a:close/>
                </a:path>
                <a:path w="352425" h="424179">
                  <a:moveTo>
                    <a:pt x="342874" y="0"/>
                  </a:moveTo>
                  <a:lnTo>
                    <a:pt x="2184" y="0"/>
                  </a:lnTo>
                  <a:lnTo>
                    <a:pt x="2184" y="19786"/>
                  </a:lnTo>
                  <a:lnTo>
                    <a:pt x="342874" y="19786"/>
                  </a:lnTo>
                  <a:lnTo>
                    <a:pt x="342874" y="0"/>
                  </a:lnTo>
                  <a:close/>
                </a:path>
                <a:path w="352425" h="424179">
                  <a:moveTo>
                    <a:pt x="351815" y="394779"/>
                  </a:moveTo>
                  <a:lnTo>
                    <a:pt x="243459" y="394779"/>
                  </a:lnTo>
                  <a:lnTo>
                    <a:pt x="243459" y="404634"/>
                  </a:lnTo>
                  <a:lnTo>
                    <a:pt x="351815" y="404634"/>
                  </a:lnTo>
                  <a:lnTo>
                    <a:pt x="351815" y="394779"/>
                  </a:lnTo>
                  <a:close/>
                </a:path>
                <a:path w="352425" h="424179">
                  <a:moveTo>
                    <a:pt x="351815" y="373024"/>
                  </a:moveTo>
                  <a:lnTo>
                    <a:pt x="243459" y="373024"/>
                  </a:lnTo>
                  <a:lnTo>
                    <a:pt x="243459" y="382879"/>
                  </a:lnTo>
                  <a:lnTo>
                    <a:pt x="351815" y="382879"/>
                  </a:lnTo>
                  <a:lnTo>
                    <a:pt x="351815" y="3730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5149" y="4417116"/>
              <a:ext cx="293731" cy="25851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7728" y="4235602"/>
              <a:ext cx="933607" cy="244628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293" y="4249301"/>
              <a:ext cx="2723637" cy="251654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4810" y="5023212"/>
              <a:ext cx="2205041" cy="165867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273588" y="3509949"/>
              <a:ext cx="1026794" cy="69215"/>
            </a:xfrm>
            <a:custGeom>
              <a:avLst/>
              <a:gdLst/>
              <a:ahLst/>
              <a:cxnLst/>
              <a:rect l="l" t="t" r="r" b="b"/>
              <a:pathLst>
                <a:path w="1026795" h="69214">
                  <a:moveTo>
                    <a:pt x="24955" y="0"/>
                  </a:moveTo>
                  <a:lnTo>
                    <a:pt x="0" y="0"/>
                  </a:lnTo>
                  <a:lnTo>
                    <a:pt x="0" y="68872"/>
                  </a:lnTo>
                  <a:lnTo>
                    <a:pt x="24955" y="68872"/>
                  </a:lnTo>
                  <a:lnTo>
                    <a:pt x="24955" y="0"/>
                  </a:lnTo>
                  <a:close/>
                </a:path>
                <a:path w="1026795" h="69214">
                  <a:moveTo>
                    <a:pt x="1026274" y="0"/>
                  </a:moveTo>
                  <a:lnTo>
                    <a:pt x="1001318" y="0"/>
                  </a:lnTo>
                  <a:lnTo>
                    <a:pt x="1001318" y="68872"/>
                  </a:lnTo>
                  <a:lnTo>
                    <a:pt x="1026274" y="68872"/>
                  </a:lnTo>
                  <a:lnTo>
                    <a:pt x="10262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856786" y="3576142"/>
              <a:ext cx="1859914" cy="34290"/>
            </a:xfrm>
            <a:custGeom>
              <a:avLst/>
              <a:gdLst/>
              <a:ahLst/>
              <a:cxnLst/>
              <a:rect l="l" t="t" r="r" b="b"/>
              <a:pathLst>
                <a:path w="1859914" h="34289">
                  <a:moveTo>
                    <a:pt x="1828469" y="0"/>
                  </a:moveTo>
                  <a:lnTo>
                    <a:pt x="31419" y="0"/>
                  </a:lnTo>
                  <a:lnTo>
                    <a:pt x="19218" y="2703"/>
                  </a:lnTo>
                  <a:lnTo>
                    <a:pt x="9228" y="10063"/>
                  </a:lnTo>
                  <a:lnTo>
                    <a:pt x="2478" y="20954"/>
                  </a:lnTo>
                  <a:lnTo>
                    <a:pt x="0" y="34251"/>
                  </a:lnTo>
                  <a:lnTo>
                    <a:pt x="1859889" y="34251"/>
                  </a:lnTo>
                  <a:lnTo>
                    <a:pt x="1857410" y="20954"/>
                  </a:lnTo>
                  <a:lnTo>
                    <a:pt x="1850661" y="10063"/>
                  </a:lnTo>
                  <a:lnTo>
                    <a:pt x="1840671" y="2703"/>
                  </a:lnTo>
                  <a:lnTo>
                    <a:pt x="1828469" y="0"/>
                  </a:lnTo>
                  <a:close/>
                </a:path>
              </a:pathLst>
            </a:custGeom>
            <a:solidFill>
              <a:srgbClr val="6161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856786" y="3610394"/>
              <a:ext cx="1859914" cy="17145"/>
            </a:xfrm>
            <a:custGeom>
              <a:avLst/>
              <a:gdLst/>
              <a:ahLst/>
              <a:cxnLst/>
              <a:rect l="l" t="t" r="r" b="b"/>
              <a:pathLst>
                <a:path w="1859914" h="17145">
                  <a:moveTo>
                    <a:pt x="1859889" y="0"/>
                  </a:moveTo>
                  <a:lnTo>
                    <a:pt x="0" y="0"/>
                  </a:lnTo>
                  <a:lnTo>
                    <a:pt x="0" y="17119"/>
                  </a:lnTo>
                  <a:lnTo>
                    <a:pt x="1859889" y="17119"/>
                  </a:lnTo>
                  <a:lnTo>
                    <a:pt x="1859889" y="0"/>
                  </a:lnTo>
                  <a:close/>
                </a:path>
              </a:pathLst>
            </a:custGeom>
            <a:solidFill>
              <a:srgbClr val="FCEE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912581" y="3509949"/>
              <a:ext cx="1026794" cy="69215"/>
            </a:xfrm>
            <a:custGeom>
              <a:avLst/>
              <a:gdLst/>
              <a:ahLst/>
              <a:cxnLst/>
              <a:rect l="l" t="t" r="r" b="b"/>
              <a:pathLst>
                <a:path w="1026794" h="69214">
                  <a:moveTo>
                    <a:pt x="24955" y="0"/>
                  </a:moveTo>
                  <a:lnTo>
                    <a:pt x="0" y="0"/>
                  </a:lnTo>
                  <a:lnTo>
                    <a:pt x="0" y="68872"/>
                  </a:lnTo>
                  <a:lnTo>
                    <a:pt x="24955" y="68872"/>
                  </a:lnTo>
                  <a:lnTo>
                    <a:pt x="24955" y="0"/>
                  </a:lnTo>
                  <a:close/>
                </a:path>
                <a:path w="1026794" h="69214">
                  <a:moveTo>
                    <a:pt x="1026274" y="0"/>
                  </a:moveTo>
                  <a:lnTo>
                    <a:pt x="1001318" y="0"/>
                  </a:lnTo>
                  <a:lnTo>
                    <a:pt x="1001318" y="68872"/>
                  </a:lnTo>
                  <a:lnTo>
                    <a:pt x="1026274" y="68872"/>
                  </a:lnTo>
                  <a:lnTo>
                    <a:pt x="10262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495775" y="3576142"/>
              <a:ext cx="1859914" cy="34290"/>
            </a:xfrm>
            <a:custGeom>
              <a:avLst/>
              <a:gdLst/>
              <a:ahLst/>
              <a:cxnLst/>
              <a:rect l="l" t="t" r="r" b="b"/>
              <a:pathLst>
                <a:path w="1859915" h="34289">
                  <a:moveTo>
                    <a:pt x="1828469" y="0"/>
                  </a:moveTo>
                  <a:lnTo>
                    <a:pt x="31419" y="0"/>
                  </a:lnTo>
                  <a:lnTo>
                    <a:pt x="19218" y="2703"/>
                  </a:lnTo>
                  <a:lnTo>
                    <a:pt x="9228" y="10063"/>
                  </a:lnTo>
                  <a:lnTo>
                    <a:pt x="2478" y="20954"/>
                  </a:lnTo>
                  <a:lnTo>
                    <a:pt x="0" y="34251"/>
                  </a:lnTo>
                  <a:lnTo>
                    <a:pt x="1859889" y="34251"/>
                  </a:lnTo>
                  <a:lnTo>
                    <a:pt x="1857409" y="20954"/>
                  </a:lnTo>
                  <a:lnTo>
                    <a:pt x="1850656" y="10063"/>
                  </a:lnTo>
                  <a:lnTo>
                    <a:pt x="1840665" y="2703"/>
                  </a:lnTo>
                  <a:lnTo>
                    <a:pt x="1828469" y="0"/>
                  </a:lnTo>
                  <a:close/>
                </a:path>
              </a:pathLst>
            </a:custGeom>
            <a:solidFill>
              <a:srgbClr val="6161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495767" y="3610394"/>
              <a:ext cx="1859914" cy="17145"/>
            </a:xfrm>
            <a:custGeom>
              <a:avLst/>
              <a:gdLst/>
              <a:ahLst/>
              <a:cxnLst/>
              <a:rect l="l" t="t" r="r" b="b"/>
              <a:pathLst>
                <a:path w="1859915" h="17145">
                  <a:moveTo>
                    <a:pt x="1859889" y="0"/>
                  </a:moveTo>
                  <a:lnTo>
                    <a:pt x="0" y="0"/>
                  </a:lnTo>
                  <a:lnTo>
                    <a:pt x="0" y="17119"/>
                  </a:lnTo>
                  <a:lnTo>
                    <a:pt x="1859889" y="17119"/>
                  </a:lnTo>
                  <a:lnTo>
                    <a:pt x="1859889" y="0"/>
                  </a:lnTo>
                  <a:close/>
                </a:path>
              </a:pathLst>
            </a:custGeom>
            <a:solidFill>
              <a:srgbClr val="FCEE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37999" y="367460"/>
              <a:ext cx="6216650" cy="3439160"/>
            </a:xfrm>
            <a:custGeom>
              <a:avLst/>
              <a:gdLst/>
              <a:ahLst/>
              <a:cxnLst/>
              <a:rect l="l" t="t" r="r" b="b"/>
              <a:pathLst>
                <a:path w="6216650" h="3439160">
                  <a:moveTo>
                    <a:pt x="3024581" y="0"/>
                  </a:moveTo>
                  <a:lnTo>
                    <a:pt x="2963610" y="342"/>
                  </a:lnTo>
                  <a:lnTo>
                    <a:pt x="2902934" y="1365"/>
                  </a:lnTo>
                  <a:lnTo>
                    <a:pt x="2842562" y="3062"/>
                  </a:lnTo>
                  <a:lnTo>
                    <a:pt x="2782506" y="5427"/>
                  </a:lnTo>
                  <a:lnTo>
                    <a:pt x="2722777" y="8453"/>
                  </a:lnTo>
                  <a:lnTo>
                    <a:pt x="2663387" y="12134"/>
                  </a:lnTo>
                  <a:lnTo>
                    <a:pt x="2604348" y="16463"/>
                  </a:lnTo>
                  <a:lnTo>
                    <a:pt x="2545669" y="21435"/>
                  </a:lnTo>
                  <a:lnTo>
                    <a:pt x="2487363" y="27042"/>
                  </a:lnTo>
                  <a:lnTo>
                    <a:pt x="2429441" y="33278"/>
                  </a:lnTo>
                  <a:lnTo>
                    <a:pt x="2371914" y="40137"/>
                  </a:lnTo>
                  <a:lnTo>
                    <a:pt x="2314794" y="47612"/>
                  </a:lnTo>
                  <a:lnTo>
                    <a:pt x="2258091" y="55697"/>
                  </a:lnTo>
                  <a:lnTo>
                    <a:pt x="2201817" y="64386"/>
                  </a:lnTo>
                  <a:lnTo>
                    <a:pt x="2145984" y="73671"/>
                  </a:lnTo>
                  <a:lnTo>
                    <a:pt x="2090602" y="83548"/>
                  </a:lnTo>
                  <a:lnTo>
                    <a:pt x="2035684" y="94008"/>
                  </a:lnTo>
                  <a:lnTo>
                    <a:pt x="1981239" y="105047"/>
                  </a:lnTo>
                  <a:lnTo>
                    <a:pt x="1927280" y="116657"/>
                  </a:lnTo>
                  <a:lnTo>
                    <a:pt x="1873818" y="128831"/>
                  </a:lnTo>
                  <a:lnTo>
                    <a:pt x="1820864" y="141565"/>
                  </a:lnTo>
                  <a:lnTo>
                    <a:pt x="1768429" y="154850"/>
                  </a:lnTo>
                  <a:lnTo>
                    <a:pt x="1716525" y="168681"/>
                  </a:lnTo>
                  <a:lnTo>
                    <a:pt x="1665163" y="183052"/>
                  </a:lnTo>
                  <a:lnTo>
                    <a:pt x="1614355" y="197955"/>
                  </a:lnTo>
                  <a:lnTo>
                    <a:pt x="1564111" y="213385"/>
                  </a:lnTo>
                  <a:lnTo>
                    <a:pt x="1514442" y="229335"/>
                  </a:lnTo>
                  <a:lnTo>
                    <a:pt x="1465361" y="245798"/>
                  </a:lnTo>
                  <a:lnTo>
                    <a:pt x="1416879" y="262768"/>
                  </a:lnTo>
                  <a:lnTo>
                    <a:pt x="1369006" y="280240"/>
                  </a:lnTo>
                  <a:lnTo>
                    <a:pt x="1321754" y="298205"/>
                  </a:lnTo>
                  <a:lnTo>
                    <a:pt x="1275135" y="316659"/>
                  </a:lnTo>
                  <a:lnTo>
                    <a:pt x="1229159" y="335594"/>
                  </a:lnTo>
                  <a:lnTo>
                    <a:pt x="1183838" y="355004"/>
                  </a:lnTo>
                  <a:lnTo>
                    <a:pt x="1139183" y="374883"/>
                  </a:lnTo>
                  <a:lnTo>
                    <a:pt x="1095206" y="395224"/>
                  </a:lnTo>
                  <a:lnTo>
                    <a:pt x="1051918" y="416020"/>
                  </a:lnTo>
                  <a:lnTo>
                    <a:pt x="1009330" y="437267"/>
                  </a:lnTo>
                  <a:lnTo>
                    <a:pt x="967453" y="458956"/>
                  </a:lnTo>
                  <a:lnTo>
                    <a:pt x="926299" y="481081"/>
                  </a:lnTo>
                  <a:lnTo>
                    <a:pt x="885878" y="503637"/>
                  </a:lnTo>
                  <a:lnTo>
                    <a:pt x="846204" y="526617"/>
                  </a:lnTo>
                  <a:lnTo>
                    <a:pt x="807285" y="550013"/>
                  </a:lnTo>
                  <a:lnTo>
                    <a:pt x="769135" y="573821"/>
                  </a:lnTo>
                  <a:lnTo>
                    <a:pt x="731764" y="598033"/>
                  </a:lnTo>
                  <a:lnTo>
                    <a:pt x="695183" y="622643"/>
                  </a:lnTo>
                  <a:lnTo>
                    <a:pt x="659404" y="647645"/>
                  </a:lnTo>
                  <a:lnTo>
                    <a:pt x="624438" y="673032"/>
                  </a:lnTo>
                  <a:lnTo>
                    <a:pt x="590296" y="698797"/>
                  </a:lnTo>
                  <a:lnTo>
                    <a:pt x="556990" y="724935"/>
                  </a:lnTo>
                  <a:lnTo>
                    <a:pt x="524531" y="751439"/>
                  </a:lnTo>
                  <a:lnTo>
                    <a:pt x="492931" y="778302"/>
                  </a:lnTo>
                  <a:lnTo>
                    <a:pt x="462199" y="805519"/>
                  </a:lnTo>
                  <a:lnTo>
                    <a:pt x="432349" y="833082"/>
                  </a:lnTo>
                  <a:lnTo>
                    <a:pt x="403390" y="860985"/>
                  </a:lnTo>
                  <a:lnTo>
                    <a:pt x="375335" y="889222"/>
                  </a:lnTo>
                  <a:lnTo>
                    <a:pt x="348195" y="917786"/>
                  </a:lnTo>
                  <a:lnTo>
                    <a:pt x="321981" y="946672"/>
                  </a:lnTo>
                  <a:lnTo>
                    <a:pt x="296704" y="975872"/>
                  </a:lnTo>
                  <a:lnTo>
                    <a:pt x="272375" y="1005380"/>
                  </a:lnTo>
                  <a:lnTo>
                    <a:pt x="226609" y="1065295"/>
                  </a:lnTo>
                  <a:lnTo>
                    <a:pt x="184773" y="1126365"/>
                  </a:lnTo>
                  <a:lnTo>
                    <a:pt x="146957" y="1188539"/>
                  </a:lnTo>
                  <a:lnTo>
                    <a:pt x="113252" y="1251766"/>
                  </a:lnTo>
                  <a:lnTo>
                    <a:pt x="83748" y="1315995"/>
                  </a:lnTo>
                  <a:lnTo>
                    <a:pt x="58534" y="1381173"/>
                  </a:lnTo>
                  <a:lnTo>
                    <a:pt x="37703" y="1447250"/>
                  </a:lnTo>
                  <a:lnTo>
                    <a:pt x="21343" y="1514174"/>
                  </a:lnTo>
                  <a:lnTo>
                    <a:pt x="9546" y="1581894"/>
                  </a:lnTo>
                  <a:lnTo>
                    <a:pt x="2401" y="1650358"/>
                  </a:lnTo>
                  <a:lnTo>
                    <a:pt x="0" y="1719516"/>
                  </a:lnTo>
                  <a:lnTo>
                    <a:pt x="602" y="1754179"/>
                  </a:lnTo>
                  <a:lnTo>
                    <a:pt x="5386" y="1822997"/>
                  </a:lnTo>
                  <a:lnTo>
                    <a:pt x="14868" y="1891096"/>
                  </a:lnTo>
                  <a:lnTo>
                    <a:pt x="28958" y="1958425"/>
                  </a:lnTo>
                  <a:lnTo>
                    <a:pt x="47565" y="2024933"/>
                  </a:lnTo>
                  <a:lnTo>
                    <a:pt x="70599" y="2090567"/>
                  </a:lnTo>
                  <a:lnTo>
                    <a:pt x="97969" y="2155278"/>
                  </a:lnTo>
                  <a:lnTo>
                    <a:pt x="129585" y="2219012"/>
                  </a:lnTo>
                  <a:lnTo>
                    <a:pt x="165357" y="2281720"/>
                  </a:lnTo>
                  <a:lnTo>
                    <a:pt x="205194" y="2343348"/>
                  </a:lnTo>
                  <a:lnTo>
                    <a:pt x="249007" y="2403848"/>
                  </a:lnTo>
                  <a:lnTo>
                    <a:pt x="296704" y="2463166"/>
                  </a:lnTo>
                  <a:lnTo>
                    <a:pt x="321981" y="2492366"/>
                  </a:lnTo>
                  <a:lnTo>
                    <a:pt x="348195" y="2521251"/>
                  </a:lnTo>
                  <a:lnTo>
                    <a:pt x="375335" y="2549816"/>
                  </a:lnTo>
                  <a:lnTo>
                    <a:pt x="403390" y="2578053"/>
                  </a:lnTo>
                  <a:lnTo>
                    <a:pt x="432349" y="2605956"/>
                  </a:lnTo>
                  <a:lnTo>
                    <a:pt x="462199" y="2633519"/>
                  </a:lnTo>
                  <a:lnTo>
                    <a:pt x="492931" y="2660735"/>
                  </a:lnTo>
                  <a:lnTo>
                    <a:pt x="524531" y="2687599"/>
                  </a:lnTo>
                  <a:lnTo>
                    <a:pt x="556990" y="2714102"/>
                  </a:lnTo>
                  <a:lnTo>
                    <a:pt x="590296" y="2740240"/>
                  </a:lnTo>
                  <a:lnTo>
                    <a:pt x="624438" y="2766006"/>
                  </a:lnTo>
                  <a:lnTo>
                    <a:pt x="659404" y="2791393"/>
                  </a:lnTo>
                  <a:lnTo>
                    <a:pt x="695183" y="2816394"/>
                  </a:lnTo>
                  <a:lnTo>
                    <a:pt x="731764" y="2841004"/>
                  </a:lnTo>
                  <a:lnTo>
                    <a:pt x="769135" y="2865216"/>
                  </a:lnTo>
                  <a:lnTo>
                    <a:pt x="807285" y="2889024"/>
                  </a:lnTo>
                  <a:lnTo>
                    <a:pt x="846204" y="2912420"/>
                  </a:lnTo>
                  <a:lnTo>
                    <a:pt x="885878" y="2935400"/>
                  </a:lnTo>
                  <a:lnTo>
                    <a:pt x="926299" y="2957955"/>
                  </a:lnTo>
                  <a:lnTo>
                    <a:pt x="967453" y="2980081"/>
                  </a:lnTo>
                  <a:lnTo>
                    <a:pt x="1009330" y="3001770"/>
                  </a:lnTo>
                  <a:lnTo>
                    <a:pt x="1051918" y="3023016"/>
                  </a:lnTo>
                  <a:lnTo>
                    <a:pt x="1095206" y="3043813"/>
                  </a:lnTo>
                  <a:lnTo>
                    <a:pt x="1139183" y="3064153"/>
                  </a:lnTo>
                  <a:lnTo>
                    <a:pt x="1183838" y="3084032"/>
                  </a:lnTo>
                  <a:lnTo>
                    <a:pt x="1229159" y="3103442"/>
                  </a:lnTo>
                  <a:lnTo>
                    <a:pt x="1275135" y="3122377"/>
                  </a:lnTo>
                  <a:lnTo>
                    <a:pt x="1321754" y="3140830"/>
                  </a:lnTo>
                  <a:lnTo>
                    <a:pt x="1369006" y="3158796"/>
                  </a:lnTo>
                  <a:lnTo>
                    <a:pt x="1416879" y="3176267"/>
                  </a:lnTo>
                  <a:lnTo>
                    <a:pt x="1465361" y="3193237"/>
                  </a:lnTo>
                  <a:lnTo>
                    <a:pt x="1514442" y="3209700"/>
                  </a:lnTo>
                  <a:lnTo>
                    <a:pt x="1564111" y="3225650"/>
                  </a:lnTo>
                  <a:lnTo>
                    <a:pt x="1614355" y="3241079"/>
                  </a:lnTo>
                  <a:lnTo>
                    <a:pt x="1665163" y="3255983"/>
                  </a:lnTo>
                  <a:lnTo>
                    <a:pt x="1716525" y="3270353"/>
                  </a:lnTo>
                  <a:lnTo>
                    <a:pt x="1768429" y="3284184"/>
                  </a:lnTo>
                  <a:lnTo>
                    <a:pt x="1820864" y="3297469"/>
                  </a:lnTo>
                  <a:lnTo>
                    <a:pt x="1873818" y="3310202"/>
                  </a:lnTo>
                  <a:lnTo>
                    <a:pt x="1927280" y="3322377"/>
                  </a:lnTo>
                  <a:lnTo>
                    <a:pt x="1981239" y="3333987"/>
                  </a:lnTo>
                  <a:lnTo>
                    <a:pt x="2035684" y="3345025"/>
                  </a:lnTo>
                  <a:lnTo>
                    <a:pt x="2090602" y="3355485"/>
                  </a:lnTo>
                  <a:lnTo>
                    <a:pt x="2145984" y="3365362"/>
                  </a:lnTo>
                  <a:lnTo>
                    <a:pt x="2201817" y="3374647"/>
                  </a:lnTo>
                  <a:lnTo>
                    <a:pt x="2258091" y="3383336"/>
                  </a:lnTo>
                  <a:lnTo>
                    <a:pt x="2314794" y="3391421"/>
                  </a:lnTo>
                  <a:lnTo>
                    <a:pt x="2371914" y="3398896"/>
                  </a:lnTo>
                  <a:lnTo>
                    <a:pt x="2429441" y="3405755"/>
                  </a:lnTo>
                  <a:lnTo>
                    <a:pt x="2487363" y="3411991"/>
                  </a:lnTo>
                  <a:lnTo>
                    <a:pt x="2545669" y="3417598"/>
                  </a:lnTo>
                  <a:lnTo>
                    <a:pt x="2604348" y="3422569"/>
                  </a:lnTo>
                  <a:lnTo>
                    <a:pt x="2663387" y="3426898"/>
                  </a:lnTo>
                  <a:lnTo>
                    <a:pt x="2722777" y="3430579"/>
                  </a:lnTo>
                  <a:lnTo>
                    <a:pt x="2782506" y="3433605"/>
                  </a:lnTo>
                  <a:lnTo>
                    <a:pt x="2842562" y="3435970"/>
                  </a:lnTo>
                  <a:lnTo>
                    <a:pt x="2902934" y="3437667"/>
                  </a:lnTo>
                  <a:lnTo>
                    <a:pt x="2963610" y="3438690"/>
                  </a:lnTo>
                  <a:lnTo>
                    <a:pt x="3024581" y="3439033"/>
                  </a:lnTo>
                  <a:lnTo>
                    <a:pt x="3083363" y="3438714"/>
                  </a:lnTo>
                  <a:lnTo>
                    <a:pt x="3141874" y="3437763"/>
                  </a:lnTo>
                  <a:lnTo>
                    <a:pt x="3200101" y="3436185"/>
                  </a:lnTo>
                  <a:lnTo>
                    <a:pt x="3258037" y="3433986"/>
                  </a:lnTo>
                  <a:lnTo>
                    <a:pt x="3315669" y="3431172"/>
                  </a:lnTo>
                  <a:lnTo>
                    <a:pt x="3372988" y="3427748"/>
                  </a:lnTo>
                  <a:lnTo>
                    <a:pt x="3429985" y="3423720"/>
                  </a:lnTo>
                  <a:lnTo>
                    <a:pt x="3486648" y="3419094"/>
                  </a:lnTo>
                  <a:lnTo>
                    <a:pt x="3542968" y="3413875"/>
                  </a:lnTo>
                  <a:lnTo>
                    <a:pt x="3598935" y="3408070"/>
                  </a:lnTo>
                  <a:lnTo>
                    <a:pt x="3654538" y="3401684"/>
                  </a:lnTo>
                  <a:lnTo>
                    <a:pt x="3709768" y="3394722"/>
                  </a:lnTo>
                  <a:lnTo>
                    <a:pt x="3764614" y="3387192"/>
                  </a:lnTo>
                  <a:lnTo>
                    <a:pt x="3819066" y="3379097"/>
                  </a:lnTo>
                  <a:lnTo>
                    <a:pt x="3873114" y="3370445"/>
                  </a:lnTo>
                  <a:lnTo>
                    <a:pt x="3926748" y="3361240"/>
                  </a:lnTo>
                  <a:lnTo>
                    <a:pt x="3979958" y="3351490"/>
                  </a:lnTo>
                  <a:lnTo>
                    <a:pt x="4032733" y="3341198"/>
                  </a:lnTo>
                  <a:lnTo>
                    <a:pt x="4085064" y="3330372"/>
                  </a:lnTo>
                  <a:lnTo>
                    <a:pt x="4136941" y="3319016"/>
                  </a:lnTo>
                  <a:lnTo>
                    <a:pt x="4188353" y="3307137"/>
                  </a:lnTo>
                  <a:lnTo>
                    <a:pt x="4239290" y="3294741"/>
                  </a:lnTo>
                  <a:lnTo>
                    <a:pt x="4289742" y="3281833"/>
                  </a:lnTo>
                  <a:lnTo>
                    <a:pt x="4339699" y="3268418"/>
                  </a:lnTo>
                  <a:lnTo>
                    <a:pt x="4389151" y="3254503"/>
                  </a:lnTo>
                  <a:lnTo>
                    <a:pt x="4438088" y="3240094"/>
                  </a:lnTo>
                  <a:lnTo>
                    <a:pt x="4486499" y="3225195"/>
                  </a:lnTo>
                  <a:lnTo>
                    <a:pt x="4534375" y="3209814"/>
                  </a:lnTo>
                  <a:lnTo>
                    <a:pt x="4581705" y="3193955"/>
                  </a:lnTo>
                  <a:lnTo>
                    <a:pt x="4628479" y="3177625"/>
                  </a:lnTo>
                  <a:lnTo>
                    <a:pt x="4674688" y="3160828"/>
                  </a:lnTo>
                  <a:lnTo>
                    <a:pt x="4720321" y="3143572"/>
                  </a:lnTo>
                  <a:lnTo>
                    <a:pt x="4765367" y="3125861"/>
                  </a:lnTo>
                  <a:lnTo>
                    <a:pt x="4809817" y="3107702"/>
                  </a:lnTo>
                  <a:lnTo>
                    <a:pt x="4853661" y="3089100"/>
                  </a:lnTo>
                  <a:lnTo>
                    <a:pt x="4896889" y="3070060"/>
                  </a:lnTo>
                  <a:lnTo>
                    <a:pt x="4939490" y="3050590"/>
                  </a:lnTo>
                  <a:lnTo>
                    <a:pt x="4981454" y="3030693"/>
                  </a:lnTo>
                  <a:lnTo>
                    <a:pt x="5022771" y="3010377"/>
                  </a:lnTo>
                  <a:lnTo>
                    <a:pt x="5063431" y="2989647"/>
                  </a:lnTo>
                  <a:lnTo>
                    <a:pt x="5103425" y="2968508"/>
                  </a:lnTo>
                  <a:lnTo>
                    <a:pt x="5142741" y="2946967"/>
                  </a:lnTo>
                  <a:lnTo>
                    <a:pt x="5181370" y="2925029"/>
                  </a:lnTo>
                  <a:lnTo>
                    <a:pt x="5219301" y="2902700"/>
                  </a:lnTo>
                  <a:lnTo>
                    <a:pt x="5256525" y="2879986"/>
                  </a:lnTo>
                  <a:lnTo>
                    <a:pt x="5293032" y="2856892"/>
                  </a:lnTo>
                  <a:lnTo>
                    <a:pt x="5328810" y="2833424"/>
                  </a:lnTo>
                  <a:lnTo>
                    <a:pt x="5363851" y="2809588"/>
                  </a:lnTo>
                  <a:lnTo>
                    <a:pt x="5398143" y="2785390"/>
                  </a:lnTo>
                  <a:lnTo>
                    <a:pt x="5431678" y="2760836"/>
                  </a:lnTo>
                  <a:lnTo>
                    <a:pt x="5464444" y="2735930"/>
                  </a:lnTo>
                  <a:lnTo>
                    <a:pt x="5496432" y="2710679"/>
                  </a:lnTo>
                  <a:lnTo>
                    <a:pt x="5527631" y="2685090"/>
                  </a:lnTo>
                  <a:lnTo>
                    <a:pt x="5558032" y="2659166"/>
                  </a:lnTo>
                  <a:lnTo>
                    <a:pt x="5587624" y="2632915"/>
                  </a:lnTo>
                  <a:lnTo>
                    <a:pt x="5616397" y="2606342"/>
                  </a:lnTo>
                  <a:lnTo>
                    <a:pt x="5644341" y="2579452"/>
                  </a:lnTo>
                  <a:lnTo>
                    <a:pt x="5671446" y="2552252"/>
                  </a:lnTo>
                  <a:lnTo>
                    <a:pt x="5697702" y="2524747"/>
                  </a:lnTo>
                  <a:lnTo>
                    <a:pt x="5786311" y="2541229"/>
                  </a:lnTo>
                  <a:lnTo>
                    <a:pt x="5963753" y="2596224"/>
                  </a:lnTo>
                  <a:lnTo>
                    <a:pt x="6137830" y="2654822"/>
                  </a:lnTo>
                  <a:lnTo>
                    <a:pt x="6216345" y="2682113"/>
                  </a:lnTo>
                  <a:lnTo>
                    <a:pt x="5974659" y="2523075"/>
                  </a:lnTo>
                  <a:lnTo>
                    <a:pt x="5852766" y="2438368"/>
                  </a:lnTo>
                  <a:lnTo>
                    <a:pt x="5813469" y="2399466"/>
                  </a:lnTo>
                  <a:lnTo>
                    <a:pt x="5819571" y="2377846"/>
                  </a:lnTo>
                  <a:lnTo>
                    <a:pt x="5850251" y="2334099"/>
                  </a:lnTo>
                  <a:lnTo>
                    <a:pt x="5878868" y="2289771"/>
                  </a:lnTo>
                  <a:lnTo>
                    <a:pt x="5905389" y="2244882"/>
                  </a:lnTo>
                  <a:lnTo>
                    <a:pt x="5929780" y="2199450"/>
                  </a:lnTo>
                  <a:lnTo>
                    <a:pt x="5952008" y="2153495"/>
                  </a:lnTo>
                  <a:lnTo>
                    <a:pt x="5972040" y="2107036"/>
                  </a:lnTo>
                  <a:lnTo>
                    <a:pt x="5989840" y="2060092"/>
                  </a:lnTo>
                  <a:lnTo>
                    <a:pt x="6005377" y="2012682"/>
                  </a:lnTo>
                  <a:lnTo>
                    <a:pt x="6018615" y="1964826"/>
                  </a:lnTo>
                  <a:lnTo>
                    <a:pt x="6029522" y="1916542"/>
                  </a:lnTo>
                  <a:lnTo>
                    <a:pt x="6038064" y="1867850"/>
                  </a:lnTo>
                  <a:lnTo>
                    <a:pt x="6044207" y="1818769"/>
                  </a:lnTo>
                  <a:lnTo>
                    <a:pt x="6047918" y="1769318"/>
                  </a:lnTo>
                  <a:lnTo>
                    <a:pt x="6049162" y="1719516"/>
                  </a:lnTo>
                  <a:lnTo>
                    <a:pt x="6048560" y="1684854"/>
                  </a:lnTo>
                  <a:lnTo>
                    <a:pt x="6043775" y="1616036"/>
                  </a:lnTo>
                  <a:lnTo>
                    <a:pt x="6034293" y="1547938"/>
                  </a:lnTo>
                  <a:lnTo>
                    <a:pt x="6020203" y="1480609"/>
                  </a:lnTo>
                  <a:lnTo>
                    <a:pt x="6001596" y="1414102"/>
                  </a:lnTo>
                  <a:lnTo>
                    <a:pt x="5978563" y="1348468"/>
                  </a:lnTo>
                  <a:lnTo>
                    <a:pt x="5951192" y="1283759"/>
                  </a:lnTo>
                  <a:lnTo>
                    <a:pt x="5919576" y="1220025"/>
                  </a:lnTo>
                  <a:lnTo>
                    <a:pt x="5883804" y="1157317"/>
                  </a:lnTo>
                  <a:lnTo>
                    <a:pt x="5843967" y="1095689"/>
                  </a:lnTo>
                  <a:lnTo>
                    <a:pt x="5800155" y="1035190"/>
                  </a:lnTo>
                  <a:lnTo>
                    <a:pt x="5752458" y="975872"/>
                  </a:lnTo>
                  <a:lnTo>
                    <a:pt x="5727181" y="946672"/>
                  </a:lnTo>
                  <a:lnTo>
                    <a:pt x="5700966" y="917786"/>
                  </a:lnTo>
                  <a:lnTo>
                    <a:pt x="5673826" y="889222"/>
                  </a:lnTo>
                  <a:lnTo>
                    <a:pt x="5645771" y="860985"/>
                  </a:lnTo>
                  <a:lnTo>
                    <a:pt x="5616813" y="833082"/>
                  </a:lnTo>
                  <a:lnTo>
                    <a:pt x="5586962" y="805519"/>
                  </a:lnTo>
                  <a:lnTo>
                    <a:pt x="5556231" y="778302"/>
                  </a:lnTo>
                  <a:lnTo>
                    <a:pt x="5524630" y="751439"/>
                  </a:lnTo>
                  <a:lnTo>
                    <a:pt x="5492171" y="724935"/>
                  </a:lnTo>
                  <a:lnTo>
                    <a:pt x="5458865" y="698797"/>
                  </a:lnTo>
                  <a:lnTo>
                    <a:pt x="5424723" y="673032"/>
                  </a:lnTo>
                  <a:lnTo>
                    <a:pt x="5389757" y="647645"/>
                  </a:lnTo>
                  <a:lnTo>
                    <a:pt x="5353978" y="622643"/>
                  </a:lnTo>
                  <a:lnTo>
                    <a:pt x="5317398" y="598033"/>
                  </a:lnTo>
                  <a:lnTo>
                    <a:pt x="5280026" y="573821"/>
                  </a:lnTo>
                  <a:lnTo>
                    <a:pt x="5241876" y="550013"/>
                  </a:lnTo>
                  <a:lnTo>
                    <a:pt x="5202958" y="526617"/>
                  </a:lnTo>
                  <a:lnTo>
                    <a:pt x="5163283" y="503637"/>
                  </a:lnTo>
                  <a:lnTo>
                    <a:pt x="5122863" y="481081"/>
                  </a:lnTo>
                  <a:lnTo>
                    <a:pt x="5081709" y="458956"/>
                  </a:lnTo>
                  <a:lnTo>
                    <a:pt x="5039832" y="437267"/>
                  </a:lnTo>
                  <a:lnTo>
                    <a:pt x="4997244" y="416020"/>
                  </a:lnTo>
                  <a:lnTo>
                    <a:pt x="4953955" y="395224"/>
                  </a:lnTo>
                  <a:lnTo>
                    <a:pt x="4909978" y="374883"/>
                  </a:lnTo>
                  <a:lnTo>
                    <a:pt x="4865323" y="355004"/>
                  </a:lnTo>
                  <a:lnTo>
                    <a:pt x="4820003" y="335594"/>
                  </a:lnTo>
                  <a:lnTo>
                    <a:pt x="4774027" y="316659"/>
                  </a:lnTo>
                  <a:lnTo>
                    <a:pt x="4727407" y="298205"/>
                  </a:lnTo>
                  <a:lnTo>
                    <a:pt x="4680156" y="280240"/>
                  </a:lnTo>
                  <a:lnTo>
                    <a:pt x="4632283" y="262768"/>
                  </a:lnTo>
                  <a:lnTo>
                    <a:pt x="4583800" y="245798"/>
                  </a:lnTo>
                  <a:lnTo>
                    <a:pt x="4534719" y="229335"/>
                  </a:lnTo>
                  <a:lnTo>
                    <a:pt x="4485051" y="213385"/>
                  </a:lnTo>
                  <a:lnTo>
                    <a:pt x="4434807" y="197955"/>
                  </a:lnTo>
                  <a:lnTo>
                    <a:pt x="4383998" y="183052"/>
                  </a:lnTo>
                  <a:lnTo>
                    <a:pt x="4332636" y="168681"/>
                  </a:lnTo>
                  <a:lnTo>
                    <a:pt x="4280732" y="154850"/>
                  </a:lnTo>
                  <a:lnTo>
                    <a:pt x="4228297" y="141565"/>
                  </a:lnTo>
                  <a:lnTo>
                    <a:pt x="4175343" y="128831"/>
                  </a:lnTo>
                  <a:lnTo>
                    <a:pt x="4121881" y="116657"/>
                  </a:lnTo>
                  <a:lnTo>
                    <a:pt x="4067922" y="105047"/>
                  </a:lnTo>
                  <a:lnTo>
                    <a:pt x="4013478" y="94008"/>
                  </a:lnTo>
                  <a:lnTo>
                    <a:pt x="3958559" y="83548"/>
                  </a:lnTo>
                  <a:lnTo>
                    <a:pt x="3903177" y="73671"/>
                  </a:lnTo>
                  <a:lnTo>
                    <a:pt x="3847344" y="64386"/>
                  </a:lnTo>
                  <a:lnTo>
                    <a:pt x="3791070" y="55697"/>
                  </a:lnTo>
                  <a:lnTo>
                    <a:pt x="3734368" y="47612"/>
                  </a:lnTo>
                  <a:lnTo>
                    <a:pt x="3677247" y="40137"/>
                  </a:lnTo>
                  <a:lnTo>
                    <a:pt x="3619720" y="33278"/>
                  </a:lnTo>
                  <a:lnTo>
                    <a:pt x="3561798" y="27042"/>
                  </a:lnTo>
                  <a:lnTo>
                    <a:pt x="3503492" y="21435"/>
                  </a:lnTo>
                  <a:lnTo>
                    <a:pt x="3444814" y="16463"/>
                  </a:lnTo>
                  <a:lnTo>
                    <a:pt x="3385774" y="12134"/>
                  </a:lnTo>
                  <a:lnTo>
                    <a:pt x="3326384" y="8453"/>
                  </a:lnTo>
                  <a:lnTo>
                    <a:pt x="3266656" y="5427"/>
                  </a:lnTo>
                  <a:lnTo>
                    <a:pt x="3206600" y="3062"/>
                  </a:lnTo>
                  <a:lnTo>
                    <a:pt x="3146228" y="1365"/>
                  </a:lnTo>
                  <a:lnTo>
                    <a:pt x="3085551" y="342"/>
                  </a:lnTo>
                  <a:lnTo>
                    <a:pt x="3024581" y="0"/>
                  </a:lnTo>
                  <a:close/>
                </a:path>
              </a:pathLst>
            </a:custGeom>
            <a:solidFill>
              <a:srgbClr val="C0E6EB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2483810" y="943197"/>
            <a:ext cx="4396740" cy="2521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635" algn="ctr">
              <a:lnSpc>
                <a:spcPct val="100800"/>
              </a:lnSpc>
              <a:spcBef>
                <a:spcPts val="90"/>
              </a:spcBef>
            </a:pPr>
            <a:r>
              <a:rPr sz="3250" dirty="0"/>
              <a:t>You go to the desk and  tell the receptionist your  name. She will tell the  dentist that you have  arrived.</a:t>
            </a:r>
          </a:p>
        </p:txBody>
      </p:sp>
      <p:grpSp>
        <p:nvGrpSpPr>
          <p:cNvPr id="52" name="object 52"/>
          <p:cNvGrpSpPr/>
          <p:nvPr/>
        </p:nvGrpSpPr>
        <p:grpSpPr>
          <a:xfrm>
            <a:off x="0" y="4420294"/>
            <a:ext cx="10692130" cy="3140075"/>
            <a:chOff x="0" y="4420294"/>
            <a:chExt cx="10692130" cy="3140075"/>
          </a:xfrm>
        </p:grpSpPr>
        <p:sp>
          <p:nvSpPr>
            <p:cNvPr id="53" name="object 53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48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5564" y="7103210"/>
              <a:ext cx="1283435" cy="341798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10469619" y="4407592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10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72113" y="293504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28"/>
                </a:lnTo>
                <a:lnTo>
                  <a:pt x="404699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8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8" y="119426"/>
                </a:lnTo>
                <a:lnTo>
                  <a:pt x="523229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299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234893" y="0"/>
            <a:ext cx="457200" cy="349885"/>
            <a:chOff x="10234893" y="0"/>
            <a:chExt cx="457200" cy="349885"/>
          </a:xfrm>
        </p:grpSpPr>
        <p:pic>
          <p:nvPicPr>
            <p:cNvPr id="4" name="object 4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34893" y="0"/>
              <a:ext cx="235137" cy="20202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395666" y="29108"/>
              <a:ext cx="296545" cy="320675"/>
            </a:xfrm>
            <a:custGeom>
              <a:avLst/>
              <a:gdLst/>
              <a:ahLst/>
              <a:cxnLst/>
              <a:rect l="l" t="t" r="r" b="b"/>
              <a:pathLst>
                <a:path w="296545" h="320675">
                  <a:moveTo>
                    <a:pt x="296336" y="0"/>
                  </a:moveTo>
                  <a:lnTo>
                    <a:pt x="13258" y="240435"/>
                  </a:lnTo>
                  <a:lnTo>
                    <a:pt x="3314" y="255917"/>
                  </a:lnTo>
                  <a:lnTo>
                    <a:pt x="0" y="273541"/>
                  </a:lnTo>
                  <a:lnTo>
                    <a:pt x="3314" y="291159"/>
                  </a:lnTo>
                  <a:lnTo>
                    <a:pt x="36595" y="319491"/>
                  </a:lnTo>
                  <a:lnTo>
                    <a:pt x="45605" y="320394"/>
                  </a:lnTo>
                  <a:lnTo>
                    <a:pt x="54633" y="319486"/>
                  </a:lnTo>
                  <a:lnTo>
                    <a:pt x="63201" y="316797"/>
                  </a:lnTo>
                  <a:lnTo>
                    <a:pt x="71141" y="312379"/>
                  </a:lnTo>
                  <a:lnTo>
                    <a:pt x="77014" y="307367"/>
                  </a:lnTo>
                  <a:lnTo>
                    <a:pt x="45621" y="307367"/>
                  </a:lnTo>
                  <a:lnTo>
                    <a:pt x="33117" y="304971"/>
                  </a:lnTo>
                  <a:lnTo>
                    <a:pt x="22390" y="297788"/>
                  </a:lnTo>
                  <a:lnTo>
                    <a:pt x="15089" y="286460"/>
                  </a:lnTo>
                  <a:lnTo>
                    <a:pt x="12607" y="273593"/>
                  </a:lnTo>
                  <a:lnTo>
                    <a:pt x="14903" y="260800"/>
                  </a:lnTo>
                  <a:lnTo>
                    <a:pt x="21932" y="249693"/>
                  </a:lnTo>
                  <a:lnTo>
                    <a:pt x="296336" y="16647"/>
                  </a:lnTo>
                  <a:lnTo>
                    <a:pt x="296336" y="0"/>
                  </a:lnTo>
                  <a:close/>
                </a:path>
                <a:path w="296545" h="320675">
                  <a:moveTo>
                    <a:pt x="296336" y="25270"/>
                  </a:moveTo>
                  <a:lnTo>
                    <a:pt x="68833" y="297801"/>
                  </a:lnTo>
                  <a:lnTo>
                    <a:pt x="58083" y="304977"/>
                  </a:lnTo>
                  <a:lnTo>
                    <a:pt x="45621" y="307367"/>
                  </a:lnTo>
                  <a:lnTo>
                    <a:pt x="77014" y="307367"/>
                  </a:lnTo>
                  <a:lnTo>
                    <a:pt x="78282" y="306284"/>
                  </a:lnTo>
                  <a:lnTo>
                    <a:pt x="296336" y="45091"/>
                  </a:lnTo>
                  <a:lnTo>
                    <a:pt x="296336" y="25270"/>
                  </a:lnTo>
                  <a:close/>
                </a:path>
              </a:pathLst>
            </a:custGeom>
            <a:solidFill>
              <a:srgbClr val="3198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0235007" y="884478"/>
            <a:ext cx="457200" cy="723265"/>
          </a:xfrm>
          <a:custGeom>
            <a:avLst/>
            <a:gdLst/>
            <a:ahLst/>
            <a:cxnLst/>
            <a:rect l="l" t="t" r="r" b="b"/>
            <a:pathLst>
              <a:path w="457200" h="723265">
                <a:moveTo>
                  <a:pt x="456984" y="608291"/>
                </a:moveTo>
                <a:lnTo>
                  <a:pt x="210743" y="399148"/>
                </a:lnTo>
                <a:lnTo>
                  <a:pt x="142824" y="341452"/>
                </a:lnTo>
                <a:lnTo>
                  <a:pt x="142684" y="341426"/>
                </a:lnTo>
                <a:lnTo>
                  <a:pt x="142265" y="341122"/>
                </a:lnTo>
                <a:lnTo>
                  <a:pt x="140792" y="340410"/>
                </a:lnTo>
                <a:lnTo>
                  <a:pt x="140208" y="340258"/>
                </a:lnTo>
                <a:lnTo>
                  <a:pt x="140081" y="340156"/>
                </a:lnTo>
                <a:lnTo>
                  <a:pt x="12712" y="317728"/>
                </a:lnTo>
                <a:lnTo>
                  <a:pt x="16078" y="176187"/>
                </a:lnTo>
                <a:lnTo>
                  <a:pt x="13296" y="173278"/>
                </a:lnTo>
                <a:lnTo>
                  <a:pt x="9791" y="173189"/>
                </a:lnTo>
                <a:lnTo>
                  <a:pt x="5765" y="173177"/>
                </a:lnTo>
                <a:lnTo>
                  <a:pt x="3378" y="175895"/>
                </a:lnTo>
                <a:lnTo>
                  <a:pt x="0" y="317728"/>
                </a:lnTo>
                <a:lnTo>
                  <a:pt x="0" y="323418"/>
                </a:lnTo>
                <a:lnTo>
                  <a:pt x="4660" y="329082"/>
                </a:lnTo>
                <a:lnTo>
                  <a:pt x="4864" y="329234"/>
                </a:lnTo>
                <a:lnTo>
                  <a:pt x="135432" y="352234"/>
                </a:lnTo>
                <a:lnTo>
                  <a:pt x="433933" y="709790"/>
                </a:lnTo>
                <a:lnTo>
                  <a:pt x="441071" y="715886"/>
                </a:lnTo>
                <a:lnTo>
                  <a:pt x="449008" y="720305"/>
                </a:lnTo>
                <a:lnTo>
                  <a:pt x="456984" y="722807"/>
                </a:lnTo>
                <a:lnTo>
                  <a:pt x="456984" y="709028"/>
                </a:lnTo>
                <a:lnTo>
                  <a:pt x="454101" y="708482"/>
                </a:lnTo>
                <a:lnTo>
                  <a:pt x="443382" y="701306"/>
                </a:lnTo>
                <a:lnTo>
                  <a:pt x="191147" y="399148"/>
                </a:lnTo>
                <a:lnTo>
                  <a:pt x="456984" y="624928"/>
                </a:lnTo>
                <a:lnTo>
                  <a:pt x="456984" y="608291"/>
                </a:lnTo>
                <a:close/>
              </a:path>
              <a:path w="457200" h="723265">
                <a:moveTo>
                  <a:pt x="456996" y="324256"/>
                </a:move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48"/>
                </a:lnTo>
                <a:lnTo>
                  <a:pt x="338010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93" y="158496"/>
                </a:lnTo>
                <a:lnTo>
                  <a:pt x="297713" y="191858"/>
                </a:lnTo>
                <a:lnTo>
                  <a:pt x="265430" y="214376"/>
                </a:lnTo>
                <a:lnTo>
                  <a:pt x="225958" y="222631"/>
                </a:lnTo>
                <a:lnTo>
                  <a:pt x="186474" y="214376"/>
                </a:lnTo>
                <a:lnTo>
                  <a:pt x="154203" y="191858"/>
                </a:lnTo>
                <a:lnTo>
                  <a:pt x="132422" y="158496"/>
                </a:lnTo>
                <a:lnTo>
                  <a:pt x="124434" y="117665"/>
                </a:lnTo>
                <a:lnTo>
                  <a:pt x="132422" y="76847"/>
                </a:lnTo>
                <a:lnTo>
                  <a:pt x="154203" y="43484"/>
                </a:lnTo>
                <a:lnTo>
                  <a:pt x="186474" y="20967"/>
                </a:lnTo>
                <a:lnTo>
                  <a:pt x="225958" y="12700"/>
                </a:lnTo>
                <a:lnTo>
                  <a:pt x="265430" y="20967"/>
                </a:lnTo>
                <a:lnTo>
                  <a:pt x="297713" y="43484"/>
                </a:lnTo>
                <a:lnTo>
                  <a:pt x="319493" y="76847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505"/>
                </a:lnTo>
                <a:lnTo>
                  <a:pt x="275323" y="12700"/>
                </a:lnTo>
                <a:lnTo>
                  <a:pt x="270370" y="9271"/>
                </a:lnTo>
                <a:lnTo>
                  <a:pt x="225958" y="0"/>
                </a:lnTo>
                <a:lnTo>
                  <a:pt x="181533" y="9271"/>
                </a:lnTo>
                <a:lnTo>
                  <a:pt x="145224" y="34505"/>
                </a:lnTo>
                <a:lnTo>
                  <a:pt x="120726" y="71907"/>
                </a:lnTo>
                <a:lnTo>
                  <a:pt x="111734" y="117665"/>
                </a:lnTo>
                <a:lnTo>
                  <a:pt x="120726" y="163423"/>
                </a:lnTo>
                <a:lnTo>
                  <a:pt x="145224" y="200837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64"/>
                </a:lnTo>
                <a:lnTo>
                  <a:pt x="265442" y="228066"/>
                </a:lnTo>
                <a:lnTo>
                  <a:pt x="276631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456996" y="397332"/>
                </a:lnTo>
                <a:lnTo>
                  <a:pt x="456996" y="377532"/>
                </a:lnTo>
                <a:lnTo>
                  <a:pt x="351929" y="251663"/>
                </a:lnTo>
                <a:lnTo>
                  <a:pt x="456996" y="340906"/>
                </a:lnTo>
                <a:lnTo>
                  <a:pt x="456996" y="324256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34892" y="2143353"/>
            <a:ext cx="457200" cy="723900"/>
          </a:xfrm>
          <a:custGeom>
            <a:avLst/>
            <a:gdLst/>
            <a:ahLst/>
            <a:cxnLst/>
            <a:rect l="l" t="t" r="r" b="b"/>
            <a:pathLst>
              <a:path w="457200" h="723900">
                <a:moveTo>
                  <a:pt x="457098" y="403491"/>
                </a:moveTo>
                <a:lnTo>
                  <a:pt x="174028" y="643928"/>
                </a:lnTo>
                <a:lnTo>
                  <a:pt x="164084" y="659409"/>
                </a:lnTo>
                <a:lnTo>
                  <a:pt x="160769" y="677037"/>
                </a:lnTo>
                <a:lnTo>
                  <a:pt x="164084" y="694651"/>
                </a:lnTo>
                <a:lnTo>
                  <a:pt x="197358" y="722985"/>
                </a:lnTo>
                <a:lnTo>
                  <a:pt x="206375" y="723887"/>
                </a:lnTo>
                <a:lnTo>
                  <a:pt x="215404" y="722985"/>
                </a:lnTo>
                <a:lnTo>
                  <a:pt x="457098" y="448589"/>
                </a:lnTo>
                <a:lnTo>
                  <a:pt x="457098" y="428764"/>
                </a:lnTo>
                <a:lnTo>
                  <a:pt x="229603" y="701294"/>
                </a:lnTo>
                <a:lnTo>
                  <a:pt x="218884" y="708469"/>
                </a:lnTo>
                <a:lnTo>
                  <a:pt x="206387" y="710869"/>
                </a:lnTo>
                <a:lnTo>
                  <a:pt x="193878" y="708469"/>
                </a:lnTo>
                <a:lnTo>
                  <a:pt x="183159" y="701294"/>
                </a:lnTo>
                <a:lnTo>
                  <a:pt x="175856" y="689965"/>
                </a:lnTo>
                <a:lnTo>
                  <a:pt x="173380" y="677087"/>
                </a:lnTo>
                <a:lnTo>
                  <a:pt x="175666" y="664298"/>
                </a:lnTo>
                <a:lnTo>
                  <a:pt x="182702" y="653186"/>
                </a:lnTo>
                <a:lnTo>
                  <a:pt x="457098" y="420141"/>
                </a:lnTo>
                <a:lnTo>
                  <a:pt x="457098" y="403491"/>
                </a:lnTo>
                <a:close/>
              </a:path>
              <a:path w="457200" h="723900">
                <a:moveTo>
                  <a:pt x="457111" y="2095"/>
                </a:moveTo>
                <a:lnTo>
                  <a:pt x="402615" y="9258"/>
                </a:lnTo>
                <a:lnTo>
                  <a:pt x="366293" y="34505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36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68" y="235013"/>
                </a:lnTo>
                <a:lnTo>
                  <a:pt x="321068" y="251663"/>
                </a:lnTo>
                <a:lnTo>
                  <a:pt x="68834" y="553821"/>
                </a:lnTo>
                <a:lnTo>
                  <a:pt x="58089" y="560997"/>
                </a:lnTo>
                <a:lnTo>
                  <a:pt x="45605" y="563384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15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68" y="251663"/>
                </a:lnTo>
                <a:lnTo>
                  <a:pt x="321068" y="235013"/>
                </a:lnTo>
                <a:lnTo>
                  <a:pt x="13246" y="496468"/>
                </a:lnTo>
                <a:lnTo>
                  <a:pt x="3302" y="511937"/>
                </a:lnTo>
                <a:lnTo>
                  <a:pt x="0" y="529564"/>
                </a:lnTo>
                <a:lnTo>
                  <a:pt x="3302" y="547179"/>
                </a:lnTo>
                <a:lnTo>
                  <a:pt x="36588" y="575513"/>
                </a:lnTo>
                <a:lnTo>
                  <a:pt x="45605" y="576414"/>
                </a:lnTo>
                <a:lnTo>
                  <a:pt x="54635" y="575500"/>
                </a:lnTo>
                <a:lnTo>
                  <a:pt x="63195" y="572820"/>
                </a:lnTo>
                <a:lnTo>
                  <a:pt x="71132" y="568401"/>
                </a:lnTo>
                <a:lnTo>
                  <a:pt x="77000" y="563384"/>
                </a:lnTo>
                <a:lnTo>
                  <a:pt x="78270" y="562305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64"/>
                </a:lnTo>
                <a:lnTo>
                  <a:pt x="447027" y="235331"/>
                </a:lnTo>
                <a:lnTo>
                  <a:pt x="457111" y="233222"/>
                </a:lnTo>
                <a:lnTo>
                  <a:pt x="457111" y="222631"/>
                </a:lnTo>
                <a:lnTo>
                  <a:pt x="457111" y="220522"/>
                </a:lnTo>
                <a:lnTo>
                  <a:pt x="447027" y="222631"/>
                </a:lnTo>
                <a:lnTo>
                  <a:pt x="407543" y="214363"/>
                </a:lnTo>
                <a:lnTo>
                  <a:pt x="398475" y="208038"/>
                </a:lnTo>
                <a:lnTo>
                  <a:pt x="375272" y="191858"/>
                </a:lnTo>
                <a:lnTo>
                  <a:pt x="353491" y="158483"/>
                </a:lnTo>
                <a:lnTo>
                  <a:pt x="345503" y="117665"/>
                </a:lnTo>
                <a:lnTo>
                  <a:pt x="353491" y="76847"/>
                </a:lnTo>
                <a:lnTo>
                  <a:pt x="375272" y="43472"/>
                </a:lnTo>
                <a:lnTo>
                  <a:pt x="407543" y="20955"/>
                </a:lnTo>
                <a:lnTo>
                  <a:pt x="447027" y="12700"/>
                </a:lnTo>
                <a:lnTo>
                  <a:pt x="457111" y="14808"/>
                </a:lnTo>
                <a:lnTo>
                  <a:pt x="457111" y="12700"/>
                </a:lnTo>
                <a:lnTo>
                  <a:pt x="457111" y="2095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0146" y="3524022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7000"/>
                </a:lnTo>
                <a:lnTo>
                  <a:pt x="15037" y="255937"/>
                </a:lnTo>
                <a:lnTo>
                  <a:pt x="12658" y="243339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67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96" y="132862"/>
                </a:lnTo>
                <a:lnTo>
                  <a:pt x="328378" y="120331"/>
                </a:lnTo>
                <a:lnTo>
                  <a:pt x="328816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6" y="119426"/>
                </a:lnTo>
                <a:lnTo>
                  <a:pt x="335116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299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0477" y="2294198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30"/>
                </a:lnTo>
                <a:lnTo>
                  <a:pt x="404687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6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6" y="119426"/>
                </a:lnTo>
                <a:lnTo>
                  <a:pt x="523216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299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0146" y="1064373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67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96" y="132862"/>
                </a:lnTo>
                <a:lnTo>
                  <a:pt x="328378" y="120331"/>
                </a:lnTo>
                <a:lnTo>
                  <a:pt x="328816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6" y="119426"/>
                </a:lnTo>
                <a:lnTo>
                  <a:pt x="335116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299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0477" y="4753847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30"/>
                </a:lnTo>
                <a:lnTo>
                  <a:pt x="404687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6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6" y="119426"/>
                </a:lnTo>
                <a:lnTo>
                  <a:pt x="523216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299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70146" y="5983670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67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96" y="132862"/>
                </a:lnTo>
                <a:lnTo>
                  <a:pt x="328378" y="120331"/>
                </a:lnTo>
                <a:lnTo>
                  <a:pt x="328816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6" y="119426"/>
                </a:lnTo>
                <a:lnTo>
                  <a:pt x="335116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299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0477" y="0"/>
            <a:ext cx="723900" cy="495300"/>
          </a:xfrm>
          <a:custGeom>
            <a:avLst/>
            <a:gdLst/>
            <a:ahLst/>
            <a:cxnLst/>
            <a:rect l="l" t="t" r="r" b="b"/>
            <a:pathLst>
              <a:path w="723900" h="495300">
                <a:moveTo>
                  <a:pt x="250496" y="380073"/>
                </a:moveTo>
                <a:lnTo>
                  <a:pt x="237796" y="380073"/>
                </a:lnTo>
                <a:lnTo>
                  <a:pt x="237796" y="491884"/>
                </a:lnTo>
                <a:lnTo>
                  <a:pt x="240641" y="494729"/>
                </a:lnTo>
                <a:lnTo>
                  <a:pt x="451334" y="494729"/>
                </a:lnTo>
                <a:lnTo>
                  <a:pt x="454179" y="491884"/>
                </a:lnTo>
                <a:lnTo>
                  <a:pt x="454179" y="482029"/>
                </a:lnTo>
                <a:lnTo>
                  <a:pt x="250496" y="482029"/>
                </a:lnTo>
                <a:lnTo>
                  <a:pt x="250496" y="380073"/>
                </a:lnTo>
                <a:close/>
              </a:path>
              <a:path w="723900" h="495300">
                <a:moveTo>
                  <a:pt x="454179" y="369189"/>
                </a:moveTo>
                <a:lnTo>
                  <a:pt x="441479" y="369189"/>
                </a:lnTo>
                <a:lnTo>
                  <a:pt x="441479" y="482029"/>
                </a:lnTo>
                <a:lnTo>
                  <a:pt x="454179" y="482029"/>
                </a:lnTo>
                <a:lnTo>
                  <a:pt x="454179" y="369189"/>
                </a:lnTo>
                <a:close/>
              </a:path>
              <a:path w="723900" h="495300">
                <a:moveTo>
                  <a:pt x="248883" y="0"/>
                </a:moveTo>
                <a:lnTo>
                  <a:pt x="236183" y="0"/>
                </a:lnTo>
                <a:lnTo>
                  <a:pt x="236183" y="113119"/>
                </a:lnTo>
                <a:lnTo>
                  <a:pt x="19394" y="113119"/>
                </a:lnTo>
                <a:lnTo>
                  <a:pt x="16549" y="115951"/>
                </a:lnTo>
                <a:lnTo>
                  <a:pt x="16549" y="122975"/>
                </a:lnTo>
                <a:lnTo>
                  <a:pt x="19394" y="125819"/>
                </a:lnTo>
                <a:lnTo>
                  <a:pt x="236183" y="125819"/>
                </a:lnTo>
                <a:lnTo>
                  <a:pt x="236183" y="281267"/>
                </a:lnTo>
                <a:lnTo>
                  <a:pt x="28348" y="344348"/>
                </a:lnTo>
                <a:lnTo>
                  <a:pt x="14503" y="351604"/>
                </a:lnTo>
                <a:lnTo>
                  <a:pt x="4759" y="363332"/>
                </a:lnTo>
                <a:lnTo>
                  <a:pt x="0" y="377931"/>
                </a:lnTo>
                <a:lnTo>
                  <a:pt x="1106" y="393802"/>
                </a:lnTo>
                <a:lnTo>
                  <a:pt x="23103" y="429514"/>
                </a:lnTo>
                <a:lnTo>
                  <a:pt x="35510" y="434556"/>
                </a:lnTo>
                <a:lnTo>
                  <a:pt x="45607" y="434556"/>
                </a:lnTo>
                <a:lnTo>
                  <a:pt x="49163" y="434061"/>
                </a:lnTo>
                <a:lnTo>
                  <a:pt x="88656" y="422758"/>
                </a:lnTo>
                <a:lnTo>
                  <a:pt x="42508" y="422758"/>
                </a:lnTo>
                <a:lnTo>
                  <a:pt x="35447" y="421920"/>
                </a:lnTo>
                <a:lnTo>
                  <a:pt x="22963" y="414859"/>
                </a:lnTo>
                <a:lnTo>
                  <a:pt x="18378" y="408940"/>
                </a:lnTo>
                <a:lnTo>
                  <a:pt x="13362" y="390475"/>
                </a:lnTo>
                <a:lnTo>
                  <a:pt x="12590" y="379566"/>
                </a:lnTo>
                <a:lnTo>
                  <a:pt x="15821" y="369540"/>
                </a:lnTo>
                <a:lnTo>
                  <a:pt x="22454" y="361498"/>
                </a:lnTo>
                <a:lnTo>
                  <a:pt x="31891" y="356540"/>
                </a:lnTo>
                <a:lnTo>
                  <a:pt x="274537" y="282893"/>
                </a:lnTo>
                <a:lnTo>
                  <a:pt x="432208" y="282893"/>
                </a:lnTo>
                <a:lnTo>
                  <a:pt x="433833" y="282207"/>
                </a:lnTo>
                <a:lnTo>
                  <a:pt x="438508" y="277407"/>
                </a:lnTo>
                <a:lnTo>
                  <a:pt x="248883" y="277407"/>
                </a:lnTo>
                <a:lnTo>
                  <a:pt x="248883" y="0"/>
                </a:lnTo>
                <a:close/>
              </a:path>
              <a:path w="723900" h="495300">
                <a:moveTo>
                  <a:pt x="709775" y="44885"/>
                </a:moveTo>
                <a:lnTo>
                  <a:pt x="678613" y="44885"/>
                </a:lnTo>
                <a:lnTo>
                  <a:pt x="690875" y="47221"/>
                </a:lnTo>
                <a:lnTo>
                  <a:pt x="701410" y="54229"/>
                </a:lnTo>
                <a:lnTo>
                  <a:pt x="708546" y="65291"/>
                </a:lnTo>
                <a:lnTo>
                  <a:pt x="710923" y="77899"/>
                </a:lnTo>
                <a:lnTo>
                  <a:pt x="708546" y="90482"/>
                </a:lnTo>
                <a:lnTo>
                  <a:pt x="701410" y="101537"/>
                </a:lnTo>
                <a:lnTo>
                  <a:pt x="445212" y="356489"/>
                </a:lnTo>
                <a:lnTo>
                  <a:pt x="272226" y="356489"/>
                </a:lnTo>
                <a:lnTo>
                  <a:pt x="270943" y="356934"/>
                </a:lnTo>
                <a:lnTo>
                  <a:pt x="269902" y="357683"/>
                </a:lnTo>
                <a:lnTo>
                  <a:pt x="42508" y="422758"/>
                </a:lnTo>
                <a:lnTo>
                  <a:pt x="88656" y="422758"/>
                </a:lnTo>
                <a:lnTo>
                  <a:pt x="237796" y="380073"/>
                </a:lnTo>
                <a:lnTo>
                  <a:pt x="250496" y="380073"/>
                </a:lnTo>
                <a:lnTo>
                  <a:pt x="250496" y="376441"/>
                </a:lnTo>
                <a:lnTo>
                  <a:pt x="275350" y="369329"/>
                </a:lnTo>
                <a:lnTo>
                  <a:pt x="275769" y="369189"/>
                </a:lnTo>
                <a:lnTo>
                  <a:pt x="454179" y="369189"/>
                </a:lnTo>
                <a:lnTo>
                  <a:pt x="454179" y="365481"/>
                </a:lnTo>
                <a:lnTo>
                  <a:pt x="710439" y="110478"/>
                </a:lnTo>
                <a:lnTo>
                  <a:pt x="720292" y="95230"/>
                </a:lnTo>
                <a:lnTo>
                  <a:pt x="723582" y="77888"/>
                </a:lnTo>
                <a:lnTo>
                  <a:pt x="720323" y="60582"/>
                </a:lnTo>
                <a:lnTo>
                  <a:pt x="710515" y="45378"/>
                </a:lnTo>
                <a:lnTo>
                  <a:pt x="709775" y="44885"/>
                </a:lnTo>
                <a:close/>
              </a:path>
              <a:path w="723900" h="495300">
                <a:moveTo>
                  <a:pt x="678613" y="32309"/>
                </a:moveTo>
                <a:lnTo>
                  <a:pt x="661452" y="35576"/>
                </a:lnTo>
                <a:lnTo>
                  <a:pt x="646711" y="45378"/>
                </a:lnTo>
                <a:lnTo>
                  <a:pt x="427813" y="270193"/>
                </a:lnTo>
                <a:lnTo>
                  <a:pt x="272975" y="270193"/>
                </a:lnTo>
                <a:lnTo>
                  <a:pt x="272365" y="270295"/>
                </a:lnTo>
                <a:lnTo>
                  <a:pt x="248883" y="277407"/>
                </a:lnTo>
                <a:lnTo>
                  <a:pt x="438508" y="277407"/>
                </a:lnTo>
                <a:lnTo>
                  <a:pt x="655817" y="54229"/>
                </a:lnTo>
                <a:lnTo>
                  <a:pt x="666352" y="47221"/>
                </a:lnTo>
                <a:lnTo>
                  <a:pt x="678613" y="44885"/>
                </a:lnTo>
                <a:lnTo>
                  <a:pt x="709775" y="44885"/>
                </a:lnTo>
                <a:lnTo>
                  <a:pt x="695774" y="35576"/>
                </a:lnTo>
                <a:lnTo>
                  <a:pt x="678613" y="32309"/>
                </a:lnTo>
                <a:close/>
              </a:path>
            </a:pathLst>
          </a:custGeom>
          <a:solidFill>
            <a:srgbClr val="299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5607"/>
            <a:ext cx="531495" cy="723900"/>
          </a:xfrm>
          <a:custGeom>
            <a:avLst/>
            <a:gdLst/>
            <a:ahLst/>
            <a:cxnLst/>
            <a:rect l="l" t="t" r="r" b="b"/>
            <a:pathLst>
              <a:path w="531495" h="723900">
                <a:moveTo>
                  <a:pt x="370179" y="677049"/>
                </a:moveTo>
                <a:lnTo>
                  <a:pt x="366864" y="659422"/>
                </a:lnTo>
                <a:lnTo>
                  <a:pt x="357568" y="644956"/>
                </a:lnTo>
                <a:lnTo>
                  <a:pt x="357568" y="677100"/>
                </a:lnTo>
                <a:lnTo>
                  <a:pt x="355079" y="689965"/>
                </a:lnTo>
                <a:lnTo>
                  <a:pt x="347764" y="701306"/>
                </a:lnTo>
                <a:lnTo>
                  <a:pt x="337045" y="708482"/>
                </a:lnTo>
                <a:lnTo>
                  <a:pt x="324548" y="710869"/>
                </a:lnTo>
                <a:lnTo>
                  <a:pt x="312064" y="708482"/>
                </a:lnTo>
                <a:lnTo>
                  <a:pt x="301332" y="701294"/>
                </a:lnTo>
                <a:lnTo>
                  <a:pt x="49110" y="399148"/>
                </a:lnTo>
                <a:lnTo>
                  <a:pt x="348246" y="653199"/>
                </a:lnTo>
                <a:lnTo>
                  <a:pt x="355269" y="664311"/>
                </a:lnTo>
                <a:lnTo>
                  <a:pt x="357568" y="677100"/>
                </a:lnTo>
                <a:lnTo>
                  <a:pt x="357568" y="644956"/>
                </a:lnTo>
                <a:lnTo>
                  <a:pt x="356920" y="643940"/>
                </a:lnTo>
                <a:lnTo>
                  <a:pt x="68707" y="399148"/>
                </a:lnTo>
                <a:lnTo>
                  <a:pt x="787" y="341452"/>
                </a:lnTo>
                <a:lnTo>
                  <a:pt x="647" y="341426"/>
                </a:lnTo>
                <a:lnTo>
                  <a:pt x="241" y="341122"/>
                </a:lnTo>
                <a:lnTo>
                  <a:pt x="0" y="341007"/>
                </a:lnTo>
                <a:lnTo>
                  <a:pt x="0" y="360146"/>
                </a:lnTo>
                <a:lnTo>
                  <a:pt x="291896" y="709790"/>
                </a:lnTo>
                <a:lnTo>
                  <a:pt x="299034" y="715886"/>
                </a:lnTo>
                <a:lnTo>
                  <a:pt x="306971" y="720305"/>
                </a:lnTo>
                <a:lnTo>
                  <a:pt x="315595" y="722998"/>
                </a:lnTo>
                <a:lnTo>
                  <a:pt x="324573" y="723900"/>
                </a:lnTo>
                <a:lnTo>
                  <a:pt x="333590" y="722985"/>
                </a:lnTo>
                <a:lnTo>
                  <a:pt x="342112" y="720344"/>
                </a:lnTo>
                <a:lnTo>
                  <a:pt x="349961" y="716026"/>
                </a:lnTo>
                <a:lnTo>
                  <a:pt x="356044" y="710869"/>
                </a:lnTo>
                <a:lnTo>
                  <a:pt x="356920" y="710133"/>
                </a:lnTo>
                <a:lnTo>
                  <a:pt x="366864" y="694664"/>
                </a:lnTo>
                <a:lnTo>
                  <a:pt x="370179" y="677049"/>
                </a:lnTo>
                <a:close/>
              </a:path>
              <a:path w="531495" h="723900">
                <a:moveTo>
                  <a:pt x="530948" y="529564"/>
                </a:moveTo>
                <a:lnTo>
                  <a:pt x="527634" y="511949"/>
                </a:lnTo>
                <a:lnTo>
                  <a:pt x="518350" y="497484"/>
                </a:lnTo>
                <a:lnTo>
                  <a:pt x="518350" y="529615"/>
                </a:lnTo>
                <a:lnTo>
                  <a:pt x="515861" y="542493"/>
                </a:lnTo>
                <a:lnTo>
                  <a:pt x="508571" y="553821"/>
                </a:lnTo>
                <a:lnTo>
                  <a:pt x="497801" y="561009"/>
                </a:lnTo>
                <a:lnTo>
                  <a:pt x="485343" y="563397"/>
                </a:lnTo>
                <a:lnTo>
                  <a:pt x="472846" y="560997"/>
                </a:lnTo>
                <a:lnTo>
                  <a:pt x="462114" y="553821"/>
                </a:lnTo>
                <a:lnTo>
                  <a:pt x="209880" y="251663"/>
                </a:lnTo>
                <a:lnTo>
                  <a:pt x="509028" y="505726"/>
                </a:lnTo>
                <a:lnTo>
                  <a:pt x="516051" y="516826"/>
                </a:lnTo>
                <a:lnTo>
                  <a:pt x="518350" y="529615"/>
                </a:lnTo>
                <a:lnTo>
                  <a:pt x="518350" y="497484"/>
                </a:lnTo>
                <a:lnTo>
                  <a:pt x="517702" y="496468"/>
                </a:lnTo>
                <a:lnTo>
                  <a:pt x="229489" y="251663"/>
                </a:lnTo>
                <a:lnTo>
                  <a:pt x="178130" y="208038"/>
                </a:lnTo>
                <a:lnTo>
                  <a:pt x="166789" y="198399"/>
                </a:lnTo>
                <a:lnTo>
                  <a:pt x="179857" y="181292"/>
                </a:lnTo>
                <a:lnTo>
                  <a:pt x="189725" y="161848"/>
                </a:lnTo>
                <a:lnTo>
                  <a:pt x="195961" y="140500"/>
                </a:lnTo>
                <a:lnTo>
                  <a:pt x="198145" y="117665"/>
                </a:lnTo>
                <a:lnTo>
                  <a:pt x="189153" y="71907"/>
                </a:lnTo>
                <a:lnTo>
                  <a:pt x="164642" y="34505"/>
                </a:lnTo>
                <a:lnTo>
                  <a:pt x="133273" y="12700"/>
                </a:lnTo>
                <a:lnTo>
                  <a:pt x="128333" y="9271"/>
                </a:lnTo>
                <a:lnTo>
                  <a:pt x="83921" y="0"/>
                </a:lnTo>
                <a:lnTo>
                  <a:pt x="39497" y="9271"/>
                </a:lnTo>
                <a:lnTo>
                  <a:pt x="3187" y="34505"/>
                </a:lnTo>
                <a:lnTo>
                  <a:pt x="0" y="39382"/>
                </a:lnTo>
                <a:lnTo>
                  <a:pt x="0" y="62128"/>
                </a:lnTo>
                <a:lnTo>
                  <a:pt x="12166" y="43484"/>
                </a:lnTo>
                <a:lnTo>
                  <a:pt x="44437" y="20967"/>
                </a:lnTo>
                <a:lnTo>
                  <a:pt x="83921" y="12700"/>
                </a:lnTo>
                <a:lnTo>
                  <a:pt x="123393" y="20967"/>
                </a:lnTo>
                <a:lnTo>
                  <a:pt x="155663" y="43484"/>
                </a:lnTo>
                <a:lnTo>
                  <a:pt x="177444" y="76847"/>
                </a:lnTo>
                <a:lnTo>
                  <a:pt x="185445" y="117665"/>
                </a:lnTo>
                <a:lnTo>
                  <a:pt x="177444" y="158496"/>
                </a:lnTo>
                <a:lnTo>
                  <a:pt x="155663" y="191858"/>
                </a:lnTo>
                <a:lnTo>
                  <a:pt x="123393" y="214376"/>
                </a:lnTo>
                <a:lnTo>
                  <a:pt x="83921" y="222631"/>
                </a:lnTo>
                <a:lnTo>
                  <a:pt x="44437" y="214376"/>
                </a:lnTo>
                <a:lnTo>
                  <a:pt x="12166" y="191858"/>
                </a:lnTo>
                <a:lnTo>
                  <a:pt x="0" y="173215"/>
                </a:lnTo>
                <a:lnTo>
                  <a:pt x="0" y="195961"/>
                </a:lnTo>
                <a:lnTo>
                  <a:pt x="3187" y="200837"/>
                </a:lnTo>
                <a:lnTo>
                  <a:pt x="39497" y="226072"/>
                </a:lnTo>
                <a:lnTo>
                  <a:pt x="83921" y="235331"/>
                </a:lnTo>
                <a:lnTo>
                  <a:pt x="104241" y="233464"/>
                </a:lnTo>
                <a:lnTo>
                  <a:pt x="123405" y="228066"/>
                </a:lnTo>
                <a:lnTo>
                  <a:pt x="134581" y="222631"/>
                </a:lnTo>
                <a:lnTo>
                  <a:pt x="141071" y="219494"/>
                </a:lnTo>
                <a:lnTo>
                  <a:pt x="156946" y="208038"/>
                </a:lnTo>
                <a:lnTo>
                  <a:pt x="452678" y="562305"/>
                </a:lnTo>
                <a:lnTo>
                  <a:pt x="459816" y="568401"/>
                </a:lnTo>
                <a:lnTo>
                  <a:pt x="467753" y="572820"/>
                </a:lnTo>
                <a:lnTo>
                  <a:pt x="476364" y="575513"/>
                </a:lnTo>
                <a:lnTo>
                  <a:pt x="485343" y="576414"/>
                </a:lnTo>
                <a:lnTo>
                  <a:pt x="494372" y="575513"/>
                </a:lnTo>
                <a:lnTo>
                  <a:pt x="527634" y="547192"/>
                </a:lnTo>
                <a:lnTo>
                  <a:pt x="530948" y="529564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424482"/>
            <a:ext cx="531495" cy="723900"/>
          </a:xfrm>
          <a:custGeom>
            <a:avLst/>
            <a:gdLst/>
            <a:ahLst/>
            <a:cxnLst/>
            <a:rect l="l" t="t" r="r" b="b"/>
            <a:pathLst>
              <a:path w="531495" h="723900">
                <a:moveTo>
                  <a:pt x="419100" y="117665"/>
                </a:moveTo>
                <a:lnTo>
                  <a:pt x="410108" y="71907"/>
                </a:lnTo>
                <a:lnTo>
                  <a:pt x="406400" y="66255"/>
                </a:lnTo>
                <a:lnTo>
                  <a:pt x="406400" y="117665"/>
                </a:lnTo>
                <a:lnTo>
                  <a:pt x="398411" y="158483"/>
                </a:lnTo>
                <a:lnTo>
                  <a:pt x="376631" y="191858"/>
                </a:lnTo>
                <a:lnTo>
                  <a:pt x="344347" y="214376"/>
                </a:lnTo>
                <a:lnTo>
                  <a:pt x="304876" y="222631"/>
                </a:lnTo>
                <a:lnTo>
                  <a:pt x="265391" y="214376"/>
                </a:lnTo>
                <a:lnTo>
                  <a:pt x="256311" y="208038"/>
                </a:lnTo>
                <a:lnTo>
                  <a:pt x="233121" y="191858"/>
                </a:lnTo>
                <a:lnTo>
                  <a:pt x="211340" y="158483"/>
                </a:lnTo>
                <a:lnTo>
                  <a:pt x="203352" y="117665"/>
                </a:lnTo>
                <a:lnTo>
                  <a:pt x="211340" y="76847"/>
                </a:lnTo>
                <a:lnTo>
                  <a:pt x="233121" y="43472"/>
                </a:lnTo>
                <a:lnTo>
                  <a:pt x="265391" y="20955"/>
                </a:lnTo>
                <a:lnTo>
                  <a:pt x="304876" y="12700"/>
                </a:lnTo>
                <a:lnTo>
                  <a:pt x="344347" y="20955"/>
                </a:lnTo>
                <a:lnTo>
                  <a:pt x="376631" y="43472"/>
                </a:lnTo>
                <a:lnTo>
                  <a:pt x="398411" y="76847"/>
                </a:lnTo>
                <a:lnTo>
                  <a:pt x="406400" y="117665"/>
                </a:lnTo>
                <a:lnTo>
                  <a:pt x="406400" y="66255"/>
                </a:lnTo>
                <a:lnTo>
                  <a:pt x="385597" y="34505"/>
                </a:lnTo>
                <a:lnTo>
                  <a:pt x="354241" y="12700"/>
                </a:lnTo>
                <a:lnTo>
                  <a:pt x="349288" y="9258"/>
                </a:lnTo>
                <a:lnTo>
                  <a:pt x="304876" y="0"/>
                </a:lnTo>
                <a:lnTo>
                  <a:pt x="260451" y="9258"/>
                </a:lnTo>
                <a:lnTo>
                  <a:pt x="224142" y="34505"/>
                </a:lnTo>
                <a:lnTo>
                  <a:pt x="199644" y="71907"/>
                </a:lnTo>
                <a:lnTo>
                  <a:pt x="190652" y="117665"/>
                </a:lnTo>
                <a:lnTo>
                  <a:pt x="192824" y="140500"/>
                </a:lnTo>
                <a:lnTo>
                  <a:pt x="199059" y="161836"/>
                </a:lnTo>
                <a:lnTo>
                  <a:pt x="208927" y="181279"/>
                </a:lnTo>
                <a:lnTo>
                  <a:pt x="222008" y="198399"/>
                </a:lnTo>
                <a:lnTo>
                  <a:pt x="0" y="386981"/>
                </a:lnTo>
                <a:lnTo>
                  <a:pt x="0" y="403618"/>
                </a:lnTo>
                <a:lnTo>
                  <a:pt x="178917" y="251663"/>
                </a:lnTo>
                <a:lnTo>
                  <a:pt x="0" y="466001"/>
                </a:lnTo>
                <a:lnTo>
                  <a:pt x="0" y="485787"/>
                </a:lnTo>
                <a:lnTo>
                  <a:pt x="195427" y="251663"/>
                </a:lnTo>
                <a:lnTo>
                  <a:pt x="231851" y="208038"/>
                </a:lnTo>
                <a:lnTo>
                  <a:pt x="247713" y="219481"/>
                </a:lnTo>
                <a:lnTo>
                  <a:pt x="265391" y="228066"/>
                </a:lnTo>
                <a:lnTo>
                  <a:pt x="284543" y="233464"/>
                </a:lnTo>
                <a:lnTo>
                  <a:pt x="304876" y="235331"/>
                </a:lnTo>
                <a:lnTo>
                  <a:pt x="349288" y="226072"/>
                </a:lnTo>
                <a:lnTo>
                  <a:pt x="354241" y="222631"/>
                </a:lnTo>
                <a:lnTo>
                  <a:pt x="385597" y="200825"/>
                </a:lnTo>
                <a:lnTo>
                  <a:pt x="410108" y="163423"/>
                </a:lnTo>
                <a:lnTo>
                  <a:pt x="419100" y="117665"/>
                </a:lnTo>
                <a:close/>
              </a:path>
              <a:path w="531495" h="723900">
                <a:moveTo>
                  <a:pt x="530961" y="323164"/>
                </a:moveTo>
                <a:lnTo>
                  <a:pt x="527456" y="175882"/>
                </a:lnTo>
                <a:lnTo>
                  <a:pt x="525068" y="173164"/>
                </a:lnTo>
                <a:lnTo>
                  <a:pt x="521042" y="173177"/>
                </a:lnTo>
                <a:lnTo>
                  <a:pt x="517537" y="173266"/>
                </a:lnTo>
                <a:lnTo>
                  <a:pt x="514756" y="176174"/>
                </a:lnTo>
                <a:lnTo>
                  <a:pt x="518121" y="317715"/>
                </a:lnTo>
                <a:lnTo>
                  <a:pt x="390753" y="340144"/>
                </a:lnTo>
                <a:lnTo>
                  <a:pt x="390626" y="340245"/>
                </a:lnTo>
                <a:lnTo>
                  <a:pt x="390042" y="340398"/>
                </a:lnTo>
                <a:lnTo>
                  <a:pt x="388556" y="341109"/>
                </a:lnTo>
                <a:lnTo>
                  <a:pt x="388150" y="341414"/>
                </a:lnTo>
                <a:lnTo>
                  <a:pt x="388010" y="341439"/>
                </a:lnTo>
                <a:lnTo>
                  <a:pt x="339686" y="382485"/>
                </a:lnTo>
                <a:lnTo>
                  <a:pt x="339686" y="399135"/>
                </a:lnTo>
                <a:lnTo>
                  <a:pt x="87452" y="701294"/>
                </a:lnTo>
                <a:lnTo>
                  <a:pt x="76720" y="708469"/>
                </a:lnTo>
                <a:lnTo>
                  <a:pt x="64236" y="710869"/>
                </a:lnTo>
                <a:lnTo>
                  <a:pt x="51727" y="708469"/>
                </a:lnTo>
                <a:lnTo>
                  <a:pt x="41008" y="701294"/>
                </a:lnTo>
                <a:lnTo>
                  <a:pt x="33705" y="689965"/>
                </a:lnTo>
                <a:lnTo>
                  <a:pt x="31216" y="677087"/>
                </a:lnTo>
                <a:lnTo>
                  <a:pt x="33515" y="664298"/>
                </a:lnTo>
                <a:lnTo>
                  <a:pt x="40551" y="653186"/>
                </a:lnTo>
                <a:lnTo>
                  <a:pt x="339686" y="399135"/>
                </a:lnTo>
                <a:lnTo>
                  <a:pt x="339686" y="382485"/>
                </a:lnTo>
                <a:lnTo>
                  <a:pt x="31877" y="643928"/>
                </a:lnTo>
                <a:lnTo>
                  <a:pt x="21932" y="659422"/>
                </a:lnTo>
                <a:lnTo>
                  <a:pt x="18618" y="677037"/>
                </a:lnTo>
                <a:lnTo>
                  <a:pt x="21932" y="694664"/>
                </a:lnTo>
                <a:lnTo>
                  <a:pt x="55206" y="722985"/>
                </a:lnTo>
                <a:lnTo>
                  <a:pt x="64223" y="723887"/>
                </a:lnTo>
                <a:lnTo>
                  <a:pt x="73240" y="722985"/>
                </a:lnTo>
                <a:lnTo>
                  <a:pt x="356235" y="399135"/>
                </a:lnTo>
                <a:lnTo>
                  <a:pt x="395401" y="352221"/>
                </a:lnTo>
                <a:lnTo>
                  <a:pt x="525970" y="329222"/>
                </a:lnTo>
                <a:lnTo>
                  <a:pt x="526173" y="329069"/>
                </a:lnTo>
                <a:lnTo>
                  <a:pt x="527253" y="328726"/>
                </a:lnTo>
                <a:lnTo>
                  <a:pt x="530834" y="323405"/>
                </a:lnTo>
                <a:lnTo>
                  <a:pt x="530961" y="323164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2683357"/>
            <a:ext cx="531495" cy="723900"/>
          </a:xfrm>
          <a:custGeom>
            <a:avLst/>
            <a:gdLst/>
            <a:ahLst/>
            <a:cxnLst/>
            <a:rect l="l" t="t" r="r" b="b"/>
            <a:pathLst>
              <a:path w="531495" h="723900">
                <a:moveTo>
                  <a:pt x="370179" y="677037"/>
                </a:moveTo>
                <a:lnTo>
                  <a:pt x="366864" y="659409"/>
                </a:lnTo>
                <a:lnTo>
                  <a:pt x="357568" y="644944"/>
                </a:lnTo>
                <a:lnTo>
                  <a:pt x="357568" y="677087"/>
                </a:lnTo>
                <a:lnTo>
                  <a:pt x="355079" y="689965"/>
                </a:lnTo>
                <a:lnTo>
                  <a:pt x="347789" y="701294"/>
                </a:lnTo>
                <a:lnTo>
                  <a:pt x="337045" y="708482"/>
                </a:lnTo>
                <a:lnTo>
                  <a:pt x="324548" y="710857"/>
                </a:lnTo>
                <a:lnTo>
                  <a:pt x="312064" y="708469"/>
                </a:lnTo>
                <a:lnTo>
                  <a:pt x="301345" y="701294"/>
                </a:lnTo>
                <a:lnTo>
                  <a:pt x="49110" y="399135"/>
                </a:lnTo>
                <a:lnTo>
                  <a:pt x="348246" y="653186"/>
                </a:lnTo>
                <a:lnTo>
                  <a:pt x="355269" y="664298"/>
                </a:lnTo>
                <a:lnTo>
                  <a:pt x="357568" y="677087"/>
                </a:lnTo>
                <a:lnTo>
                  <a:pt x="357568" y="644944"/>
                </a:lnTo>
                <a:lnTo>
                  <a:pt x="356920" y="643928"/>
                </a:lnTo>
                <a:lnTo>
                  <a:pt x="68707" y="399135"/>
                </a:lnTo>
                <a:lnTo>
                  <a:pt x="787" y="341439"/>
                </a:lnTo>
                <a:lnTo>
                  <a:pt x="647" y="341414"/>
                </a:lnTo>
                <a:lnTo>
                  <a:pt x="241" y="341109"/>
                </a:lnTo>
                <a:lnTo>
                  <a:pt x="0" y="340995"/>
                </a:lnTo>
                <a:lnTo>
                  <a:pt x="0" y="360133"/>
                </a:lnTo>
                <a:lnTo>
                  <a:pt x="291896" y="709777"/>
                </a:lnTo>
                <a:lnTo>
                  <a:pt x="299034" y="715873"/>
                </a:lnTo>
                <a:lnTo>
                  <a:pt x="306971" y="720293"/>
                </a:lnTo>
                <a:lnTo>
                  <a:pt x="315595" y="722985"/>
                </a:lnTo>
                <a:lnTo>
                  <a:pt x="324573" y="723887"/>
                </a:lnTo>
                <a:lnTo>
                  <a:pt x="333590" y="722985"/>
                </a:lnTo>
                <a:lnTo>
                  <a:pt x="342112" y="720331"/>
                </a:lnTo>
                <a:lnTo>
                  <a:pt x="349961" y="716013"/>
                </a:lnTo>
                <a:lnTo>
                  <a:pt x="356044" y="710857"/>
                </a:lnTo>
                <a:lnTo>
                  <a:pt x="356920" y="710120"/>
                </a:lnTo>
                <a:lnTo>
                  <a:pt x="366864" y="694651"/>
                </a:lnTo>
                <a:lnTo>
                  <a:pt x="370179" y="677037"/>
                </a:lnTo>
                <a:close/>
              </a:path>
              <a:path w="531495" h="723900">
                <a:moveTo>
                  <a:pt x="530948" y="529551"/>
                </a:moveTo>
                <a:lnTo>
                  <a:pt x="527634" y="511937"/>
                </a:lnTo>
                <a:lnTo>
                  <a:pt x="518350" y="497484"/>
                </a:lnTo>
                <a:lnTo>
                  <a:pt x="518350" y="529602"/>
                </a:lnTo>
                <a:lnTo>
                  <a:pt x="515861" y="542480"/>
                </a:lnTo>
                <a:lnTo>
                  <a:pt x="508571" y="553821"/>
                </a:lnTo>
                <a:lnTo>
                  <a:pt x="497801" y="560997"/>
                </a:lnTo>
                <a:lnTo>
                  <a:pt x="485343" y="563384"/>
                </a:lnTo>
                <a:lnTo>
                  <a:pt x="472846" y="560984"/>
                </a:lnTo>
                <a:lnTo>
                  <a:pt x="462114" y="553821"/>
                </a:lnTo>
                <a:lnTo>
                  <a:pt x="209880" y="251663"/>
                </a:lnTo>
                <a:lnTo>
                  <a:pt x="509028" y="505726"/>
                </a:lnTo>
                <a:lnTo>
                  <a:pt x="516051" y="516813"/>
                </a:lnTo>
                <a:lnTo>
                  <a:pt x="518350" y="529602"/>
                </a:lnTo>
                <a:lnTo>
                  <a:pt x="518350" y="497484"/>
                </a:lnTo>
                <a:lnTo>
                  <a:pt x="517702" y="496468"/>
                </a:lnTo>
                <a:lnTo>
                  <a:pt x="229489" y="251663"/>
                </a:lnTo>
                <a:lnTo>
                  <a:pt x="178130" y="208038"/>
                </a:lnTo>
                <a:lnTo>
                  <a:pt x="166789" y="198399"/>
                </a:lnTo>
                <a:lnTo>
                  <a:pt x="179857" y="181279"/>
                </a:lnTo>
                <a:lnTo>
                  <a:pt x="189725" y="161836"/>
                </a:lnTo>
                <a:lnTo>
                  <a:pt x="195961" y="140500"/>
                </a:lnTo>
                <a:lnTo>
                  <a:pt x="198145" y="117665"/>
                </a:lnTo>
                <a:lnTo>
                  <a:pt x="189153" y="71907"/>
                </a:lnTo>
                <a:lnTo>
                  <a:pt x="164642" y="34493"/>
                </a:lnTo>
                <a:lnTo>
                  <a:pt x="133273" y="12700"/>
                </a:lnTo>
                <a:lnTo>
                  <a:pt x="128333" y="9258"/>
                </a:lnTo>
                <a:lnTo>
                  <a:pt x="83921" y="0"/>
                </a:lnTo>
                <a:lnTo>
                  <a:pt x="39497" y="9258"/>
                </a:lnTo>
                <a:lnTo>
                  <a:pt x="3187" y="34493"/>
                </a:lnTo>
                <a:lnTo>
                  <a:pt x="0" y="39370"/>
                </a:lnTo>
                <a:lnTo>
                  <a:pt x="0" y="62115"/>
                </a:lnTo>
                <a:lnTo>
                  <a:pt x="12166" y="43472"/>
                </a:lnTo>
                <a:lnTo>
                  <a:pt x="44437" y="20955"/>
                </a:lnTo>
                <a:lnTo>
                  <a:pt x="83921" y="12700"/>
                </a:lnTo>
                <a:lnTo>
                  <a:pt x="123393" y="20955"/>
                </a:lnTo>
                <a:lnTo>
                  <a:pt x="155663" y="43472"/>
                </a:lnTo>
                <a:lnTo>
                  <a:pt x="177444" y="76835"/>
                </a:lnTo>
                <a:lnTo>
                  <a:pt x="185445" y="117665"/>
                </a:lnTo>
                <a:lnTo>
                  <a:pt x="177444" y="158483"/>
                </a:lnTo>
                <a:lnTo>
                  <a:pt x="155663" y="191846"/>
                </a:lnTo>
                <a:lnTo>
                  <a:pt x="123393" y="214363"/>
                </a:lnTo>
                <a:lnTo>
                  <a:pt x="83921" y="222631"/>
                </a:lnTo>
                <a:lnTo>
                  <a:pt x="44437" y="214363"/>
                </a:lnTo>
                <a:lnTo>
                  <a:pt x="12166" y="191846"/>
                </a:lnTo>
                <a:lnTo>
                  <a:pt x="0" y="173215"/>
                </a:lnTo>
                <a:lnTo>
                  <a:pt x="0" y="195948"/>
                </a:lnTo>
                <a:lnTo>
                  <a:pt x="3187" y="200825"/>
                </a:lnTo>
                <a:lnTo>
                  <a:pt x="39497" y="226060"/>
                </a:lnTo>
                <a:lnTo>
                  <a:pt x="83921" y="235331"/>
                </a:lnTo>
                <a:lnTo>
                  <a:pt x="104241" y="233451"/>
                </a:lnTo>
                <a:lnTo>
                  <a:pt x="123405" y="228066"/>
                </a:lnTo>
                <a:lnTo>
                  <a:pt x="134581" y="222631"/>
                </a:lnTo>
                <a:lnTo>
                  <a:pt x="141071" y="219481"/>
                </a:lnTo>
                <a:lnTo>
                  <a:pt x="156946" y="208038"/>
                </a:lnTo>
                <a:lnTo>
                  <a:pt x="452678" y="562305"/>
                </a:lnTo>
                <a:lnTo>
                  <a:pt x="459816" y="568388"/>
                </a:lnTo>
                <a:lnTo>
                  <a:pt x="467753" y="572808"/>
                </a:lnTo>
                <a:lnTo>
                  <a:pt x="476364" y="575513"/>
                </a:lnTo>
                <a:lnTo>
                  <a:pt x="485343" y="576414"/>
                </a:lnTo>
                <a:lnTo>
                  <a:pt x="494372" y="575500"/>
                </a:lnTo>
                <a:lnTo>
                  <a:pt x="502894" y="572858"/>
                </a:lnTo>
                <a:lnTo>
                  <a:pt x="510730" y="568540"/>
                </a:lnTo>
                <a:lnTo>
                  <a:pt x="516839" y="563384"/>
                </a:lnTo>
                <a:lnTo>
                  <a:pt x="517702" y="562660"/>
                </a:lnTo>
                <a:lnTo>
                  <a:pt x="527634" y="547179"/>
                </a:lnTo>
                <a:lnTo>
                  <a:pt x="530948" y="529551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3942219"/>
            <a:ext cx="531495" cy="723900"/>
          </a:xfrm>
          <a:custGeom>
            <a:avLst/>
            <a:gdLst/>
            <a:ahLst/>
            <a:cxnLst/>
            <a:rect l="l" t="t" r="r" b="b"/>
            <a:pathLst>
              <a:path w="531495" h="723900">
                <a:moveTo>
                  <a:pt x="419100" y="117665"/>
                </a:moveTo>
                <a:lnTo>
                  <a:pt x="410108" y="71907"/>
                </a:lnTo>
                <a:lnTo>
                  <a:pt x="406400" y="66255"/>
                </a:lnTo>
                <a:lnTo>
                  <a:pt x="406400" y="117665"/>
                </a:lnTo>
                <a:lnTo>
                  <a:pt x="398411" y="158483"/>
                </a:lnTo>
                <a:lnTo>
                  <a:pt x="376631" y="191858"/>
                </a:lnTo>
                <a:lnTo>
                  <a:pt x="344347" y="214376"/>
                </a:lnTo>
                <a:lnTo>
                  <a:pt x="304876" y="222631"/>
                </a:lnTo>
                <a:lnTo>
                  <a:pt x="265391" y="214376"/>
                </a:lnTo>
                <a:lnTo>
                  <a:pt x="256311" y="208038"/>
                </a:lnTo>
                <a:lnTo>
                  <a:pt x="233121" y="191858"/>
                </a:lnTo>
                <a:lnTo>
                  <a:pt x="211340" y="158483"/>
                </a:lnTo>
                <a:lnTo>
                  <a:pt x="203352" y="117665"/>
                </a:lnTo>
                <a:lnTo>
                  <a:pt x="211340" y="76847"/>
                </a:lnTo>
                <a:lnTo>
                  <a:pt x="233121" y="43472"/>
                </a:lnTo>
                <a:lnTo>
                  <a:pt x="265391" y="20967"/>
                </a:lnTo>
                <a:lnTo>
                  <a:pt x="304876" y="12700"/>
                </a:lnTo>
                <a:lnTo>
                  <a:pt x="344347" y="20967"/>
                </a:lnTo>
                <a:lnTo>
                  <a:pt x="376631" y="43472"/>
                </a:lnTo>
                <a:lnTo>
                  <a:pt x="398411" y="76847"/>
                </a:lnTo>
                <a:lnTo>
                  <a:pt x="406400" y="117665"/>
                </a:lnTo>
                <a:lnTo>
                  <a:pt x="406400" y="66255"/>
                </a:lnTo>
                <a:lnTo>
                  <a:pt x="385597" y="34505"/>
                </a:lnTo>
                <a:lnTo>
                  <a:pt x="354241" y="12700"/>
                </a:lnTo>
                <a:lnTo>
                  <a:pt x="349288" y="9258"/>
                </a:lnTo>
                <a:lnTo>
                  <a:pt x="304876" y="0"/>
                </a:lnTo>
                <a:lnTo>
                  <a:pt x="260451" y="9258"/>
                </a:lnTo>
                <a:lnTo>
                  <a:pt x="224142" y="34505"/>
                </a:lnTo>
                <a:lnTo>
                  <a:pt x="199644" y="71907"/>
                </a:lnTo>
                <a:lnTo>
                  <a:pt x="190652" y="117665"/>
                </a:lnTo>
                <a:lnTo>
                  <a:pt x="192824" y="140500"/>
                </a:lnTo>
                <a:lnTo>
                  <a:pt x="199059" y="161848"/>
                </a:lnTo>
                <a:lnTo>
                  <a:pt x="208927" y="181279"/>
                </a:lnTo>
                <a:lnTo>
                  <a:pt x="222008" y="198399"/>
                </a:lnTo>
                <a:lnTo>
                  <a:pt x="0" y="386981"/>
                </a:lnTo>
                <a:lnTo>
                  <a:pt x="0" y="403618"/>
                </a:lnTo>
                <a:lnTo>
                  <a:pt x="178917" y="251663"/>
                </a:lnTo>
                <a:lnTo>
                  <a:pt x="0" y="466001"/>
                </a:lnTo>
                <a:lnTo>
                  <a:pt x="0" y="485787"/>
                </a:lnTo>
                <a:lnTo>
                  <a:pt x="195427" y="251663"/>
                </a:lnTo>
                <a:lnTo>
                  <a:pt x="231851" y="208038"/>
                </a:lnTo>
                <a:lnTo>
                  <a:pt x="247713" y="219481"/>
                </a:lnTo>
                <a:lnTo>
                  <a:pt x="265391" y="228066"/>
                </a:lnTo>
                <a:lnTo>
                  <a:pt x="284543" y="233464"/>
                </a:lnTo>
                <a:lnTo>
                  <a:pt x="304876" y="235331"/>
                </a:lnTo>
                <a:lnTo>
                  <a:pt x="349288" y="226072"/>
                </a:lnTo>
                <a:lnTo>
                  <a:pt x="354241" y="222631"/>
                </a:lnTo>
                <a:lnTo>
                  <a:pt x="385597" y="200825"/>
                </a:lnTo>
                <a:lnTo>
                  <a:pt x="410108" y="163423"/>
                </a:lnTo>
                <a:lnTo>
                  <a:pt x="419100" y="117665"/>
                </a:lnTo>
                <a:close/>
              </a:path>
              <a:path w="531495" h="723900">
                <a:moveTo>
                  <a:pt x="530961" y="323176"/>
                </a:moveTo>
                <a:lnTo>
                  <a:pt x="527456" y="175895"/>
                </a:lnTo>
                <a:lnTo>
                  <a:pt x="525068" y="173177"/>
                </a:lnTo>
                <a:lnTo>
                  <a:pt x="521042" y="173189"/>
                </a:lnTo>
                <a:lnTo>
                  <a:pt x="517537" y="173278"/>
                </a:lnTo>
                <a:lnTo>
                  <a:pt x="514756" y="176187"/>
                </a:lnTo>
                <a:lnTo>
                  <a:pt x="518121" y="317728"/>
                </a:lnTo>
                <a:lnTo>
                  <a:pt x="390753" y="340156"/>
                </a:lnTo>
                <a:lnTo>
                  <a:pt x="390626" y="340258"/>
                </a:lnTo>
                <a:lnTo>
                  <a:pt x="390042" y="340410"/>
                </a:lnTo>
                <a:lnTo>
                  <a:pt x="388556" y="341122"/>
                </a:lnTo>
                <a:lnTo>
                  <a:pt x="388150" y="341426"/>
                </a:lnTo>
                <a:lnTo>
                  <a:pt x="388010" y="341452"/>
                </a:lnTo>
                <a:lnTo>
                  <a:pt x="339686" y="382498"/>
                </a:lnTo>
                <a:lnTo>
                  <a:pt x="339686" y="399148"/>
                </a:lnTo>
                <a:lnTo>
                  <a:pt x="87452" y="701306"/>
                </a:lnTo>
                <a:lnTo>
                  <a:pt x="76720" y="708469"/>
                </a:lnTo>
                <a:lnTo>
                  <a:pt x="64236" y="710869"/>
                </a:lnTo>
                <a:lnTo>
                  <a:pt x="51727" y="708469"/>
                </a:lnTo>
                <a:lnTo>
                  <a:pt x="41008" y="701306"/>
                </a:lnTo>
                <a:lnTo>
                  <a:pt x="33705" y="689965"/>
                </a:lnTo>
                <a:lnTo>
                  <a:pt x="31216" y="677100"/>
                </a:lnTo>
                <a:lnTo>
                  <a:pt x="33515" y="664298"/>
                </a:lnTo>
                <a:lnTo>
                  <a:pt x="40551" y="653199"/>
                </a:lnTo>
                <a:lnTo>
                  <a:pt x="339686" y="399148"/>
                </a:lnTo>
                <a:lnTo>
                  <a:pt x="339686" y="382498"/>
                </a:lnTo>
                <a:lnTo>
                  <a:pt x="31877" y="643940"/>
                </a:lnTo>
                <a:lnTo>
                  <a:pt x="21932" y="659422"/>
                </a:lnTo>
                <a:lnTo>
                  <a:pt x="18618" y="677037"/>
                </a:lnTo>
                <a:lnTo>
                  <a:pt x="21932" y="694664"/>
                </a:lnTo>
                <a:lnTo>
                  <a:pt x="55206" y="722998"/>
                </a:lnTo>
                <a:lnTo>
                  <a:pt x="64223" y="723900"/>
                </a:lnTo>
                <a:lnTo>
                  <a:pt x="73240" y="722985"/>
                </a:lnTo>
                <a:lnTo>
                  <a:pt x="81813" y="720293"/>
                </a:lnTo>
                <a:lnTo>
                  <a:pt x="89750" y="715873"/>
                </a:lnTo>
                <a:lnTo>
                  <a:pt x="95631" y="710869"/>
                </a:lnTo>
                <a:lnTo>
                  <a:pt x="96901" y="709790"/>
                </a:lnTo>
                <a:lnTo>
                  <a:pt x="356235" y="399148"/>
                </a:lnTo>
                <a:lnTo>
                  <a:pt x="395401" y="352234"/>
                </a:lnTo>
                <a:lnTo>
                  <a:pt x="525970" y="329234"/>
                </a:lnTo>
                <a:lnTo>
                  <a:pt x="526173" y="329082"/>
                </a:lnTo>
                <a:lnTo>
                  <a:pt x="530834" y="323418"/>
                </a:lnTo>
                <a:lnTo>
                  <a:pt x="530961" y="323176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5201094"/>
            <a:ext cx="531495" cy="723900"/>
          </a:xfrm>
          <a:custGeom>
            <a:avLst/>
            <a:gdLst/>
            <a:ahLst/>
            <a:cxnLst/>
            <a:rect l="l" t="t" r="r" b="b"/>
            <a:pathLst>
              <a:path w="531495" h="723900">
                <a:moveTo>
                  <a:pt x="370179" y="677037"/>
                </a:moveTo>
                <a:lnTo>
                  <a:pt x="366864" y="659409"/>
                </a:lnTo>
                <a:lnTo>
                  <a:pt x="357568" y="644944"/>
                </a:lnTo>
                <a:lnTo>
                  <a:pt x="357568" y="677087"/>
                </a:lnTo>
                <a:lnTo>
                  <a:pt x="355079" y="689965"/>
                </a:lnTo>
                <a:lnTo>
                  <a:pt x="347789" y="701294"/>
                </a:lnTo>
                <a:lnTo>
                  <a:pt x="337045" y="708482"/>
                </a:lnTo>
                <a:lnTo>
                  <a:pt x="324548" y="710869"/>
                </a:lnTo>
                <a:lnTo>
                  <a:pt x="312064" y="708469"/>
                </a:lnTo>
                <a:lnTo>
                  <a:pt x="301345" y="701294"/>
                </a:lnTo>
                <a:lnTo>
                  <a:pt x="49110" y="399135"/>
                </a:lnTo>
                <a:lnTo>
                  <a:pt x="348246" y="653186"/>
                </a:lnTo>
                <a:lnTo>
                  <a:pt x="355269" y="664298"/>
                </a:lnTo>
                <a:lnTo>
                  <a:pt x="357568" y="677087"/>
                </a:lnTo>
                <a:lnTo>
                  <a:pt x="357568" y="644944"/>
                </a:lnTo>
                <a:lnTo>
                  <a:pt x="356920" y="643928"/>
                </a:lnTo>
                <a:lnTo>
                  <a:pt x="68707" y="399135"/>
                </a:lnTo>
                <a:lnTo>
                  <a:pt x="787" y="341439"/>
                </a:lnTo>
                <a:lnTo>
                  <a:pt x="647" y="341414"/>
                </a:lnTo>
                <a:lnTo>
                  <a:pt x="241" y="341109"/>
                </a:lnTo>
                <a:lnTo>
                  <a:pt x="0" y="340995"/>
                </a:lnTo>
                <a:lnTo>
                  <a:pt x="0" y="360133"/>
                </a:lnTo>
                <a:lnTo>
                  <a:pt x="291896" y="709777"/>
                </a:lnTo>
                <a:lnTo>
                  <a:pt x="299034" y="715873"/>
                </a:lnTo>
                <a:lnTo>
                  <a:pt x="306971" y="720293"/>
                </a:lnTo>
                <a:lnTo>
                  <a:pt x="315595" y="722985"/>
                </a:lnTo>
                <a:lnTo>
                  <a:pt x="324573" y="723887"/>
                </a:lnTo>
                <a:lnTo>
                  <a:pt x="333590" y="722985"/>
                </a:lnTo>
                <a:lnTo>
                  <a:pt x="366864" y="694651"/>
                </a:lnTo>
                <a:lnTo>
                  <a:pt x="370179" y="677037"/>
                </a:lnTo>
                <a:close/>
              </a:path>
              <a:path w="531495" h="723900">
                <a:moveTo>
                  <a:pt x="530948" y="529551"/>
                </a:moveTo>
                <a:lnTo>
                  <a:pt x="527634" y="511937"/>
                </a:lnTo>
                <a:lnTo>
                  <a:pt x="518350" y="497484"/>
                </a:lnTo>
                <a:lnTo>
                  <a:pt x="518350" y="529602"/>
                </a:lnTo>
                <a:lnTo>
                  <a:pt x="515861" y="542480"/>
                </a:lnTo>
                <a:lnTo>
                  <a:pt x="508571" y="553821"/>
                </a:lnTo>
                <a:lnTo>
                  <a:pt x="497801" y="560997"/>
                </a:lnTo>
                <a:lnTo>
                  <a:pt x="485343" y="563384"/>
                </a:lnTo>
                <a:lnTo>
                  <a:pt x="472846" y="560997"/>
                </a:lnTo>
                <a:lnTo>
                  <a:pt x="462114" y="553821"/>
                </a:lnTo>
                <a:lnTo>
                  <a:pt x="209880" y="251663"/>
                </a:lnTo>
                <a:lnTo>
                  <a:pt x="509028" y="505726"/>
                </a:lnTo>
                <a:lnTo>
                  <a:pt x="516051" y="516826"/>
                </a:lnTo>
                <a:lnTo>
                  <a:pt x="518350" y="529602"/>
                </a:lnTo>
                <a:lnTo>
                  <a:pt x="518350" y="497484"/>
                </a:lnTo>
                <a:lnTo>
                  <a:pt x="517702" y="496468"/>
                </a:lnTo>
                <a:lnTo>
                  <a:pt x="229489" y="251663"/>
                </a:lnTo>
                <a:lnTo>
                  <a:pt x="178130" y="208038"/>
                </a:lnTo>
                <a:lnTo>
                  <a:pt x="166789" y="198399"/>
                </a:lnTo>
                <a:lnTo>
                  <a:pt x="179857" y="181279"/>
                </a:lnTo>
                <a:lnTo>
                  <a:pt x="189725" y="161836"/>
                </a:lnTo>
                <a:lnTo>
                  <a:pt x="195961" y="140500"/>
                </a:lnTo>
                <a:lnTo>
                  <a:pt x="198145" y="117665"/>
                </a:lnTo>
                <a:lnTo>
                  <a:pt x="189153" y="71907"/>
                </a:lnTo>
                <a:lnTo>
                  <a:pt x="164642" y="34493"/>
                </a:lnTo>
                <a:lnTo>
                  <a:pt x="133273" y="12700"/>
                </a:lnTo>
                <a:lnTo>
                  <a:pt x="128333" y="9258"/>
                </a:lnTo>
                <a:lnTo>
                  <a:pt x="83921" y="0"/>
                </a:lnTo>
                <a:lnTo>
                  <a:pt x="39497" y="9258"/>
                </a:lnTo>
                <a:lnTo>
                  <a:pt x="3187" y="34493"/>
                </a:lnTo>
                <a:lnTo>
                  <a:pt x="0" y="39370"/>
                </a:lnTo>
                <a:lnTo>
                  <a:pt x="0" y="62115"/>
                </a:lnTo>
                <a:lnTo>
                  <a:pt x="12166" y="43472"/>
                </a:lnTo>
                <a:lnTo>
                  <a:pt x="44437" y="20955"/>
                </a:lnTo>
                <a:lnTo>
                  <a:pt x="83921" y="12700"/>
                </a:lnTo>
                <a:lnTo>
                  <a:pt x="123393" y="20955"/>
                </a:lnTo>
                <a:lnTo>
                  <a:pt x="155663" y="43472"/>
                </a:lnTo>
                <a:lnTo>
                  <a:pt x="177444" y="76835"/>
                </a:lnTo>
                <a:lnTo>
                  <a:pt x="185445" y="117665"/>
                </a:lnTo>
                <a:lnTo>
                  <a:pt x="177444" y="158483"/>
                </a:lnTo>
                <a:lnTo>
                  <a:pt x="155663" y="191846"/>
                </a:lnTo>
                <a:lnTo>
                  <a:pt x="123393" y="214363"/>
                </a:lnTo>
                <a:lnTo>
                  <a:pt x="83921" y="222631"/>
                </a:lnTo>
                <a:lnTo>
                  <a:pt x="44437" y="214363"/>
                </a:lnTo>
                <a:lnTo>
                  <a:pt x="12166" y="191846"/>
                </a:lnTo>
                <a:lnTo>
                  <a:pt x="0" y="173215"/>
                </a:lnTo>
                <a:lnTo>
                  <a:pt x="0" y="195948"/>
                </a:lnTo>
                <a:lnTo>
                  <a:pt x="3187" y="200825"/>
                </a:lnTo>
                <a:lnTo>
                  <a:pt x="39497" y="226060"/>
                </a:lnTo>
                <a:lnTo>
                  <a:pt x="83921" y="235331"/>
                </a:lnTo>
                <a:lnTo>
                  <a:pt x="104241" y="233451"/>
                </a:lnTo>
                <a:lnTo>
                  <a:pt x="123405" y="228066"/>
                </a:lnTo>
                <a:lnTo>
                  <a:pt x="134581" y="222631"/>
                </a:lnTo>
                <a:lnTo>
                  <a:pt x="141071" y="219481"/>
                </a:lnTo>
                <a:lnTo>
                  <a:pt x="156946" y="208038"/>
                </a:lnTo>
                <a:lnTo>
                  <a:pt x="452678" y="562305"/>
                </a:lnTo>
                <a:lnTo>
                  <a:pt x="459816" y="568401"/>
                </a:lnTo>
                <a:lnTo>
                  <a:pt x="467753" y="572808"/>
                </a:lnTo>
                <a:lnTo>
                  <a:pt x="476364" y="575513"/>
                </a:lnTo>
                <a:lnTo>
                  <a:pt x="485343" y="576414"/>
                </a:lnTo>
                <a:lnTo>
                  <a:pt x="494372" y="575500"/>
                </a:lnTo>
                <a:lnTo>
                  <a:pt x="502894" y="572858"/>
                </a:lnTo>
                <a:lnTo>
                  <a:pt x="510730" y="568540"/>
                </a:lnTo>
                <a:lnTo>
                  <a:pt x="516839" y="563384"/>
                </a:lnTo>
                <a:lnTo>
                  <a:pt x="517702" y="562660"/>
                </a:lnTo>
                <a:lnTo>
                  <a:pt x="527634" y="547179"/>
                </a:lnTo>
                <a:lnTo>
                  <a:pt x="530948" y="529551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0" y="756005"/>
            <a:ext cx="10692130" cy="6428105"/>
            <a:chOff x="0" y="756005"/>
            <a:chExt cx="10692130" cy="6428105"/>
          </a:xfrm>
        </p:grpSpPr>
        <p:sp>
          <p:nvSpPr>
            <p:cNvPr id="20" name="object 20"/>
            <p:cNvSpPr/>
            <p:nvPr/>
          </p:nvSpPr>
          <p:spPr>
            <a:xfrm>
              <a:off x="0" y="6459956"/>
              <a:ext cx="531495" cy="723900"/>
            </a:xfrm>
            <a:custGeom>
              <a:avLst/>
              <a:gdLst/>
              <a:ahLst/>
              <a:cxnLst/>
              <a:rect l="l" t="t" r="r" b="b"/>
              <a:pathLst>
                <a:path w="531495" h="723900">
                  <a:moveTo>
                    <a:pt x="419100" y="117665"/>
                  </a:moveTo>
                  <a:lnTo>
                    <a:pt x="410108" y="71907"/>
                  </a:lnTo>
                  <a:lnTo>
                    <a:pt x="406400" y="66255"/>
                  </a:lnTo>
                  <a:lnTo>
                    <a:pt x="406400" y="117665"/>
                  </a:lnTo>
                  <a:lnTo>
                    <a:pt x="398411" y="158496"/>
                  </a:lnTo>
                  <a:lnTo>
                    <a:pt x="376631" y="191858"/>
                  </a:lnTo>
                  <a:lnTo>
                    <a:pt x="344347" y="214376"/>
                  </a:lnTo>
                  <a:lnTo>
                    <a:pt x="304876" y="222631"/>
                  </a:lnTo>
                  <a:lnTo>
                    <a:pt x="265391" y="214376"/>
                  </a:lnTo>
                  <a:lnTo>
                    <a:pt x="256311" y="208038"/>
                  </a:lnTo>
                  <a:lnTo>
                    <a:pt x="233121" y="191858"/>
                  </a:lnTo>
                  <a:lnTo>
                    <a:pt x="211340" y="158496"/>
                  </a:lnTo>
                  <a:lnTo>
                    <a:pt x="203352" y="117665"/>
                  </a:lnTo>
                  <a:lnTo>
                    <a:pt x="211340" y="76847"/>
                  </a:lnTo>
                  <a:lnTo>
                    <a:pt x="233121" y="43472"/>
                  </a:lnTo>
                  <a:lnTo>
                    <a:pt x="265391" y="20967"/>
                  </a:lnTo>
                  <a:lnTo>
                    <a:pt x="304876" y="12700"/>
                  </a:lnTo>
                  <a:lnTo>
                    <a:pt x="344347" y="20967"/>
                  </a:lnTo>
                  <a:lnTo>
                    <a:pt x="376631" y="43472"/>
                  </a:lnTo>
                  <a:lnTo>
                    <a:pt x="398411" y="76847"/>
                  </a:lnTo>
                  <a:lnTo>
                    <a:pt x="406400" y="117665"/>
                  </a:lnTo>
                  <a:lnTo>
                    <a:pt x="406400" y="66255"/>
                  </a:lnTo>
                  <a:lnTo>
                    <a:pt x="385597" y="34505"/>
                  </a:lnTo>
                  <a:lnTo>
                    <a:pt x="354241" y="12700"/>
                  </a:lnTo>
                  <a:lnTo>
                    <a:pt x="349288" y="9258"/>
                  </a:lnTo>
                  <a:lnTo>
                    <a:pt x="304876" y="0"/>
                  </a:lnTo>
                  <a:lnTo>
                    <a:pt x="260451" y="9258"/>
                  </a:lnTo>
                  <a:lnTo>
                    <a:pt x="224142" y="34505"/>
                  </a:lnTo>
                  <a:lnTo>
                    <a:pt x="199644" y="71907"/>
                  </a:lnTo>
                  <a:lnTo>
                    <a:pt x="190652" y="117665"/>
                  </a:lnTo>
                  <a:lnTo>
                    <a:pt x="192824" y="140500"/>
                  </a:lnTo>
                  <a:lnTo>
                    <a:pt x="199059" y="161848"/>
                  </a:lnTo>
                  <a:lnTo>
                    <a:pt x="208927" y="181279"/>
                  </a:lnTo>
                  <a:lnTo>
                    <a:pt x="222008" y="198399"/>
                  </a:lnTo>
                  <a:lnTo>
                    <a:pt x="0" y="386981"/>
                  </a:lnTo>
                  <a:lnTo>
                    <a:pt x="0" y="403618"/>
                  </a:lnTo>
                  <a:lnTo>
                    <a:pt x="178917" y="251663"/>
                  </a:lnTo>
                  <a:lnTo>
                    <a:pt x="0" y="466001"/>
                  </a:lnTo>
                  <a:lnTo>
                    <a:pt x="0" y="485787"/>
                  </a:lnTo>
                  <a:lnTo>
                    <a:pt x="195427" y="251663"/>
                  </a:lnTo>
                  <a:lnTo>
                    <a:pt x="231851" y="208038"/>
                  </a:lnTo>
                  <a:lnTo>
                    <a:pt x="247713" y="219481"/>
                  </a:lnTo>
                  <a:lnTo>
                    <a:pt x="265391" y="228066"/>
                  </a:lnTo>
                  <a:lnTo>
                    <a:pt x="284543" y="233464"/>
                  </a:lnTo>
                  <a:lnTo>
                    <a:pt x="304876" y="235331"/>
                  </a:lnTo>
                  <a:lnTo>
                    <a:pt x="349288" y="226072"/>
                  </a:lnTo>
                  <a:lnTo>
                    <a:pt x="354241" y="222631"/>
                  </a:lnTo>
                  <a:lnTo>
                    <a:pt x="385597" y="200837"/>
                  </a:lnTo>
                  <a:lnTo>
                    <a:pt x="410108" y="163423"/>
                  </a:lnTo>
                  <a:lnTo>
                    <a:pt x="419100" y="117665"/>
                  </a:lnTo>
                  <a:close/>
                </a:path>
                <a:path w="531495" h="723900">
                  <a:moveTo>
                    <a:pt x="530961" y="323176"/>
                  </a:moveTo>
                  <a:lnTo>
                    <a:pt x="527456" y="175895"/>
                  </a:lnTo>
                  <a:lnTo>
                    <a:pt x="525068" y="173177"/>
                  </a:lnTo>
                  <a:lnTo>
                    <a:pt x="521042" y="173189"/>
                  </a:lnTo>
                  <a:lnTo>
                    <a:pt x="517537" y="173278"/>
                  </a:lnTo>
                  <a:lnTo>
                    <a:pt x="514756" y="176187"/>
                  </a:lnTo>
                  <a:lnTo>
                    <a:pt x="518121" y="317728"/>
                  </a:lnTo>
                  <a:lnTo>
                    <a:pt x="390753" y="340156"/>
                  </a:lnTo>
                  <a:lnTo>
                    <a:pt x="390626" y="340258"/>
                  </a:lnTo>
                  <a:lnTo>
                    <a:pt x="390042" y="340410"/>
                  </a:lnTo>
                  <a:lnTo>
                    <a:pt x="388556" y="341122"/>
                  </a:lnTo>
                  <a:lnTo>
                    <a:pt x="388150" y="341426"/>
                  </a:lnTo>
                  <a:lnTo>
                    <a:pt x="388010" y="341452"/>
                  </a:lnTo>
                  <a:lnTo>
                    <a:pt x="339686" y="382498"/>
                  </a:lnTo>
                  <a:lnTo>
                    <a:pt x="339686" y="399148"/>
                  </a:lnTo>
                  <a:lnTo>
                    <a:pt x="87452" y="701306"/>
                  </a:lnTo>
                  <a:lnTo>
                    <a:pt x="76720" y="708469"/>
                  </a:lnTo>
                  <a:lnTo>
                    <a:pt x="64236" y="710869"/>
                  </a:lnTo>
                  <a:lnTo>
                    <a:pt x="51727" y="708469"/>
                  </a:lnTo>
                  <a:lnTo>
                    <a:pt x="41008" y="701306"/>
                  </a:lnTo>
                  <a:lnTo>
                    <a:pt x="33705" y="689965"/>
                  </a:lnTo>
                  <a:lnTo>
                    <a:pt x="31216" y="677100"/>
                  </a:lnTo>
                  <a:lnTo>
                    <a:pt x="33515" y="664298"/>
                  </a:lnTo>
                  <a:lnTo>
                    <a:pt x="40551" y="653199"/>
                  </a:lnTo>
                  <a:lnTo>
                    <a:pt x="339686" y="399148"/>
                  </a:lnTo>
                  <a:lnTo>
                    <a:pt x="339686" y="382498"/>
                  </a:lnTo>
                  <a:lnTo>
                    <a:pt x="31877" y="643940"/>
                  </a:lnTo>
                  <a:lnTo>
                    <a:pt x="21932" y="659422"/>
                  </a:lnTo>
                  <a:lnTo>
                    <a:pt x="18618" y="677037"/>
                  </a:lnTo>
                  <a:lnTo>
                    <a:pt x="21932" y="694664"/>
                  </a:lnTo>
                  <a:lnTo>
                    <a:pt x="55206" y="722998"/>
                  </a:lnTo>
                  <a:lnTo>
                    <a:pt x="64223" y="723900"/>
                  </a:lnTo>
                  <a:lnTo>
                    <a:pt x="73240" y="722985"/>
                  </a:lnTo>
                  <a:lnTo>
                    <a:pt x="81813" y="720293"/>
                  </a:lnTo>
                  <a:lnTo>
                    <a:pt x="89750" y="715886"/>
                  </a:lnTo>
                  <a:lnTo>
                    <a:pt x="95631" y="710869"/>
                  </a:lnTo>
                  <a:lnTo>
                    <a:pt x="96901" y="709790"/>
                  </a:lnTo>
                  <a:lnTo>
                    <a:pt x="356235" y="399148"/>
                  </a:lnTo>
                  <a:lnTo>
                    <a:pt x="395401" y="352234"/>
                  </a:lnTo>
                  <a:lnTo>
                    <a:pt x="525970" y="329234"/>
                  </a:lnTo>
                  <a:lnTo>
                    <a:pt x="526173" y="329082"/>
                  </a:lnTo>
                  <a:lnTo>
                    <a:pt x="530834" y="323418"/>
                  </a:lnTo>
                  <a:lnTo>
                    <a:pt x="530961" y="323176"/>
                  </a:lnTo>
                  <a:close/>
                </a:path>
              </a:pathLst>
            </a:custGeom>
            <a:solidFill>
              <a:srgbClr val="3198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756005"/>
              <a:ext cx="10692130" cy="6042660"/>
            </a:xfrm>
            <a:custGeom>
              <a:avLst/>
              <a:gdLst/>
              <a:ahLst/>
              <a:cxnLst/>
              <a:rect l="l" t="t" r="r" b="b"/>
              <a:pathLst>
                <a:path w="10692130" h="6042659">
                  <a:moveTo>
                    <a:pt x="0" y="6042355"/>
                  </a:moveTo>
                  <a:lnTo>
                    <a:pt x="10692003" y="6042355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6042355"/>
                  </a:lnTo>
                  <a:close/>
                </a:path>
              </a:pathLst>
            </a:custGeom>
            <a:solidFill>
              <a:srgbClr val="FFFFFF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6798360"/>
              <a:ext cx="10692130" cy="186055"/>
            </a:xfrm>
            <a:custGeom>
              <a:avLst/>
              <a:gdLst/>
              <a:ahLst/>
              <a:cxnLst/>
              <a:rect l="l" t="t" r="r" b="b"/>
              <a:pathLst>
                <a:path w="10692130" h="186054">
                  <a:moveTo>
                    <a:pt x="0" y="185648"/>
                  </a:moveTo>
                  <a:lnTo>
                    <a:pt x="10692003" y="185648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1856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909279"/>
              <a:ext cx="2945561" cy="508082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096379" y="3385185"/>
              <a:ext cx="3596004" cy="3599179"/>
            </a:xfrm>
            <a:custGeom>
              <a:avLst/>
              <a:gdLst/>
              <a:ahLst/>
              <a:cxnLst/>
              <a:rect l="l" t="t" r="r" b="b"/>
              <a:pathLst>
                <a:path w="3596004" h="3599179">
                  <a:moveTo>
                    <a:pt x="0" y="3598824"/>
                  </a:moveTo>
                  <a:lnTo>
                    <a:pt x="3595611" y="3598824"/>
                  </a:lnTo>
                  <a:lnTo>
                    <a:pt x="3595611" y="0"/>
                  </a:lnTo>
                  <a:lnTo>
                    <a:pt x="0" y="0"/>
                  </a:lnTo>
                  <a:lnTo>
                    <a:pt x="0" y="3598824"/>
                  </a:lnTo>
                  <a:close/>
                </a:path>
              </a:pathLst>
            </a:custGeom>
            <a:solidFill>
              <a:srgbClr val="CAE3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436163" y="3582656"/>
              <a:ext cx="1416685" cy="457200"/>
            </a:xfrm>
            <a:custGeom>
              <a:avLst/>
              <a:gdLst/>
              <a:ahLst/>
              <a:cxnLst/>
              <a:rect l="l" t="t" r="r" b="b"/>
              <a:pathLst>
                <a:path w="1416684" h="457200">
                  <a:moveTo>
                    <a:pt x="1296809" y="0"/>
                  </a:moveTo>
                  <a:lnTo>
                    <a:pt x="226669" y="0"/>
                  </a:lnTo>
                  <a:lnTo>
                    <a:pt x="180988" y="4605"/>
                  </a:lnTo>
                  <a:lnTo>
                    <a:pt x="138440" y="17813"/>
                  </a:lnTo>
                  <a:lnTo>
                    <a:pt x="99937" y="38712"/>
                  </a:lnTo>
                  <a:lnTo>
                    <a:pt x="66390" y="66390"/>
                  </a:lnTo>
                  <a:lnTo>
                    <a:pt x="38712" y="99937"/>
                  </a:lnTo>
                  <a:lnTo>
                    <a:pt x="17813" y="138440"/>
                  </a:lnTo>
                  <a:lnTo>
                    <a:pt x="4605" y="180988"/>
                  </a:lnTo>
                  <a:lnTo>
                    <a:pt x="0" y="226669"/>
                  </a:lnTo>
                  <a:lnTo>
                    <a:pt x="0" y="311442"/>
                  </a:lnTo>
                  <a:lnTo>
                    <a:pt x="7425" y="357478"/>
                  </a:lnTo>
                  <a:lnTo>
                    <a:pt x="28102" y="397459"/>
                  </a:lnTo>
                  <a:lnTo>
                    <a:pt x="59631" y="428986"/>
                  </a:lnTo>
                  <a:lnTo>
                    <a:pt x="99611" y="449661"/>
                  </a:lnTo>
                  <a:lnTo>
                    <a:pt x="145643" y="457085"/>
                  </a:lnTo>
                  <a:lnTo>
                    <a:pt x="1274978" y="457085"/>
                  </a:lnTo>
                  <a:lnTo>
                    <a:pt x="1319700" y="449872"/>
                  </a:lnTo>
                  <a:lnTo>
                    <a:pt x="1358540" y="429786"/>
                  </a:lnTo>
                  <a:lnTo>
                    <a:pt x="1389169" y="399160"/>
                  </a:lnTo>
                  <a:lnTo>
                    <a:pt x="1409255" y="360323"/>
                  </a:lnTo>
                  <a:lnTo>
                    <a:pt x="1416469" y="315607"/>
                  </a:lnTo>
                  <a:lnTo>
                    <a:pt x="1416469" y="119659"/>
                  </a:lnTo>
                  <a:lnTo>
                    <a:pt x="1407066" y="73080"/>
                  </a:lnTo>
                  <a:lnTo>
                    <a:pt x="1381423" y="35045"/>
                  </a:lnTo>
                  <a:lnTo>
                    <a:pt x="1343388" y="9402"/>
                  </a:lnTo>
                  <a:lnTo>
                    <a:pt x="1296809" y="0"/>
                  </a:lnTo>
                  <a:close/>
                </a:path>
              </a:pathLst>
            </a:custGeom>
            <a:solidFill>
              <a:srgbClr val="C4C6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424997" y="3568142"/>
              <a:ext cx="1416685" cy="457200"/>
            </a:xfrm>
            <a:custGeom>
              <a:avLst/>
              <a:gdLst/>
              <a:ahLst/>
              <a:cxnLst/>
              <a:rect l="l" t="t" r="r" b="b"/>
              <a:pathLst>
                <a:path w="1416684" h="457200">
                  <a:moveTo>
                    <a:pt x="1283360" y="0"/>
                  </a:moveTo>
                  <a:lnTo>
                    <a:pt x="133108" y="0"/>
                  </a:lnTo>
                  <a:lnTo>
                    <a:pt x="91038" y="6786"/>
                  </a:lnTo>
                  <a:lnTo>
                    <a:pt x="54499" y="25684"/>
                  </a:lnTo>
                  <a:lnTo>
                    <a:pt x="25684" y="54499"/>
                  </a:lnTo>
                  <a:lnTo>
                    <a:pt x="6786" y="91038"/>
                  </a:lnTo>
                  <a:lnTo>
                    <a:pt x="0" y="133108"/>
                  </a:lnTo>
                  <a:lnTo>
                    <a:pt x="0" y="323977"/>
                  </a:lnTo>
                  <a:lnTo>
                    <a:pt x="6786" y="366052"/>
                  </a:lnTo>
                  <a:lnTo>
                    <a:pt x="25684" y="402592"/>
                  </a:lnTo>
                  <a:lnTo>
                    <a:pt x="54499" y="431405"/>
                  </a:lnTo>
                  <a:lnTo>
                    <a:pt x="91038" y="450300"/>
                  </a:lnTo>
                  <a:lnTo>
                    <a:pt x="133108" y="457085"/>
                  </a:lnTo>
                  <a:lnTo>
                    <a:pt x="1283360" y="457085"/>
                  </a:lnTo>
                  <a:lnTo>
                    <a:pt x="1325430" y="450300"/>
                  </a:lnTo>
                  <a:lnTo>
                    <a:pt x="1361969" y="431405"/>
                  </a:lnTo>
                  <a:lnTo>
                    <a:pt x="1390785" y="402592"/>
                  </a:lnTo>
                  <a:lnTo>
                    <a:pt x="1409682" y="366052"/>
                  </a:lnTo>
                  <a:lnTo>
                    <a:pt x="1416469" y="323977"/>
                  </a:lnTo>
                  <a:lnTo>
                    <a:pt x="1416469" y="133108"/>
                  </a:lnTo>
                  <a:lnTo>
                    <a:pt x="1409682" y="91038"/>
                  </a:lnTo>
                  <a:lnTo>
                    <a:pt x="1390785" y="54499"/>
                  </a:lnTo>
                  <a:lnTo>
                    <a:pt x="1361969" y="25684"/>
                  </a:lnTo>
                  <a:lnTo>
                    <a:pt x="1325430" y="6786"/>
                  </a:lnTo>
                  <a:lnTo>
                    <a:pt x="1283360" y="0"/>
                  </a:lnTo>
                  <a:close/>
                </a:path>
              </a:pathLst>
            </a:custGeom>
            <a:solidFill>
              <a:srgbClr val="F3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35881" y="3566468"/>
              <a:ext cx="1395095" cy="80645"/>
            </a:xfrm>
            <a:custGeom>
              <a:avLst/>
              <a:gdLst/>
              <a:ahLst/>
              <a:cxnLst/>
              <a:rect l="l" t="t" r="r" b="b"/>
              <a:pathLst>
                <a:path w="1395095" h="80645">
                  <a:moveTo>
                    <a:pt x="1272476" y="0"/>
                  </a:moveTo>
                  <a:lnTo>
                    <a:pt x="122224" y="0"/>
                  </a:lnTo>
                  <a:lnTo>
                    <a:pt x="82892" y="5909"/>
                  </a:lnTo>
                  <a:lnTo>
                    <a:pt x="48234" y="22456"/>
                  </a:lnTo>
                  <a:lnTo>
                    <a:pt x="20015" y="47866"/>
                  </a:lnTo>
                  <a:lnTo>
                    <a:pt x="0" y="80365"/>
                  </a:lnTo>
                  <a:lnTo>
                    <a:pt x="1394701" y="80365"/>
                  </a:lnTo>
                  <a:lnTo>
                    <a:pt x="1374691" y="47866"/>
                  </a:lnTo>
                  <a:lnTo>
                    <a:pt x="1346471" y="22456"/>
                  </a:lnTo>
                  <a:lnTo>
                    <a:pt x="1311810" y="5909"/>
                  </a:lnTo>
                  <a:lnTo>
                    <a:pt x="1272476" y="0"/>
                  </a:lnTo>
                  <a:close/>
                </a:path>
              </a:pathLst>
            </a:custGeom>
            <a:solidFill>
              <a:srgbClr val="E2E3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67848" y="3666931"/>
              <a:ext cx="530860" cy="30480"/>
            </a:xfrm>
            <a:custGeom>
              <a:avLst/>
              <a:gdLst/>
              <a:ahLst/>
              <a:cxnLst/>
              <a:rect l="l" t="t" r="r" b="b"/>
              <a:pathLst>
                <a:path w="530859" h="30479">
                  <a:moveTo>
                    <a:pt x="524014" y="0"/>
                  </a:moveTo>
                  <a:lnTo>
                    <a:pt x="515696" y="0"/>
                  </a:lnTo>
                  <a:lnTo>
                    <a:pt x="6756" y="0"/>
                  </a:lnTo>
                  <a:lnTo>
                    <a:pt x="0" y="6743"/>
                  </a:lnTo>
                  <a:lnTo>
                    <a:pt x="0" y="23393"/>
                  </a:lnTo>
                  <a:lnTo>
                    <a:pt x="6756" y="30137"/>
                  </a:lnTo>
                  <a:lnTo>
                    <a:pt x="524014" y="30137"/>
                  </a:lnTo>
                  <a:lnTo>
                    <a:pt x="530771" y="23393"/>
                  </a:lnTo>
                  <a:lnTo>
                    <a:pt x="530771" y="6743"/>
                  </a:lnTo>
                  <a:lnTo>
                    <a:pt x="524014" y="0"/>
                  </a:lnTo>
                  <a:close/>
                </a:path>
              </a:pathLst>
            </a:custGeom>
            <a:solidFill>
              <a:srgbClr val="C2C4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426193" y="3909711"/>
              <a:ext cx="1414145" cy="115570"/>
            </a:xfrm>
            <a:custGeom>
              <a:avLst/>
              <a:gdLst/>
              <a:ahLst/>
              <a:cxnLst/>
              <a:rect l="l" t="t" r="r" b="b"/>
              <a:pathLst>
                <a:path w="1414145" h="115570">
                  <a:moveTo>
                    <a:pt x="1414081" y="0"/>
                  </a:moveTo>
                  <a:lnTo>
                    <a:pt x="0" y="0"/>
                  </a:lnTo>
                  <a:lnTo>
                    <a:pt x="14744" y="45551"/>
                  </a:lnTo>
                  <a:lnTo>
                    <a:pt x="43854" y="82205"/>
                  </a:lnTo>
                  <a:lnTo>
                    <a:pt x="84015" y="106636"/>
                  </a:lnTo>
                  <a:lnTo>
                    <a:pt x="131914" y="115519"/>
                  </a:lnTo>
                  <a:lnTo>
                    <a:pt x="1282166" y="115519"/>
                  </a:lnTo>
                  <a:lnTo>
                    <a:pt x="1330065" y="106636"/>
                  </a:lnTo>
                  <a:lnTo>
                    <a:pt x="1370226" y="82205"/>
                  </a:lnTo>
                  <a:lnTo>
                    <a:pt x="1399336" y="45551"/>
                  </a:lnTo>
                  <a:lnTo>
                    <a:pt x="1414081" y="0"/>
                  </a:lnTo>
                  <a:close/>
                </a:path>
              </a:pathLst>
            </a:custGeom>
            <a:solidFill>
              <a:srgbClr val="E2E3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517051" y="3909453"/>
              <a:ext cx="1232535" cy="65405"/>
            </a:xfrm>
            <a:custGeom>
              <a:avLst/>
              <a:gdLst/>
              <a:ahLst/>
              <a:cxnLst/>
              <a:rect l="l" t="t" r="r" b="b"/>
              <a:pathLst>
                <a:path w="1232534" h="65404">
                  <a:moveTo>
                    <a:pt x="0" y="0"/>
                  </a:moveTo>
                  <a:lnTo>
                    <a:pt x="24028" y="46717"/>
                  </a:lnTo>
                  <a:lnTo>
                    <a:pt x="65049" y="65303"/>
                  </a:lnTo>
                  <a:lnTo>
                    <a:pt x="1164043" y="65303"/>
                  </a:lnTo>
                  <a:lnTo>
                    <a:pt x="1204467" y="44411"/>
                  </a:lnTo>
                  <a:lnTo>
                    <a:pt x="1232357" y="50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510392" y="3839384"/>
              <a:ext cx="1245870" cy="95885"/>
            </a:xfrm>
            <a:custGeom>
              <a:avLst/>
              <a:gdLst/>
              <a:ahLst/>
              <a:cxnLst/>
              <a:rect l="l" t="t" r="r" b="b"/>
              <a:pathLst>
                <a:path w="1245870" h="95885">
                  <a:moveTo>
                    <a:pt x="1197965" y="0"/>
                  </a:moveTo>
                  <a:lnTo>
                    <a:pt x="47713" y="0"/>
                  </a:lnTo>
                  <a:lnTo>
                    <a:pt x="29141" y="3749"/>
                  </a:lnTo>
                  <a:lnTo>
                    <a:pt x="13974" y="13974"/>
                  </a:lnTo>
                  <a:lnTo>
                    <a:pt x="3749" y="29141"/>
                  </a:lnTo>
                  <a:lnTo>
                    <a:pt x="0" y="47713"/>
                  </a:lnTo>
                  <a:lnTo>
                    <a:pt x="3749" y="66288"/>
                  </a:lnTo>
                  <a:lnTo>
                    <a:pt x="13974" y="81459"/>
                  </a:lnTo>
                  <a:lnTo>
                    <a:pt x="29141" y="91689"/>
                  </a:lnTo>
                  <a:lnTo>
                    <a:pt x="47713" y="95440"/>
                  </a:lnTo>
                  <a:lnTo>
                    <a:pt x="1197965" y="95440"/>
                  </a:lnTo>
                  <a:lnTo>
                    <a:pt x="1216538" y="91689"/>
                  </a:lnTo>
                  <a:lnTo>
                    <a:pt x="1231704" y="81459"/>
                  </a:lnTo>
                  <a:lnTo>
                    <a:pt x="1241930" y="66288"/>
                  </a:lnTo>
                  <a:lnTo>
                    <a:pt x="1245679" y="47713"/>
                  </a:lnTo>
                  <a:lnTo>
                    <a:pt x="1241930" y="29141"/>
                  </a:lnTo>
                  <a:lnTo>
                    <a:pt x="1231704" y="13974"/>
                  </a:lnTo>
                  <a:lnTo>
                    <a:pt x="1216538" y="3749"/>
                  </a:lnTo>
                  <a:lnTo>
                    <a:pt x="1197965" y="0"/>
                  </a:lnTo>
                  <a:close/>
                </a:path>
              </a:pathLst>
            </a:custGeom>
            <a:solidFill>
              <a:srgbClr val="CBCC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538746" y="385923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097" y="0"/>
                  </a:moveTo>
                  <a:lnTo>
                    <a:pt x="14236" y="0"/>
                  </a:lnTo>
                  <a:lnTo>
                    <a:pt x="6375" y="0"/>
                  </a:lnTo>
                  <a:lnTo>
                    <a:pt x="0" y="6375"/>
                  </a:lnTo>
                  <a:lnTo>
                    <a:pt x="0" y="22085"/>
                  </a:lnTo>
                  <a:lnTo>
                    <a:pt x="6375" y="28460"/>
                  </a:lnTo>
                  <a:lnTo>
                    <a:pt x="22097" y="28460"/>
                  </a:lnTo>
                  <a:lnTo>
                    <a:pt x="28473" y="22085"/>
                  </a:lnTo>
                  <a:lnTo>
                    <a:pt x="28473" y="6375"/>
                  </a:lnTo>
                  <a:lnTo>
                    <a:pt x="22097" y="0"/>
                  </a:lnTo>
                  <a:close/>
                </a:path>
              </a:pathLst>
            </a:custGeom>
            <a:solidFill>
              <a:srgbClr val="7DC2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586475" y="386006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098" y="0"/>
                  </a:moveTo>
                  <a:lnTo>
                    <a:pt x="14224" y="0"/>
                  </a:lnTo>
                  <a:lnTo>
                    <a:pt x="6362" y="0"/>
                  </a:lnTo>
                  <a:lnTo>
                    <a:pt x="0" y="6375"/>
                  </a:lnTo>
                  <a:lnTo>
                    <a:pt x="0" y="22098"/>
                  </a:lnTo>
                  <a:lnTo>
                    <a:pt x="6362" y="28460"/>
                  </a:lnTo>
                  <a:lnTo>
                    <a:pt x="22098" y="28460"/>
                  </a:lnTo>
                  <a:lnTo>
                    <a:pt x="28460" y="22098"/>
                  </a:lnTo>
                  <a:lnTo>
                    <a:pt x="28460" y="6375"/>
                  </a:lnTo>
                  <a:lnTo>
                    <a:pt x="22098" y="0"/>
                  </a:lnTo>
                  <a:close/>
                </a:path>
              </a:pathLst>
            </a:custGeom>
            <a:solidFill>
              <a:srgbClr val="E74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861327" y="4346449"/>
              <a:ext cx="493395" cy="493395"/>
            </a:xfrm>
            <a:custGeom>
              <a:avLst/>
              <a:gdLst/>
              <a:ahLst/>
              <a:cxnLst/>
              <a:rect l="l" t="t" r="r" b="b"/>
              <a:pathLst>
                <a:path w="493395" h="493395">
                  <a:moveTo>
                    <a:pt x="246646" y="0"/>
                  </a:moveTo>
                  <a:lnTo>
                    <a:pt x="197088" y="5032"/>
                  </a:lnTo>
                  <a:lnTo>
                    <a:pt x="150859" y="19455"/>
                  </a:lnTo>
                  <a:lnTo>
                    <a:pt x="108972" y="42260"/>
                  </a:lnTo>
                  <a:lnTo>
                    <a:pt x="72436" y="72436"/>
                  </a:lnTo>
                  <a:lnTo>
                    <a:pt x="42260" y="108972"/>
                  </a:lnTo>
                  <a:lnTo>
                    <a:pt x="19455" y="150859"/>
                  </a:lnTo>
                  <a:lnTo>
                    <a:pt x="5032" y="197088"/>
                  </a:lnTo>
                  <a:lnTo>
                    <a:pt x="0" y="246646"/>
                  </a:lnTo>
                  <a:lnTo>
                    <a:pt x="5032" y="296188"/>
                  </a:lnTo>
                  <a:lnTo>
                    <a:pt x="19455" y="342363"/>
                  </a:lnTo>
                  <a:lnTo>
                    <a:pt x="42260" y="384173"/>
                  </a:lnTo>
                  <a:lnTo>
                    <a:pt x="72436" y="420620"/>
                  </a:lnTo>
                  <a:lnTo>
                    <a:pt x="108972" y="450706"/>
                  </a:lnTo>
                  <a:lnTo>
                    <a:pt x="150859" y="473432"/>
                  </a:lnTo>
                  <a:lnTo>
                    <a:pt x="197088" y="487799"/>
                  </a:lnTo>
                  <a:lnTo>
                    <a:pt x="246646" y="492810"/>
                  </a:lnTo>
                  <a:lnTo>
                    <a:pt x="296187" y="487799"/>
                  </a:lnTo>
                  <a:lnTo>
                    <a:pt x="342361" y="473432"/>
                  </a:lnTo>
                  <a:lnTo>
                    <a:pt x="384169" y="450706"/>
                  </a:lnTo>
                  <a:lnTo>
                    <a:pt x="420614" y="420620"/>
                  </a:lnTo>
                  <a:lnTo>
                    <a:pt x="450697" y="384173"/>
                  </a:lnTo>
                  <a:lnTo>
                    <a:pt x="473421" y="342363"/>
                  </a:lnTo>
                  <a:lnTo>
                    <a:pt x="487787" y="296188"/>
                  </a:lnTo>
                  <a:lnTo>
                    <a:pt x="492798" y="246646"/>
                  </a:lnTo>
                  <a:lnTo>
                    <a:pt x="487787" y="197088"/>
                  </a:lnTo>
                  <a:lnTo>
                    <a:pt x="473421" y="150859"/>
                  </a:lnTo>
                  <a:lnTo>
                    <a:pt x="450697" y="108972"/>
                  </a:lnTo>
                  <a:lnTo>
                    <a:pt x="420614" y="72436"/>
                  </a:lnTo>
                  <a:lnTo>
                    <a:pt x="384169" y="42260"/>
                  </a:lnTo>
                  <a:lnTo>
                    <a:pt x="342361" y="19455"/>
                  </a:lnTo>
                  <a:lnTo>
                    <a:pt x="296187" y="5032"/>
                  </a:lnTo>
                  <a:lnTo>
                    <a:pt x="246646" y="0"/>
                  </a:lnTo>
                  <a:close/>
                </a:path>
              </a:pathLst>
            </a:custGeom>
            <a:solidFill>
              <a:srgbClr val="7677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882332" y="4367456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225386" y="0"/>
                  </a:moveTo>
                  <a:lnTo>
                    <a:pt x="179950" y="4577"/>
                  </a:lnTo>
                  <a:lnTo>
                    <a:pt x="137636" y="17705"/>
                  </a:lnTo>
                  <a:lnTo>
                    <a:pt x="99350" y="38481"/>
                  </a:lnTo>
                  <a:lnTo>
                    <a:pt x="65997" y="65998"/>
                  </a:lnTo>
                  <a:lnTo>
                    <a:pt x="38480" y="99353"/>
                  </a:lnTo>
                  <a:lnTo>
                    <a:pt x="17705" y="137642"/>
                  </a:lnTo>
                  <a:lnTo>
                    <a:pt x="4577" y="179958"/>
                  </a:lnTo>
                  <a:lnTo>
                    <a:pt x="0" y="225399"/>
                  </a:lnTo>
                  <a:lnTo>
                    <a:pt x="4577" y="270679"/>
                  </a:lnTo>
                  <a:lnTo>
                    <a:pt x="17705" y="312921"/>
                  </a:lnTo>
                  <a:lnTo>
                    <a:pt x="38480" y="351199"/>
                  </a:lnTo>
                  <a:lnTo>
                    <a:pt x="65997" y="384590"/>
                  </a:lnTo>
                  <a:lnTo>
                    <a:pt x="99350" y="412170"/>
                  </a:lnTo>
                  <a:lnTo>
                    <a:pt x="137636" y="433014"/>
                  </a:lnTo>
                  <a:lnTo>
                    <a:pt x="179950" y="446199"/>
                  </a:lnTo>
                  <a:lnTo>
                    <a:pt x="225386" y="450799"/>
                  </a:lnTo>
                  <a:lnTo>
                    <a:pt x="270667" y="446199"/>
                  </a:lnTo>
                  <a:lnTo>
                    <a:pt x="312910" y="433014"/>
                  </a:lnTo>
                  <a:lnTo>
                    <a:pt x="351191" y="412170"/>
                  </a:lnTo>
                  <a:lnTo>
                    <a:pt x="384584" y="384590"/>
                  </a:lnTo>
                  <a:lnTo>
                    <a:pt x="412166" y="351199"/>
                  </a:lnTo>
                  <a:lnTo>
                    <a:pt x="433012" y="312921"/>
                  </a:lnTo>
                  <a:lnTo>
                    <a:pt x="446198" y="270679"/>
                  </a:lnTo>
                  <a:lnTo>
                    <a:pt x="450799" y="225399"/>
                  </a:lnTo>
                  <a:lnTo>
                    <a:pt x="446198" y="179958"/>
                  </a:lnTo>
                  <a:lnTo>
                    <a:pt x="433012" y="137642"/>
                  </a:lnTo>
                  <a:lnTo>
                    <a:pt x="412166" y="99353"/>
                  </a:lnTo>
                  <a:lnTo>
                    <a:pt x="384584" y="65998"/>
                  </a:lnTo>
                  <a:lnTo>
                    <a:pt x="351191" y="38481"/>
                  </a:lnTo>
                  <a:lnTo>
                    <a:pt x="312910" y="17705"/>
                  </a:lnTo>
                  <a:lnTo>
                    <a:pt x="270667" y="4577"/>
                  </a:lnTo>
                  <a:lnTo>
                    <a:pt x="225386" y="0"/>
                  </a:lnTo>
                  <a:close/>
                </a:path>
              </a:pathLst>
            </a:custGeom>
            <a:solidFill>
              <a:srgbClr val="91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893596" y="4378729"/>
              <a:ext cx="428625" cy="428625"/>
            </a:xfrm>
            <a:custGeom>
              <a:avLst/>
              <a:gdLst/>
              <a:ahLst/>
              <a:cxnLst/>
              <a:rect l="l" t="t" r="r" b="b"/>
              <a:pathLst>
                <a:path w="428625" h="428625">
                  <a:moveTo>
                    <a:pt x="214122" y="0"/>
                  </a:moveTo>
                  <a:lnTo>
                    <a:pt x="165179" y="5680"/>
                  </a:lnTo>
                  <a:lnTo>
                    <a:pt x="120170" y="21849"/>
                  </a:lnTo>
                  <a:lnTo>
                    <a:pt x="80404" y="47194"/>
                  </a:lnTo>
                  <a:lnTo>
                    <a:pt x="47194" y="80404"/>
                  </a:lnTo>
                  <a:lnTo>
                    <a:pt x="21849" y="120170"/>
                  </a:lnTo>
                  <a:lnTo>
                    <a:pt x="5680" y="165179"/>
                  </a:lnTo>
                  <a:lnTo>
                    <a:pt x="0" y="214121"/>
                  </a:lnTo>
                  <a:lnTo>
                    <a:pt x="5680" y="263068"/>
                  </a:lnTo>
                  <a:lnTo>
                    <a:pt x="21849" y="308081"/>
                  </a:lnTo>
                  <a:lnTo>
                    <a:pt x="47194" y="347849"/>
                  </a:lnTo>
                  <a:lnTo>
                    <a:pt x="80404" y="381061"/>
                  </a:lnTo>
                  <a:lnTo>
                    <a:pt x="120170" y="406407"/>
                  </a:lnTo>
                  <a:lnTo>
                    <a:pt x="165179" y="422575"/>
                  </a:lnTo>
                  <a:lnTo>
                    <a:pt x="214122" y="428256"/>
                  </a:lnTo>
                  <a:lnTo>
                    <a:pt x="263069" y="422575"/>
                  </a:lnTo>
                  <a:lnTo>
                    <a:pt x="308084" y="406407"/>
                  </a:lnTo>
                  <a:lnTo>
                    <a:pt x="347854" y="381061"/>
                  </a:lnTo>
                  <a:lnTo>
                    <a:pt x="381069" y="347849"/>
                  </a:lnTo>
                  <a:lnTo>
                    <a:pt x="406417" y="308081"/>
                  </a:lnTo>
                  <a:lnTo>
                    <a:pt x="422587" y="263068"/>
                  </a:lnTo>
                  <a:lnTo>
                    <a:pt x="428269" y="214121"/>
                  </a:lnTo>
                  <a:lnTo>
                    <a:pt x="422587" y="165179"/>
                  </a:lnTo>
                  <a:lnTo>
                    <a:pt x="406417" y="120170"/>
                  </a:lnTo>
                  <a:lnTo>
                    <a:pt x="381069" y="80404"/>
                  </a:lnTo>
                  <a:lnTo>
                    <a:pt x="347854" y="47194"/>
                  </a:lnTo>
                  <a:lnTo>
                    <a:pt x="308084" y="21849"/>
                  </a:lnTo>
                  <a:lnTo>
                    <a:pt x="263069" y="5680"/>
                  </a:lnTo>
                  <a:lnTo>
                    <a:pt x="214122" y="0"/>
                  </a:lnTo>
                  <a:close/>
                </a:path>
              </a:pathLst>
            </a:custGeom>
            <a:solidFill>
              <a:srgbClr val="FFF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94470" y="4479593"/>
              <a:ext cx="195238" cy="21689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907117" y="4392764"/>
              <a:ext cx="400685" cy="400685"/>
            </a:xfrm>
            <a:custGeom>
              <a:avLst/>
              <a:gdLst/>
              <a:ahLst/>
              <a:cxnLst/>
              <a:rect l="l" t="t" r="r" b="b"/>
              <a:pathLst>
                <a:path w="400684" h="400685">
                  <a:moveTo>
                    <a:pt x="35204" y="193090"/>
                  </a:moveTo>
                  <a:lnTo>
                    <a:pt x="29921" y="187807"/>
                  </a:lnTo>
                  <a:lnTo>
                    <a:pt x="23469" y="187807"/>
                  </a:lnTo>
                  <a:lnTo>
                    <a:pt x="5270" y="187807"/>
                  </a:lnTo>
                  <a:lnTo>
                    <a:pt x="0" y="193090"/>
                  </a:lnTo>
                  <a:lnTo>
                    <a:pt x="0" y="205994"/>
                  </a:lnTo>
                  <a:lnTo>
                    <a:pt x="5270" y="211277"/>
                  </a:lnTo>
                  <a:lnTo>
                    <a:pt x="29921" y="211277"/>
                  </a:lnTo>
                  <a:lnTo>
                    <a:pt x="35204" y="205994"/>
                  </a:lnTo>
                  <a:lnTo>
                    <a:pt x="35204" y="193090"/>
                  </a:lnTo>
                  <a:close/>
                </a:path>
                <a:path w="400684" h="400685">
                  <a:moveTo>
                    <a:pt x="212737" y="370611"/>
                  </a:moveTo>
                  <a:lnTo>
                    <a:pt x="207454" y="365328"/>
                  </a:lnTo>
                  <a:lnTo>
                    <a:pt x="201002" y="365328"/>
                  </a:lnTo>
                  <a:lnTo>
                    <a:pt x="194551" y="365328"/>
                  </a:lnTo>
                  <a:lnTo>
                    <a:pt x="189268" y="370611"/>
                  </a:lnTo>
                  <a:lnTo>
                    <a:pt x="189268" y="395262"/>
                  </a:lnTo>
                  <a:lnTo>
                    <a:pt x="194551" y="400545"/>
                  </a:lnTo>
                  <a:lnTo>
                    <a:pt x="207454" y="400545"/>
                  </a:lnTo>
                  <a:lnTo>
                    <a:pt x="212737" y="395262"/>
                  </a:lnTo>
                  <a:lnTo>
                    <a:pt x="212737" y="370611"/>
                  </a:lnTo>
                  <a:close/>
                </a:path>
                <a:path w="400684" h="400685">
                  <a:moveTo>
                    <a:pt x="212737" y="5283"/>
                  </a:moveTo>
                  <a:lnTo>
                    <a:pt x="207454" y="0"/>
                  </a:lnTo>
                  <a:lnTo>
                    <a:pt x="201002" y="0"/>
                  </a:lnTo>
                  <a:lnTo>
                    <a:pt x="194551" y="0"/>
                  </a:lnTo>
                  <a:lnTo>
                    <a:pt x="189268" y="5283"/>
                  </a:lnTo>
                  <a:lnTo>
                    <a:pt x="189268" y="29921"/>
                  </a:lnTo>
                  <a:lnTo>
                    <a:pt x="194551" y="35204"/>
                  </a:lnTo>
                  <a:lnTo>
                    <a:pt x="207454" y="35204"/>
                  </a:lnTo>
                  <a:lnTo>
                    <a:pt x="212737" y="29921"/>
                  </a:lnTo>
                  <a:lnTo>
                    <a:pt x="212737" y="5283"/>
                  </a:lnTo>
                  <a:close/>
                </a:path>
                <a:path w="400684" h="400685">
                  <a:moveTo>
                    <a:pt x="400532" y="193814"/>
                  </a:moveTo>
                  <a:lnTo>
                    <a:pt x="395249" y="188531"/>
                  </a:lnTo>
                  <a:lnTo>
                    <a:pt x="388797" y="188531"/>
                  </a:lnTo>
                  <a:lnTo>
                    <a:pt x="370611" y="188531"/>
                  </a:lnTo>
                  <a:lnTo>
                    <a:pt x="365328" y="193814"/>
                  </a:lnTo>
                  <a:lnTo>
                    <a:pt x="365328" y="206730"/>
                  </a:lnTo>
                  <a:lnTo>
                    <a:pt x="370611" y="212013"/>
                  </a:lnTo>
                  <a:lnTo>
                    <a:pt x="395249" y="212013"/>
                  </a:lnTo>
                  <a:lnTo>
                    <a:pt x="400532" y="206730"/>
                  </a:lnTo>
                  <a:lnTo>
                    <a:pt x="400532" y="193814"/>
                  </a:lnTo>
                  <a:close/>
                </a:path>
              </a:pathLst>
            </a:custGeom>
            <a:solidFill>
              <a:srgbClr val="7677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430341" y="4287330"/>
              <a:ext cx="906144" cy="604520"/>
            </a:xfrm>
            <a:custGeom>
              <a:avLst/>
              <a:gdLst/>
              <a:ahLst/>
              <a:cxnLst/>
              <a:rect l="l" t="t" r="r" b="b"/>
              <a:pathLst>
                <a:path w="906145" h="604520">
                  <a:moveTo>
                    <a:pt x="899756" y="0"/>
                  </a:moveTo>
                  <a:lnTo>
                    <a:pt x="892022" y="0"/>
                  </a:lnTo>
                  <a:lnTo>
                    <a:pt x="6273" y="0"/>
                  </a:lnTo>
                  <a:lnTo>
                    <a:pt x="0" y="6273"/>
                  </a:lnTo>
                  <a:lnTo>
                    <a:pt x="0" y="598157"/>
                  </a:lnTo>
                  <a:lnTo>
                    <a:pt x="6273" y="604431"/>
                  </a:lnTo>
                  <a:lnTo>
                    <a:pt x="899756" y="604431"/>
                  </a:lnTo>
                  <a:lnTo>
                    <a:pt x="906018" y="598157"/>
                  </a:lnTo>
                  <a:lnTo>
                    <a:pt x="906018" y="6273"/>
                  </a:lnTo>
                  <a:lnTo>
                    <a:pt x="899756" y="0"/>
                  </a:lnTo>
                  <a:close/>
                </a:path>
              </a:pathLst>
            </a:custGeom>
            <a:solidFill>
              <a:srgbClr val="74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9491" y="4389310"/>
              <a:ext cx="112788" cy="148717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061109" y="4350714"/>
              <a:ext cx="217804" cy="251460"/>
            </a:xfrm>
            <a:custGeom>
              <a:avLst/>
              <a:gdLst/>
              <a:ahLst/>
              <a:cxnLst/>
              <a:rect l="l" t="t" r="r" b="b"/>
              <a:pathLst>
                <a:path w="217804" h="251460">
                  <a:moveTo>
                    <a:pt x="217551" y="0"/>
                  </a:moveTo>
                  <a:lnTo>
                    <a:pt x="200672" y="0"/>
                  </a:lnTo>
                  <a:lnTo>
                    <a:pt x="200672" y="17780"/>
                  </a:lnTo>
                  <a:lnTo>
                    <a:pt x="200672" y="233680"/>
                  </a:lnTo>
                  <a:lnTo>
                    <a:pt x="16903" y="233680"/>
                  </a:lnTo>
                  <a:lnTo>
                    <a:pt x="16903" y="17780"/>
                  </a:lnTo>
                  <a:lnTo>
                    <a:pt x="200672" y="17780"/>
                  </a:lnTo>
                  <a:lnTo>
                    <a:pt x="200672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233680"/>
                  </a:lnTo>
                  <a:lnTo>
                    <a:pt x="0" y="251460"/>
                  </a:lnTo>
                  <a:lnTo>
                    <a:pt x="217551" y="251460"/>
                  </a:lnTo>
                  <a:lnTo>
                    <a:pt x="217551" y="234137"/>
                  </a:lnTo>
                  <a:lnTo>
                    <a:pt x="217551" y="233680"/>
                  </a:lnTo>
                  <a:lnTo>
                    <a:pt x="217551" y="17780"/>
                  </a:lnTo>
                  <a:lnTo>
                    <a:pt x="2175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504328" y="4340008"/>
              <a:ext cx="497205" cy="491490"/>
            </a:xfrm>
            <a:custGeom>
              <a:avLst/>
              <a:gdLst/>
              <a:ahLst/>
              <a:cxnLst/>
              <a:rect l="l" t="t" r="r" b="b"/>
              <a:pathLst>
                <a:path w="497204" h="491489">
                  <a:moveTo>
                    <a:pt x="158750" y="0"/>
                  </a:moveTo>
                  <a:lnTo>
                    <a:pt x="0" y="0"/>
                  </a:lnTo>
                  <a:lnTo>
                    <a:pt x="0" y="50774"/>
                  </a:lnTo>
                  <a:lnTo>
                    <a:pt x="158750" y="50774"/>
                  </a:lnTo>
                  <a:lnTo>
                    <a:pt x="158750" y="0"/>
                  </a:lnTo>
                  <a:close/>
                </a:path>
                <a:path w="497204" h="491489">
                  <a:moveTo>
                    <a:pt x="496582" y="469011"/>
                  </a:moveTo>
                  <a:lnTo>
                    <a:pt x="246418" y="469011"/>
                  </a:lnTo>
                  <a:lnTo>
                    <a:pt x="246418" y="490931"/>
                  </a:lnTo>
                  <a:lnTo>
                    <a:pt x="496582" y="490931"/>
                  </a:lnTo>
                  <a:lnTo>
                    <a:pt x="496582" y="469011"/>
                  </a:lnTo>
                  <a:close/>
                </a:path>
                <a:path w="497204" h="491489">
                  <a:moveTo>
                    <a:pt x="496582" y="300951"/>
                  </a:moveTo>
                  <a:lnTo>
                    <a:pt x="246418" y="300951"/>
                  </a:lnTo>
                  <a:lnTo>
                    <a:pt x="246418" y="376453"/>
                  </a:lnTo>
                  <a:lnTo>
                    <a:pt x="496582" y="376453"/>
                  </a:lnTo>
                  <a:lnTo>
                    <a:pt x="496582" y="300951"/>
                  </a:lnTo>
                  <a:close/>
                </a:path>
              </a:pathLst>
            </a:custGeom>
            <a:solidFill>
              <a:srgbClr val="D2D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750746" y="4745278"/>
              <a:ext cx="250190" cy="46355"/>
            </a:xfrm>
            <a:custGeom>
              <a:avLst/>
              <a:gdLst/>
              <a:ahLst/>
              <a:cxnLst/>
              <a:rect l="l" t="t" r="r" b="b"/>
              <a:pathLst>
                <a:path w="250190" h="46354">
                  <a:moveTo>
                    <a:pt x="250177" y="0"/>
                  </a:moveTo>
                  <a:lnTo>
                    <a:pt x="0" y="0"/>
                  </a:lnTo>
                  <a:lnTo>
                    <a:pt x="0" y="45897"/>
                  </a:lnTo>
                  <a:lnTo>
                    <a:pt x="250177" y="45897"/>
                  </a:lnTo>
                  <a:lnTo>
                    <a:pt x="2501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539761" y="4459604"/>
              <a:ext cx="96520" cy="87630"/>
            </a:xfrm>
            <a:custGeom>
              <a:avLst/>
              <a:gdLst/>
              <a:ahLst/>
              <a:cxnLst/>
              <a:rect l="l" t="t" r="r" b="b"/>
              <a:pathLst>
                <a:path w="96520" h="87629">
                  <a:moveTo>
                    <a:pt x="96240" y="53174"/>
                  </a:moveTo>
                  <a:lnTo>
                    <a:pt x="0" y="53174"/>
                  </a:lnTo>
                  <a:lnTo>
                    <a:pt x="0" y="87401"/>
                  </a:lnTo>
                  <a:lnTo>
                    <a:pt x="96240" y="87401"/>
                  </a:lnTo>
                  <a:lnTo>
                    <a:pt x="96240" y="53174"/>
                  </a:lnTo>
                  <a:close/>
                </a:path>
                <a:path w="96520" h="87629">
                  <a:moveTo>
                    <a:pt x="96240" y="23304"/>
                  </a:moveTo>
                  <a:lnTo>
                    <a:pt x="0" y="23304"/>
                  </a:lnTo>
                  <a:lnTo>
                    <a:pt x="0" y="36410"/>
                  </a:lnTo>
                  <a:lnTo>
                    <a:pt x="96240" y="36410"/>
                  </a:lnTo>
                  <a:lnTo>
                    <a:pt x="96240" y="23304"/>
                  </a:lnTo>
                  <a:close/>
                </a:path>
                <a:path w="96520" h="87629">
                  <a:moveTo>
                    <a:pt x="96240" y="0"/>
                  </a:moveTo>
                  <a:lnTo>
                    <a:pt x="0" y="0"/>
                  </a:lnTo>
                  <a:lnTo>
                    <a:pt x="0" y="13106"/>
                  </a:lnTo>
                  <a:lnTo>
                    <a:pt x="96240" y="13106"/>
                  </a:lnTo>
                  <a:lnTo>
                    <a:pt x="96240" y="0"/>
                  </a:lnTo>
                  <a:close/>
                </a:path>
              </a:pathLst>
            </a:custGeom>
            <a:solidFill>
              <a:srgbClr val="D2D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504328" y="4426914"/>
              <a:ext cx="177165" cy="172720"/>
            </a:xfrm>
            <a:custGeom>
              <a:avLst/>
              <a:gdLst/>
              <a:ahLst/>
              <a:cxnLst/>
              <a:rect l="l" t="t" r="r" b="b"/>
              <a:pathLst>
                <a:path w="177165" h="172720">
                  <a:moveTo>
                    <a:pt x="176822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0" y="161290"/>
                  </a:lnTo>
                  <a:lnTo>
                    <a:pt x="0" y="172720"/>
                  </a:lnTo>
                  <a:lnTo>
                    <a:pt x="176822" y="172720"/>
                  </a:lnTo>
                  <a:lnTo>
                    <a:pt x="176822" y="161328"/>
                  </a:lnTo>
                  <a:lnTo>
                    <a:pt x="176822" y="11455"/>
                  </a:lnTo>
                  <a:lnTo>
                    <a:pt x="162674" y="11455"/>
                  </a:lnTo>
                  <a:lnTo>
                    <a:pt x="162674" y="161290"/>
                  </a:lnTo>
                  <a:lnTo>
                    <a:pt x="14147" y="161290"/>
                  </a:lnTo>
                  <a:lnTo>
                    <a:pt x="14147" y="11430"/>
                  </a:lnTo>
                  <a:lnTo>
                    <a:pt x="176822" y="11430"/>
                  </a:lnTo>
                  <a:lnTo>
                    <a:pt x="1768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6411" y="4338136"/>
              <a:ext cx="175931" cy="25995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8541" y="4667009"/>
              <a:ext cx="135204" cy="167766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00628" y="4657585"/>
              <a:ext cx="137015" cy="17024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8489094" y="4287330"/>
              <a:ext cx="489584" cy="604520"/>
            </a:xfrm>
            <a:custGeom>
              <a:avLst/>
              <a:gdLst/>
              <a:ahLst/>
              <a:cxnLst/>
              <a:rect l="l" t="t" r="r" b="b"/>
              <a:pathLst>
                <a:path w="489584" h="604520">
                  <a:moveTo>
                    <a:pt x="482790" y="0"/>
                  </a:moveTo>
                  <a:lnTo>
                    <a:pt x="475056" y="0"/>
                  </a:lnTo>
                  <a:lnTo>
                    <a:pt x="6261" y="0"/>
                  </a:lnTo>
                  <a:lnTo>
                    <a:pt x="0" y="6273"/>
                  </a:lnTo>
                  <a:lnTo>
                    <a:pt x="0" y="598157"/>
                  </a:lnTo>
                  <a:lnTo>
                    <a:pt x="6261" y="604431"/>
                  </a:lnTo>
                  <a:lnTo>
                    <a:pt x="482790" y="604431"/>
                  </a:lnTo>
                  <a:lnTo>
                    <a:pt x="489051" y="598157"/>
                  </a:lnTo>
                  <a:lnTo>
                    <a:pt x="489051" y="6273"/>
                  </a:lnTo>
                  <a:lnTo>
                    <a:pt x="482790" y="0"/>
                  </a:lnTo>
                  <a:close/>
                </a:path>
              </a:pathLst>
            </a:custGeom>
            <a:solidFill>
              <a:srgbClr val="FCEE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534235" y="4388065"/>
              <a:ext cx="415925" cy="464820"/>
            </a:xfrm>
            <a:custGeom>
              <a:avLst/>
              <a:gdLst/>
              <a:ahLst/>
              <a:cxnLst/>
              <a:rect l="l" t="t" r="r" b="b"/>
              <a:pathLst>
                <a:path w="415925" h="464820">
                  <a:moveTo>
                    <a:pt x="404876" y="136372"/>
                  </a:moveTo>
                  <a:lnTo>
                    <a:pt x="325259" y="136372"/>
                  </a:lnTo>
                  <a:lnTo>
                    <a:pt x="325259" y="148717"/>
                  </a:lnTo>
                  <a:lnTo>
                    <a:pt x="404876" y="148717"/>
                  </a:lnTo>
                  <a:lnTo>
                    <a:pt x="404876" y="136372"/>
                  </a:lnTo>
                  <a:close/>
                </a:path>
                <a:path w="415925" h="464820">
                  <a:moveTo>
                    <a:pt x="404876" y="108153"/>
                  </a:moveTo>
                  <a:lnTo>
                    <a:pt x="325259" y="108153"/>
                  </a:lnTo>
                  <a:lnTo>
                    <a:pt x="325259" y="120497"/>
                  </a:lnTo>
                  <a:lnTo>
                    <a:pt x="404876" y="120497"/>
                  </a:lnTo>
                  <a:lnTo>
                    <a:pt x="404876" y="108153"/>
                  </a:lnTo>
                  <a:close/>
                </a:path>
                <a:path w="415925" h="464820">
                  <a:moveTo>
                    <a:pt x="404876" y="78994"/>
                  </a:moveTo>
                  <a:lnTo>
                    <a:pt x="325259" y="78994"/>
                  </a:lnTo>
                  <a:lnTo>
                    <a:pt x="325259" y="91338"/>
                  </a:lnTo>
                  <a:lnTo>
                    <a:pt x="404876" y="91338"/>
                  </a:lnTo>
                  <a:lnTo>
                    <a:pt x="404876" y="78994"/>
                  </a:lnTo>
                  <a:close/>
                </a:path>
                <a:path w="415925" h="464820">
                  <a:moveTo>
                    <a:pt x="404876" y="53606"/>
                  </a:moveTo>
                  <a:lnTo>
                    <a:pt x="325259" y="53606"/>
                  </a:lnTo>
                  <a:lnTo>
                    <a:pt x="325259" y="65951"/>
                  </a:lnTo>
                  <a:lnTo>
                    <a:pt x="404876" y="65951"/>
                  </a:lnTo>
                  <a:lnTo>
                    <a:pt x="404876" y="53606"/>
                  </a:lnTo>
                  <a:close/>
                </a:path>
                <a:path w="415925" h="464820">
                  <a:moveTo>
                    <a:pt x="404876" y="27266"/>
                  </a:moveTo>
                  <a:lnTo>
                    <a:pt x="325259" y="27266"/>
                  </a:lnTo>
                  <a:lnTo>
                    <a:pt x="325259" y="39611"/>
                  </a:lnTo>
                  <a:lnTo>
                    <a:pt x="404876" y="39611"/>
                  </a:lnTo>
                  <a:lnTo>
                    <a:pt x="404876" y="27266"/>
                  </a:lnTo>
                  <a:close/>
                </a:path>
                <a:path w="415925" h="464820">
                  <a:moveTo>
                    <a:pt x="404876" y="0"/>
                  </a:moveTo>
                  <a:lnTo>
                    <a:pt x="325259" y="0"/>
                  </a:lnTo>
                  <a:lnTo>
                    <a:pt x="325259" y="12344"/>
                  </a:lnTo>
                  <a:lnTo>
                    <a:pt x="404876" y="12344"/>
                  </a:lnTo>
                  <a:lnTo>
                    <a:pt x="404876" y="0"/>
                  </a:lnTo>
                  <a:close/>
                </a:path>
                <a:path w="415925" h="464820">
                  <a:moveTo>
                    <a:pt x="415696" y="405892"/>
                  </a:moveTo>
                  <a:lnTo>
                    <a:pt x="0" y="405892"/>
                  </a:lnTo>
                  <a:lnTo>
                    <a:pt x="0" y="464197"/>
                  </a:lnTo>
                  <a:lnTo>
                    <a:pt x="415696" y="464197"/>
                  </a:lnTo>
                  <a:lnTo>
                    <a:pt x="415696" y="405892"/>
                  </a:lnTo>
                  <a:close/>
                </a:path>
              </a:pathLst>
            </a:custGeom>
            <a:solidFill>
              <a:srgbClr val="D2D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527960" y="4329175"/>
              <a:ext cx="415925" cy="24765"/>
            </a:xfrm>
            <a:custGeom>
              <a:avLst/>
              <a:gdLst/>
              <a:ahLst/>
              <a:cxnLst/>
              <a:rect l="l" t="t" r="r" b="b"/>
              <a:pathLst>
                <a:path w="415925" h="24764">
                  <a:moveTo>
                    <a:pt x="415709" y="0"/>
                  </a:moveTo>
                  <a:lnTo>
                    <a:pt x="0" y="0"/>
                  </a:lnTo>
                  <a:lnTo>
                    <a:pt x="0" y="24142"/>
                  </a:lnTo>
                  <a:lnTo>
                    <a:pt x="415709" y="24142"/>
                  </a:lnTo>
                  <a:lnTo>
                    <a:pt x="4157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534235" y="4601375"/>
              <a:ext cx="387350" cy="158750"/>
            </a:xfrm>
            <a:custGeom>
              <a:avLst/>
              <a:gdLst/>
              <a:ahLst/>
              <a:cxnLst/>
              <a:rect l="l" t="t" r="r" b="b"/>
              <a:pathLst>
                <a:path w="387350" h="158750">
                  <a:moveTo>
                    <a:pt x="274624" y="141782"/>
                  </a:moveTo>
                  <a:lnTo>
                    <a:pt x="0" y="141782"/>
                  </a:lnTo>
                  <a:lnTo>
                    <a:pt x="0" y="158711"/>
                  </a:lnTo>
                  <a:lnTo>
                    <a:pt x="274624" y="158711"/>
                  </a:lnTo>
                  <a:lnTo>
                    <a:pt x="274624" y="141782"/>
                  </a:lnTo>
                  <a:close/>
                </a:path>
                <a:path w="387350" h="158750">
                  <a:moveTo>
                    <a:pt x="274624" y="11988"/>
                  </a:moveTo>
                  <a:lnTo>
                    <a:pt x="0" y="11988"/>
                  </a:lnTo>
                  <a:lnTo>
                    <a:pt x="0" y="70307"/>
                  </a:lnTo>
                  <a:lnTo>
                    <a:pt x="274624" y="70307"/>
                  </a:lnTo>
                  <a:lnTo>
                    <a:pt x="274624" y="11988"/>
                  </a:lnTo>
                  <a:close/>
                </a:path>
                <a:path w="387350" h="158750">
                  <a:moveTo>
                    <a:pt x="386867" y="72415"/>
                  </a:moveTo>
                  <a:lnTo>
                    <a:pt x="345008" y="72415"/>
                  </a:lnTo>
                  <a:lnTo>
                    <a:pt x="345008" y="91706"/>
                  </a:lnTo>
                  <a:lnTo>
                    <a:pt x="386867" y="91706"/>
                  </a:lnTo>
                  <a:lnTo>
                    <a:pt x="386867" y="72415"/>
                  </a:lnTo>
                  <a:close/>
                </a:path>
                <a:path w="387350" h="158750">
                  <a:moveTo>
                    <a:pt x="386867" y="35737"/>
                  </a:moveTo>
                  <a:lnTo>
                    <a:pt x="345008" y="35737"/>
                  </a:lnTo>
                  <a:lnTo>
                    <a:pt x="345008" y="55029"/>
                  </a:lnTo>
                  <a:lnTo>
                    <a:pt x="386867" y="55029"/>
                  </a:lnTo>
                  <a:lnTo>
                    <a:pt x="386867" y="35737"/>
                  </a:lnTo>
                  <a:close/>
                </a:path>
                <a:path w="387350" h="158750">
                  <a:moveTo>
                    <a:pt x="386867" y="0"/>
                  </a:moveTo>
                  <a:lnTo>
                    <a:pt x="345008" y="0"/>
                  </a:lnTo>
                  <a:lnTo>
                    <a:pt x="345008" y="19291"/>
                  </a:lnTo>
                  <a:lnTo>
                    <a:pt x="386867" y="19291"/>
                  </a:lnTo>
                  <a:lnTo>
                    <a:pt x="386867" y="0"/>
                  </a:lnTo>
                  <a:close/>
                </a:path>
              </a:pathLst>
            </a:custGeom>
            <a:solidFill>
              <a:srgbClr val="D2D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534234" y="4693932"/>
              <a:ext cx="274955" cy="35560"/>
            </a:xfrm>
            <a:custGeom>
              <a:avLst/>
              <a:gdLst/>
              <a:ahLst/>
              <a:cxnLst/>
              <a:rect l="l" t="t" r="r" b="b"/>
              <a:pathLst>
                <a:path w="274954" h="35560">
                  <a:moveTo>
                    <a:pt x="274624" y="0"/>
                  </a:moveTo>
                  <a:lnTo>
                    <a:pt x="0" y="0"/>
                  </a:lnTo>
                  <a:lnTo>
                    <a:pt x="0" y="35445"/>
                  </a:lnTo>
                  <a:lnTo>
                    <a:pt x="274624" y="35445"/>
                  </a:lnTo>
                  <a:lnTo>
                    <a:pt x="2746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847544" y="4566614"/>
              <a:ext cx="100965" cy="204470"/>
            </a:xfrm>
            <a:custGeom>
              <a:avLst/>
              <a:gdLst/>
              <a:ahLst/>
              <a:cxnLst/>
              <a:rect l="l" t="t" r="r" b="b"/>
              <a:pathLst>
                <a:path w="100965" h="204470">
                  <a:moveTo>
                    <a:pt x="100507" y="0"/>
                  </a:moveTo>
                  <a:lnTo>
                    <a:pt x="85458" y="0"/>
                  </a:lnTo>
                  <a:lnTo>
                    <a:pt x="85458" y="15240"/>
                  </a:lnTo>
                  <a:lnTo>
                    <a:pt x="85458" y="189230"/>
                  </a:lnTo>
                  <a:lnTo>
                    <a:pt x="15049" y="189230"/>
                  </a:lnTo>
                  <a:lnTo>
                    <a:pt x="15049" y="15240"/>
                  </a:lnTo>
                  <a:lnTo>
                    <a:pt x="85458" y="15240"/>
                  </a:lnTo>
                  <a:lnTo>
                    <a:pt x="85458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189230"/>
                  </a:lnTo>
                  <a:lnTo>
                    <a:pt x="0" y="204470"/>
                  </a:lnTo>
                  <a:lnTo>
                    <a:pt x="100507" y="204470"/>
                  </a:lnTo>
                  <a:lnTo>
                    <a:pt x="100507" y="189712"/>
                  </a:lnTo>
                  <a:lnTo>
                    <a:pt x="100507" y="189230"/>
                  </a:lnTo>
                  <a:lnTo>
                    <a:pt x="100507" y="15240"/>
                  </a:lnTo>
                  <a:lnTo>
                    <a:pt x="100507" y="14782"/>
                  </a:lnTo>
                  <a:lnTo>
                    <a:pt x="100507" y="0"/>
                  </a:lnTo>
                  <a:close/>
                </a:path>
              </a:pathLst>
            </a:custGeom>
            <a:solidFill>
              <a:srgbClr val="74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97727" y="4392079"/>
              <a:ext cx="157573" cy="179511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9136907" y="4293516"/>
              <a:ext cx="489584" cy="604520"/>
            </a:xfrm>
            <a:custGeom>
              <a:avLst/>
              <a:gdLst/>
              <a:ahLst/>
              <a:cxnLst/>
              <a:rect l="l" t="t" r="r" b="b"/>
              <a:pathLst>
                <a:path w="489584" h="604520">
                  <a:moveTo>
                    <a:pt x="482803" y="0"/>
                  </a:moveTo>
                  <a:lnTo>
                    <a:pt x="475068" y="0"/>
                  </a:lnTo>
                  <a:lnTo>
                    <a:pt x="6273" y="0"/>
                  </a:lnTo>
                  <a:lnTo>
                    <a:pt x="0" y="6273"/>
                  </a:lnTo>
                  <a:lnTo>
                    <a:pt x="0" y="598157"/>
                  </a:lnTo>
                  <a:lnTo>
                    <a:pt x="6273" y="604431"/>
                  </a:lnTo>
                  <a:lnTo>
                    <a:pt x="482803" y="604431"/>
                  </a:lnTo>
                  <a:lnTo>
                    <a:pt x="489064" y="598157"/>
                  </a:lnTo>
                  <a:lnTo>
                    <a:pt x="489064" y="6273"/>
                  </a:lnTo>
                  <a:lnTo>
                    <a:pt x="482803" y="0"/>
                  </a:lnTo>
                  <a:close/>
                </a:path>
              </a:pathLst>
            </a:custGeom>
            <a:solidFill>
              <a:srgbClr val="74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446526" y="4414926"/>
              <a:ext cx="141605" cy="10795"/>
            </a:xfrm>
            <a:custGeom>
              <a:avLst/>
              <a:gdLst/>
              <a:ahLst/>
              <a:cxnLst/>
              <a:rect l="l" t="t" r="r" b="b"/>
              <a:pathLst>
                <a:path w="141604" h="10795">
                  <a:moveTo>
                    <a:pt x="141566" y="0"/>
                  </a:moveTo>
                  <a:lnTo>
                    <a:pt x="0" y="0"/>
                  </a:lnTo>
                  <a:lnTo>
                    <a:pt x="0" y="10579"/>
                  </a:lnTo>
                  <a:lnTo>
                    <a:pt x="141566" y="10579"/>
                  </a:lnTo>
                  <a:lnTo>
                    <a:pt x="141566" y="0"/>
                  </a:lnTo>
                  <a:close/>
                </a:path>
              </a:pathLst>
            </a:custGeom>
            <a:solidFill>
              <a:srgbClr val="A9A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174670" y="4340008"/>
              <a:ext cx="429895" cy="517525"/>
            </a:xfrm>
            <a:custGeom>
              <a:avLst/>
              <a:gdLst/>
              <a:ahLst/>
              <a:cxnLst/>
              <a:rect l="l" t="t" r="r" b="b"/>
              <a:pathLst>
                <a:path w="429895" h="517525">
                  <a:moveTo>
                    <a:pt x="109397" y="100088"/>
                  </a:moveTo>
                  <a:lnTo>
                    <a:pt x="2311" y="100088"/>
                  </a:lnTo>
                  <a:lnTo>
                    <a:pt x="2311" y="119011"/>
                  </a:lnTo>
                  <a:lnTo>
                    <a:pt x="109397" y="119011"/>
                  </a:lnTo>
                  <a:lnTo>
                    <a:pt x="109397" y="100088"/>
                  </a:lnTo>
                  <a:close/>
                </a:path>
                <a:path w="429895" h="517525">
                  <a:moveTo>
                    <a:pt x="109397" y="58280"/>
                  </a:moveTo>
                  <a:lnTo>
                    <a:pt x="2311" y="58280"/>
                  </a:lnTo>
                  <a:lnTo>
                    <a:pt x="2311" y="77203"/>
                  </a:lnTo>
                  <a:lnTo>
                    <a:pt x="109397" y="77203"/>
                  </a:lnTo>
                  <a:lnTo>
                    <a:pt x="109397" y="58280"/>
                  </a:lnTo>
                  <a:close/>
                </a:path>
                <a:path w="429895" h="517525">
                  <a:moveTo>
                    <a:pt x="132207" y="504926"/>
                  </a:moveTo>
                  <a:lnTo>
                    <a:pt x="0" y="504926"/>
                  </a:lnTo>
                  <a:lnTo>
                    <a:pt x="0" y="516940"/>
                  </a:lnTo>
                  <a:lnTo>
                    <a:pt x="132207" y="516940"/>
                  </a:lnTo>
                  <a:lnTo>
                    <a:pt x="132207" y="504926"/>
                  </a:lnTo>
                  <a:close/>
                </a:path>
                <a:path w="429895" h="517525">
                  <a:moveTo>
                    <a:pt x="132207" y="478358"/>
                  </a:moveTo>
                  <a:lnTo>
                    <a:pt x="0" y="478358"/>
                  </a:lnTo>
                  <a:lnTo>
                    <a:pt x="0" y="490372"/>
                  </a:lnTo>
                  <a:lnTo>
                    <a:pt x="132207" y="490372"/>
                  </a:lnTo>
                  <a:lnTo>
                    <a:pt x="132207" y="478358"/>
                  </a:lnTo>
                  <a:close/>
                </a:path>
                <a:path w="429895" h="517525">
                  <a:moveTo>
                    <a:pt x="413423" y="120840"/>
                  </a:moveTo>
                  <a:lnTo>
                    <a:pt x="271856" y="120840"/>
                  </a:lnTo>
                  <a:lnTo>
                    <a:pt x="271856" y="131419"/>
                  </a:lnTo>
                  <a:lnTo>
                    <a:pt x="413423" y="131419"/>
                  </a:lnTo>
                  <a:lnTo>
                    <a:pt x="413423" y="120840"/>
                  </a:lnTo>
                  <a:close/>
                </a:path>
                <a:path w="429895" h="517525">
                  <a:moveTo>
                    <a:pt x="413423" y="98272"/>
                  </a:moveTo>
                  <a:lnTo>
                    <a:pt x="271856" y="98272"/>
                  </a:lnTo>
                  <a:lnTo>
                    <a:pt x="271856" y="108851"/>
                  </a:lnTo>
                  <a:lnTo>
                    <a:pt x="413423" y="108851"/>
                  </a:lnTo>
                  <a:lnTo>
                    <a:pt x="413423" y="98272"/>
                  </a:lnTo>
                  <a:close/>
                </a:path>
                <a:path w="429895" h="517525">
                  <a:moveTo>
                    <a:pt x="418363" y="0"/>
                  </a:moveTo>
                  <a:lnTo>
                    <a:pt x="2667" y="0"/>
                  </a:lnTo>
                  <a:lnTo>
                    <a:pt x="2667" y="24142"/>
                  </a:lnTo>
                  <a:lnTo>
                    <a:pt x="418363" y="24142"/>
                  </a:lnTo>
                  <a:lnTo>
                    <a:pt x="418363" y="0"/>
                  </a:lnTo>
                  <a:close/>
                </a:path>
                <a:path w="429895" h="517525">
                  <a:moveTo>
                    <a:pt x="429285" y="481711"/>
                  </a:moveTo>
                  <a:lnTo>
                    <a:pt x="297065" y="481711"/>
                  </a:lnTo>
                  <a:lnTo>
                    <a:pt x="297065" y="493737"/>
                  </a:lnTo>
                  <a:lnTo>
                    <a:pt x="429285" y="493737"/>
                  </a:lnTo>
                  <a:lnTo>
                    <a:pt x="429285" y="481711"/>
                  </a:lnTo>
                  <a:close/>
                </a:path>
                <a:path w="429895" h="517525">
                  <a:moveTo>
                    <a:pt x="429285" y="455142"/>
                  </a:moveTo>
                  <a:lnTo>
                    <a:pt x="297065" y="455142"/>
                  </a:lnTo>
                  <a:lnTo>
                    <a:pt x="297065" y="467169"/>
                  </a:lnTo>
                  <a:lnTo>
                    <a:pt x="429285" y="467169"/>
                  </a:lnTo>
                  <a:lnTo>
                    <a:pt x="429285" y="4551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10471" y="4492095"/>
              <a:ext cx="358418" cy="315437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9324897" y="5921895"/>
              <a:ext cx="635635" cy="665480"/>
            </a:xfrm>
            <a:custGeom>
              <a:avLst/>
              <a:gdLst/>
              <a:ahLst/>
              <a:cxnLst/>
              <a:rect l="l" t="t" r="r" b="b"/>
              <a:pathLst>
                <a:path w="635634" h="665479">
                  <a:moveTo>
                    <a:pt x="536460" y="0"/>
                  </a:moveTo>
                  <a:lnTo>
                    <a:pt x="98894" y="0"/>
                  </a:lnTo>
                  <a:lnTo>
                    <a:pt x="60495" y="7805"/>
                  </a:lnTo>
                  <a:lnTo>
                    <a:pt x="29049" y="29056"/>
                  </a:lnTo>
                  <a:lnTo>
                    <a:pt x="7803" y="60505"/>
                  </a:lnTo>
                  <a:lnTo>
                    <a:pt x="0" y="98907"/>
                  </a:lnTo>
                  <a:lnTo>
                    <a:pt x="0" y="566432"/>
                  </a:lnTo>
                  <a:lnTo>
                    <a:pt x="7803" y="604834"/>
                  </a:lnTo>
                  <a:lnTo>
                    <a:pt x="29049" y="636284"/>
                  </a:lnTo>
                  <a:lnTo>
                    <a:pt x="60495" y="657535"/>
                  </a:lnTo>
                  <a:lnTo>
                    <a:pt x="98894" y="665340"/>
                  </a:lnTo>
                  <a:lnTo>
                    <a:pt x="536460" y="665340"/>
                  </a:lnTo>
                  <a:lnTo>
                    <a:pt x="574862" y="657535"/>
                  </a:lnTo>
                  <a:lnTo>
                    <a:pt x="606312" y="636284"/>
                  </a:lnTo>
                  <a:lnTo>
                    <a:pt x="627563" y="604834"/>
                  </a:lnTo>
                  <a:lnTo>
                    <a:pt x="635368" y="566432"/>
                  </a:lnTo>
                  <a:lnTo>
                    <a:pt x="635368" y="98907"/>
                  </a:lnTo>
                  <a:lnTo>
                    <a:pt x="627563" y="60505"/>
                  </a:lnTo>
                  <a:lnTo>
                    <a:pt x="606312" y="29056"/>
                  </a:lnTo>
                  <a:lnTo>
                    <a:pt x="574862" y="7805"/>
                  </a:lnTo>
                  <a:lnTo>
                    <a:pt x="536460" y="0"/>
                  </a:lnTo>
                  <a:close/>
                </a:path>
              </a:pathLst>
            </a:custGeom>
            <a:solidFill>
              <a:srgbClr val="009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268693" y="6452365"/>
              <a:ext cx="749300" cy="139700"/>
            </a:xfrm>
            <a:custGeom>
              <a:avLst/>
              <a:gdLst/>
              <a:ahLst/>
              <a:cxnLst/>
              <a:rect l="l" t="t" r="r" b="b"/>
              <a:pathLst>
                <a:path w="749300" h="139700">
                  <a:moveTo>
                    <a:pt x="683323" y="0"/>
                  </a:moveTo>
                  <a:lnTo>
                    <a:pt x="65938" y="0"/>
                  </a:lnTo>
                  <a:lnTo>
                    <a:pt x="40338" y="5202"/>
                  </a:lnTo>
                  <a:lnTo>
                    <a:pt x="19372" y="19367"/>
                  </a:lnTo>
                  <a:lnTo>
                    <a:pt x="5204" y="40333"/>
                  </a:lnTo>
                  <a:lnTo>
                    <a:pt x="0" y="65938"/>
                  </a:lnTo>
                  <a:lnTo>
                    <a:pt x="0" y="73431"/>
                  </a:lnTo>
                  <a:lnTo>
                    <a:pt x="5204" y="99028"/>
                  </a:lnTo>
                  <a:lnTo>
                    <a:pt x="19372" y="119991"/>
                  </a:lnTo>
                  <a:lnTo>
                    <a:pt x="40338" y="134155"/>
                  </a:lnTo>
                  <a:lnTo>
                    <a:pt x="65938" y="139357"/>
                  </a:lnTo>
                  <a:lnTo>
                    <a:pt x="683323" y="139357"/>
                  </a:lnTo>
                  <a:lnTo>
                    <a:pt x="708922" y="134155"/>
                  </a:lnTo>
                  <a:lnTo>
                    <a:pt x="729889" y="119991"/>
                  </a:lnTo>
                  <a:lnTo>
                    <a:pt x="744057" y="99028"/>
                  </a:lnTo>
                  <a:lnTo>
                    <a:pt x="749261" y="73431"/>
                  </a:lnTo>
                  <a:lnTo>
                    <a:pt x="749261" y="65938"/>
                  </a:lnTo>
                  <a:lnTo>
                    <a:pt x="744057" y="40333"/>
                  </a:lnTo>
                  <a:lnTo>
                    <a:pt x="729889" y="19367"/>
                  </a:lnTo>
                  <a:lnTo>
                    <a:pt x="708922" y="5202"/>
                  </a:lnTo>
                  <a:lnTo>
                    <a:pt x="683323" y="0"/>
                  </a:lnTo>
                  <a:close/>
                </a:path>
              </a:pathLst>
            </a:custGeom>
            <a:solidFill>
              <a:srgbClr val="00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9319649" y="6557261"/>
              <a:ext cx="48260" cy="427355"/>
            </a:xfrm>
            <a:custGeom>
              <a:avLst/>
              <a:gdLst/>
              <a:ahLst/>
              <a:cxnLst/>
              <a:rect l="l" t="t" r="r" b="b"/>
              <a:pathLst>
                <a:path w="48259" h="427354">
                  <a:moveTo>
                    <a:pt x="0" y="426747"/>
                  </a:moveTo>
                  <a:lnTo>
                    <a:pt x="47955" y="426747"/>
                  </a:lnTo>
                  <a:lnTo>
                    <a:pt x="47955" y="0"/>
                  </a:lnTo>
                  <a:lnTo>
                    <a:pt x="0" y="0"/>
                  </a:lnTo>
                  <a:lnTo>
                    <a:pt x="0" y="426747"/>
                  </a:lnTo>
                  <a:close/>
                </a:path>
              </a:pathLst>
            </a:custGeom>
            <a:solidFill>
              <a:srgbClr val="A9A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364605" y="6563715"/>
              <a:ext cx="48260" cy="420370"/>
            </a:xfrm>
            <a:custGeom>
              <a:avLst/>
              <a:gdLst/>
              <a:ahLst/>
              <a:cxnLst/>
              <a:rect l="l" t="t" r="r" b="b"/>
              <a:pathLst>
                <a:path w="48259" h="420370">
                  <a:moveTo>
                    <a:pt x="0" y="420293"/>
                  </a:moveTo>
                  <a:lnTo>
                    <a:pt x="47955" y="420293"/>
                  </a:lnTo>
                  <a:lnTo>
                    <a:pt x="47955" y="0"/>
                  </a:lnTo>
                  <a:lnTo>
                    <a:pt x="0" y="0"/>
                  </a:lnTo>
                  <a:lnTo>
                    <a:pt x="0" y="420293"/>
                  </a:lnTo>
                  <a:close/>
                </a:path>
              </a:pathLst>
            </a:custGeom>
            <a:solidFill>
              <a:srgbClr val="888A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922046" y="6557261"/>
              <a:ext cx="48260" cy="427355"/>
            </a:xfrm>
            <a:custGeom>
              <a:avLst/>
              <a:gdLst/>
              <a:ahLst/>
              <a:cxnLst/>
              <a:rect l="l" t="t" r="r" b="b"/>
              <a:pathLst>
                <a:path w="48259" h="427354">
                  <a:moveTo>
                    <a:pt x="0" y="426747"/>
                  </a:moveTo>
                  <a:lnTo>
                    <a:pt x="47955" y="426747"/>
                  </a:lnTo>
                  <a:lnTo>
                    <a:pt x="47955" y="0"/>
                  </a:lnTo>
                  <a:lnTo>
                    <a:pt x="0" y="0"/>
                  </a:lnTo>
                  <a:lnTo>
                    <a:pt x="0" y="426747"/>
                  </a:lnTo>
                  <a:close/>
                </a:path>
              </a:pathLst>
            </a:custGeom>
            <a:solidFill>
              <a:srgbClr val="A9A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893596" y="6563715"/>
              <a:ext cx="48260" cy="420370"/>
            </a:xfrm>
            <a:custGeom>
              <a:avLst/>
              <a:gdLst/>
              <a:ahLst/>
              <a:cxnLst/>
              <a:rect l="l" t="t" r="r" b="b"/>
              <a:pathLst>
                <a:path w="48259" h="420370">
                  <a:moveTo>
                    <a:pt x="0" y="420293"/>
                  </a:moveTo>
                  <a:lnTo>
                    <a:pt x="47955" y="420293"/>
                  </a:lnTo>
                  <a:lnTo>
                    <a:pt x="47955" y="0"/>
                  </a:lnTo>
                  <a:lnTo>
                    <a:pt x="0" y="0"/>
                  </a:lnTo>
                  <a:lnTo>
                    <a:pt x="0" y="420293"/>
                  </a:lnTo>
                  <a:close/>
                </a:path>
              </a:pathLst>
            </a:custGeom>
            <a:solidFill>
              <a:srgbClr val="888A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266458" y="6476343"/>
              <a:ext cx="752475" cy="144145"/>
            </a:xfrm>
            <a:custGeom>
              <a:avLst/>
              <a:gdLst/>
              <a:ahLst/>
              <a:cxnLst/>
              <a:rect l="l" t="t" r="r" b="b"/>
              <a:pathLst>
                <a:path w="752475" h="144145">
                  <a:moveTo>
                    <a:pt x="704291" y="0"/>
                  </a:moveTo>
                  <a:lnTo>
                    <a:pt x="47942" y="0"/>
                  </a:lnTo>
                  <a:lnTo>
                    <a:pt x="29328" y="3783"/>
                  </a:lnTo>
                  <a:lnTo>
                    <a:pt x="14084" y="14085"/>
                  </a:lnTo>
                  <a:lnTo>
                    <a:pt x="3783" y="29334"/>
                  </a:lnTo>
                  <a:lnTo>
                    <a:pt x="0" y="47955"/>
                  </a:lnTo>
                  <a:lnTo>
                    <a:pt x="0" y="95897"/>
                  </a:lnTo>
                  <a:lnTo>
                    <a:pt x="3783" y="114518"/>
                  </a:lnTo>
                  <a:lnTo>
                    <a:pt x="14084" y="129767"/>
                  </a:lnTo>
                  <a:lnTo>
                    <a:pt x="29328" y="140069"/>
                  </a:lnTo>
                  <a:lnTo>
                    <a:pt x="47942" y="143852"/>
                  </a:lnTo>
                  <a:lnTo>
                    <a:pt x="704291" y="143852"/>
                  </a:lnTo>
                  <a:lnTo>
                    <a:pt x="722912" y="140069"/>
                  </a:lnTo>
                  <a:lnTo>
                    <a:pt x="738160" y="129767"/>
                  </a:lnTo>
                  <a:lnTo>
                    <a:pt x="748462" y="114518"/>
                  </a:lnTo>
                  <a:lnTo>
                    <a:pt x="752246" y="95897"/>
                  </a:lnTo>
                  <a:lnTo>
                    <a:pt x="752246" y="47955"/>
                  </a:lnTo>
                  <a:lnTo>
                    <a:pt x="748462" y="29334"/>
                  </a:lnTo>
                  <a:lnTo>
                    <a:pt x="738160" y="14085"/>
                  </a:lnTo>
                  <a:lnTo>
                    <a:pt x="722912" y="3783"/>
                  </a:lnTo>
                  <a:lnTo>
                    <a:pt x="704291" y="0"/>
                  </a:lnTo>
                  <a:close/>
                </a:path>
              </a:pathLst>
            </a:custGeom>
            <a:solidFill>
              <a:srgbClr val="00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497726" y="5921895"/>
              <a:ext cx="635635" cy="665480"/>
            </a:xfrm>
            <a:custGeom>
              <a:avLst/>
              <a:gdLst/>
              <a:ahLst/>
              <a:cxnLst/>
              <a:rect l="l" t="t" r="r" b="b"/>
              <a:pathLst>
                <a:path w="635634" h="665479">
                  <a:moveTo>
                    <a:pt x="536460" y="0"/>
                  </a:moveTo>
                  <a:lnTo>
                    <a:pt x="98894" y="0"/>
                  </a:lnTo>
                  <a:lnTo>
                    <a:pt x="60495" y="7805"/>
                  </a:lnTo>
                  <a:lnTo>
                    <a:pt x="29049" y="29056"/>
                  </a:lnTo>
                  <a:lnTo>
                    <a:pt x="7803" y="60505"/>
                  </a:lnTo>
                  <a:lnTo>
                    <a:pt x="0" y="98907"/>
                  </a:lnTo>
                  <a:lnTo>
                    <a:pt x="0" y="566432"/>
                  </a:lnTo>
                  <a:lnTo>
                    <a:pt x="7803" y="604834"/>
                  </a:lnTo>
                  <a:lnTo>
                    <a:pt x="29049" y="636284"/>
                  </a:lnTo>
                  <a:lnTo>
                    <a:pt x="60495" y="657535"/>
                  </a:lnTo>
                  <a:lnTo>
                    <a:pt x="98894" y="665340"/>
                  </a:lnTo>
                  <a:lnTo>
                    <a:pt x="536460" y="665340"/>
                  </a:lnTo>
                  <a:lnTo>
                    <a:pt x="574860" y="657535"/>
                  </a:lnTo>
                  <a:lnTo>
                    <a:pt x="606305" y="636284"/>
                  </a:lnTo>
                  <a:lnTo>
                    <a:pt x="627552" y="604834"/>
                  </a:lnTo>
                  <a:lnTo>
                    <a:pt x="635355" y="566432"/>
                  </a:lnTo>
                  <a:lnTo>
                    <a:pt x="635355" y="98907"/>
                  </a:lnTo>
                  <a:lnTo>
                    <a:pt x="627552" y="60505"/>
                  </a:lnTo>
                  <a:lnTo>
                    <a:pt x="606305" y="29056"/>
                  </a:lnTo>
                  <a:lnTo>
                    <a:pt x="574860" y="7805"/>
                  </a:lnTo>
                  <a:lnTo>
                    <a:pt x="536460" y="0"/>
                  </a:lnTo>
                  <a:close/>
                </a:path>
              </a:pathLst>
            </a:custGeom>
            <a:solidFill>
              <a:srgbClr val="009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441533" y="6452365"/>
              <a:ext cx="749300" cy="139700"/>
            </a:xfrm>
            <a:custGeom>
              <a:avLst/>
              <a:gdLst/>
              <a:ahLst/>
              <a:cxnLst/>
              <a:rect l="l" t="t" r="r" b="b"/>
              <a:pathLst>
                <a:path w="749300" h="139700">
                  <a:moveTo>
                    <a:pt x="683310" y="0"/>
                  </a:moveTo>
                  <a:lnTo>
                    <a:pt x="65925" y="0"/>
                  </a:lnTo>
                  <a:lnTo>
                    <a:pt x="40328" y="5202"/>
                  </a:lnTo>
                  <a:lnTo>
                    <a:pt x="19365" y="19367"/>
                  </a:lnTo>
                  <a:lnTo>
                    <a:pt x="5202" y="40333"/>
                  </a:lnTo>
                  <a:lnTo>
                    <a:pt x="0" y="65938"/>
                  </a:lnTo>
                  <a:lnTo>
                    <a:pt x="0" y="73431"/>
                  </a:lnTo>
                  <a:lnTo>
                    <a:pt x="5202" y="99028"/>
                  </a:lnTo>
                  <a:lnTo>
                    <a:pt x="19365" y="119991"/>
                  </a:lnTo>
                  <a:lnTo>
                    <a:pt x="40328" y="134155"/>
                  </a:lnTo>
                  <a:lnTo>
                    <a:pt x="65925" y="139357"/>
                  </a:lnTo>
                  <a:lnTo>
                    <a:pt x="683310" y="139357"/>
                  </a:lnTo>
                  <a:lnTo>
                    <a:pt x="708910" y="134155"/>
                  </a:lnTo>
                  <a:lnTo>
                    <a:pt x="729876" y="119991"/>
                  </a:lnTo>
                  <a:lnTo>
                    <a:pt x="744045" y="99028"/>
                  </a:lnTo>
                  <a:lnTo>
                    <a:pt x="749249" y="73431"/>
                  </a:lnTo>
                  <a:lnTo>
                    <a:pt x="749249" y="65938"/>
                  </a:lnTo>
                  <a:lnTo>
                    <a:pt x="744045" y="40333"/>
                  </a:lnTo>
                  <a:lnTo>
                    <a:pt x="729876" y="19367"/>
                  </a:lnTo>
                  <a:lnTo>
                    <a:pt x="708910" y="5202"/>
                  </a:lnTo>
                  <a:lnTo>
                    <a:pt x="683310" y="0"/>
                  </a:lnTo>
                  <a:close/>
                </a:path>
              </a:pathLst>
            </a:custGeom>
            <a:solidFill>
              <a:srgbClr val="00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492476" y="6557261"/>
              <a:ext cx="48260" cy="427355"/>
            </a:xfrm>
            <a:custGeom>
              <a:avLst/>
              <a:gdLst/>
              <a:ahLst/>
              <a:cxnLst/>
              <a:rect l="l" t="t" r="r" b="b"/>
              <a:pathLst>
                <a:path w="48259" h="427354">
                  <a:moveTo>
                    <a:pt x="0" y="426747"/>
                  </a:moveTo>
                  <a:lnTo>
                    <a:pt x="47955" y="426747"/>
                  </a:lnTo>
                  <a:lnTo>
                    <a:pt x="47955" y="0"/>
                  </a:lnTo>
                  <a:lnTo>
                    <a:pt x="0" y="0"/>
                  </a:lnTo>
                  <a:lnTo>
                    <a:pt x="0" y="426747"/>
                  </a:lnTo>
                  <a:close/>
                </a:path>
              </a:pathLst>
            </a:custGeom>
            <a:solidFill>
              <a:srgbClr val="A9A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537432" y="6563715"/>
              <a:ext cx="48260" cy="420370"/>
            </a:xfrm>
            <a:custGeom>
              <a:avLst/>
              <a:gdLst/>
              <a:ahLst/>
              <a:cxnLst/>
              <a:rect l="l" t="t" r="r" b="b"/>
              <a:pathLst>
                <a:path w="48259" h="420370">
                  <a:moveTo>
                    <a:pt x="0" y="420293"/>
                  </a:moveTo>
                  <a:lnTo>
                    <a:pt x="47955" y="420293"/>
                  </a:lnTo>
                  <a:lnTo>
                    <a:pt x="47955" y="0"/>
                  </a:lnTo>
                  <a:lnTo>
                    <a:pt x="0" y="0"/>
                  </a:lnTo>
                  <a:lnTo>
                    <a:pt x="0" y="420293"/>
                  </a:lnTo>
                  <a:close/>
                </a:path>
              </a:pathLst>
            </a:custGeom>
            <a:solidFill>
              <a:srgbClr val="888A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094873" y="6557261"/>
              <a:ext cx="48260" cy="427355"/>
            </a:xfrm>
            <a:custGeom>
              <a:avLst/>
              <a:gdLst/>
              <a:ahLst/>
              <a:cxnLst/>
              <a:rect l="l" t="t" r="r" b="b"/>
              <a:pathLst>
                <a:path w="48259" h="427354">
                  <a:moveTo>
                    <a:pt x="0" y="426747"/>
                  </a:moveTo>
                  <a:lnTo>
                    <a:pt x="47955" y="426747"/>
                  </a:lnTo>
                  <a:lnTo>
                    <a:pt x="47955" y="0"/>
                  </a:lnTo>
                  <a:lnTo>
                    <a:pt x="0" y="0"/>
                  </a:lnTo>
                  <a:lnTo>
                    <a:pt x="0" y="426747"/>
                  </a:lnTo>
                  <a:close/>
                </a:path>
              </a:pathLst>
            </a:custGeom>
            <a:solidFill>
              <a:srgbClr val="A9A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9049919" y="6563715"/>
              <a:ext cx="48260" cy="420370"/>
            </a:xfrm>
            <a:custGeom>
              <a:avLst/>
              <a:gdLst/>
              <a:ahLst/>
              <a:cxnLst/>
              <a:rect l="l" t="t" r="r" b="b"/>
              <a:pathLst>
                <a:path w="48259" h="420370">
                  <a:moveTo>
                    <a:pt x="0" y="420293"/>
                  </a:moveTo>
                  <a:lnTo>
                    <a:pt x="47955" y="420293"/>
                  </a:lnTo>
                  <a:lnTo>
                    <a:pt x="47955" y="0"/>
                  </a:lnTo>
                  <a:lnTo>
                    <a:pt x="0" y="0"/>
                  </a:lnTo>
                  <a:lnTo>
                    <a:pt x="0" y="420293"/>
                  </a:lnTo>
                  <a:close/>
                </a:path>
              </a:pathLst>
            </a:custGeom>
            <a:solidFill>
              <a:srgbClr val="888A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439285" y="6476343"/>
              <a:ext cx="752475" cy="144145"/>
            </a:xfrm>
            <a:custGeom>
              <a:avLst/>
              <a:gdLst/>
              <a:ahLst/>
              <a:cxnLst/>
              <a:rect l="l" t="t" r="r" b="b"/>
              <a:pathLst>
                <a:path w="752475" h="144145">
                  <a:moveTo>
                    <a:pt x="704291" y="0"/>
                  </a:moveTo>
                  <a:lnTo>
                    <a:pt x="47942" y="0"/>
                  </a:lnTo>
                  <a:lnTo>
                    <a:pt x="29328" y="3783"/>
                  </a:lnTo>
                  <a:lnTo>
                    <a:pt x="14084" y="14085"/>
                  </a:lnTo>
                  <a:lnTo>
                    <a:pt x="3783" y="29334"/>
                  </a:lnTo>
                  <a:lnTo>
                    <a:pt x="0" y="47955"/>
                  </a:lnTo>
                  <a:lnTo>
                    <a:pt x="0" y="95897"/>
                  </a:lnTo>
                  <a:lnTo>
                    <a:pt x="3783" y="114518"/>
                  </a:lnTo>
                  <a:lnTo>
                    <a:pt x="14084" y="129767"/>
                  </a:lnTo>
                  <a:lnTo>
                    <a:pt x="29328" y="140069"/>
                  </a:lnTo>
                  <a:lnTo>
                    <a:pt x="47942" y="143852"/>
                  </a:lnTo>
                  <a:lnTo>
                    <a:pt x="704291" y="143852"/>
                  </a:lnTo>
                  <a:lnTo>
                    <a:pt x="722912" y="140069"/>
                  </a:lnTo>
                  <a:lnTo>
                    <a:pt x="738160" y="129767"/>
                  </a:lnTo>
                  <a:lnTo>
                    <a:pt x="748462" y="114518"/>
                  </a:lnTo>
                  <a:lnTo>
                    <a:pt x="752246" y="95897"/>
                  </a:lnTo>
                  <a:lnTo>
                    <a:pt x="752246" y="47955"/>
                  </a:lnTo>
                  <a:lnTo>
                    <a:pt x="748462" y="29334"/>
                  </a:lnTo>
                  <a:lnTo>
                    <a:pt x="738160" y="14085"/>
                  </a:lnTo>
                  <a:lnTo>
                    <a:pt x="722912" y="3783"/>
                  </a:lnTo>
                  <a:lnTo>
                    <a:pt x="704291" y="0"/>
                  </a:lnTo>
                  <a:close/>
                </a:path>
              </a:pathLst>
            </a:custGeom>
            <a:solidFill>
              <a:srgbClr val="00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661563" y="5921895"/>
              <a:ext cx="635635" cy="665480"/>
            </a:xfrm>
            <a:custGeom>
              <a:avLst/>
              <a:gdLst/>
              <a:ahLst/>
              <a:cxnLst/>
              <a:rect l="l" t="t" r="r" b="b"/>
              <a:pathLst>
                <a:path w="635634" h="665479">
                  <a:moveTo>
                    <a:pt x="536460" y="0"/>
                  </a:moveTo>
                  <a:lnTo>
                    <a:pt x="98894" y="0"/>
                  </a:lnTo>
                  <a:lnTo>
                    <a:pt x="60495" y="7805"/>
                  </a:lnTo>
                  <a:lnTo>
                    <a:pt x="29049" y="29056"/>
                  </a:lnTo>
                  <a:lnTo>
                    <a:pt x="7803" y="60505"/>
                  </a:lnTo>
                  <a:lnTo>
                    <a:pt x="0" y="98907"/>
                  </a:lnTo>
                  <a:lnTo>
                    <a:pt x="0" y="566432"/>
                  </a:lnTo>
                  <a:lnTo>
                    <a:pt x="7803" y="604834"/>
                  </a:lnTo>
                  <a:lnTo>
                    <a:pt x="29049" y="636284"/>
                  </a:lnTo>
                  <a:lnTo>
                    <a:pt x="60495" y="657535"/>
                  </a:lnTo>
                  <a:lnTo>
                    <a:pt x="98894" y="665340"/>
                  </a:lnTo>
                  <a:lnTo>
                    <a:pt x="536460" y="665340"/>
                  </a:lnTo>
                  <a:lnTo>
                    <a:pt x="574860" y="657535"/>
                  </a:lnTo>
                  <a:lnTo>
                    <a:pt x="606305" y="636284"/>
                  </a:lnTo>
                  <a:lnTo>
                    <a:pt x="627552" y="604834"/>
                  </a:lnTo>
                  <a:lnTo>
                    <a:pt x="635355" y="566432"/>
                  </a:lnTo>
                  <a:lnTo>
                    <a:pt x="635355" y="98907"/>
                  </a:lnTo>
                  <a:lnTo>
                    <a:pt x="627552" y="60505"/>
                  </a:lnTo>
                  <a:lnTo>
                    <a:pt x="606305" y="29056"/>
                  </a:lnTo>
                  <a:lnTo>
                    <a:pt x="574860" y="7805"/>
                  </a:lnTo>
                  <a:lnTo>
                    <a:pt x="536460" y="0"/>
                  </a:lnTo>
                  <a:close/>
                </a:path>
              </a:pathLst>
            </a:custGeom>
            <a:solidFill>
              <a:srgbClr val="009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605369" y="6452365"/>
              <a:ext cx="749300" cy="139700"/>
            </a:xfrm>
            <a:custGeom>
              <a:avLst/>
              <a:gdLst/>
              <a:ahLst/>
              <a:cxnLst/>
              <a:rect l="l" t="t" r="r" b="b"/>
              <a:pathLst>
                <a:path w="749300" h="139700">
                  <a:moveTo>
                    <a:pt x="683310" y="0"/>
                  </a:moveTo>
                  <a:lnTo>
                    <a:pt x="65925" y="0"/>
                  </a:lnTo>
                  <a:lnTo>
                    <a:pt x="40328" y="5202"/>
                  </a:lnTo>
                  <a:lnTo>
                    <a:pt x="19365" y="19367"/>
                  </a:lnTo>
                  <a:lnTo>
                    <a:pt x="5202" y="40333"/>
                  </a:lnTo>
                  <a:lnTo>
                    <a:pt x="0" y="65938"/>
                  </a:lnTo>
                  <a:lnTo>
                    <a:pt x="0" y="73431"/>
                  </a:lnTo>
                  <a:lnTo>
                    <a:pt x="5202" y="99028"/>
                  </a:lnTo>
                  <a:lnTo>
                    <a:pt x="19365" y="119991"/>
                  </a:lnTo>
                  <a:lnTo>
                    <a:pt x="40328" y="134155"/>
                  </a:lnTo>
                  <a:lnTo>
                    <a:pt x="65925" y="139357"/>
                  </a:lnTo>
                  <a:lnTo>
                    <a:pt x="683310" y="139357"/>
                  </a:lnTo>
                  <a:lnTo>
                    <a:pt x="708910" y="134155"/>
                  </a:lnTo>
                  <a:lnTo>
                    <a:pt x="729876" y="119991"/>
                  </a:lnTo>
                  <a:lnTo>
                    <a:pt x="744045" y="99028"/>
                  </a:lnTo>
                  <a:lnTo>
                    <a:pt x="749249" y="73431"/>
                  </a:lnTo>
                  <a:lnTo>
                    <a:pt x="749249" y="65938"/>
                  </a:lnTo>
                  <a:lnTo>
                    <a:pt x="744045" y="40333"/>
                  </a:lnTo>
                  <a:lnTo>
                    <a:pt x="729876" y="19367"/>
                  </a:lnTo>
                  <a:lnTo>
                    <a:pt x="708910" y="5202"/>
                  </a:lnTo>
                  <a:lnTo>
                    <a:pt x="683310" y="0"/>
                  </a:lnTo>
                  <a:close/>
                </a:path>
              </a:pathLst>
            </a:custGeom>
            <a:solidFill>
              <a:srgbClr val="00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656313" y="6557261"/>
              <a:ext cx="48260" cy="427355"/>
            </a:xfrm>
            <a:custGeom>
              <a:avLst/>
              <a:gdLst/>
              <a:ahLst/>
              <a:cxnLst/>
              <a:rect l="l" t="t" r="r" b="b"/>
              <a:pathLst>
                <a:path w="48259" h="427354">
                  <a:moveTo>
                    <a:pt x="0" y="426747"/>
                  </a:moveTo>
                  <a:lnTo>
                    <a:pt x="47955" y="426747"/>
                  </a:lnTo>
                  <a:lnTo>
                    <a:pt x="47955" y="0"/>
                  </a:lnTo>
                  <a:lnTo>
                    <a:pt x="0" y="0"/>
                  </a:lnTo>
                  <a:lnTo>
                    <a:pt x="0" y="426747"/>
                  </a:lnTo>
                  <a:close/>
                </a:path>
              </a:pathLst>
            </a:custGeom>
            <a:solidFill>
              <a:srgbClr val="A9A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701268" y="6563715"/>
              <a:ext cx="48260" cy="420370"/>
            </a:xfrm>
            <a:custGeom>
              <a:avLst/>
              <a:gdLst/>
              <a:ahLst/>
              <a:cxnLst/>
              <a:rect l="l" t="t" r="r" b="b"/>
              <a:pathLst>
                <a:path w="48259" h="420370">
                  <a:moveTo>
                    <a:pt x="0" y="420293"/>
                  </a:moveTo>
                  <a:lnTo>
                    <a:pt x="47955" y="420293"/>
                  </a:lnTo>
                  <a:lnTo>
                    <a:pt x="47955" y="0"/>
                  </a:lnTo>
                  <a:lnTo>
                    <a:pt x="0" y="0"/>
                  </a:lnTo>
                  <a:lnTo>
                    <a:pt x="0" y="420293"/>
                  </a:lnTo>
                  <a:close/>
                </a:path>
              </a:pathLst>
            </a:custGeom>
            <a:solidFill>
              <a:srgbClr val="888A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258709" y="6557261"/>
              <a:ext cx="48260" cy="427355"/>
            </a:xfrm>
            <a:custGeom>
              <a:avLst/>
              <a:gdLst/>
              <a:ahLst/>
              <a:cxnLst/>
              <a:rect l="l" t="t" r="r" b="b"/>
              <a:pathLst>
                <a:path w="48259" h="427354">
                  <a:moveTo>
                    <a:pt x="0" y="426747"/>
                  </a:moveTo>
                  <a:lnTo>
                    <a:pt x="47955" y="426747"/>
                  </a:lnTo>
                  <a:lnTo>
                    <a:pt x="47955" y="0"/>
                  </a:lnTo>
                  <a:lnTo>
                    <a:pt x="0" y="0"/>
                  </a:lnTo>
                  <a:lnTo>
                    <a:pt x="0" y="426747"/>
                  </a:lnTo>
                  <a:close/>
                </a:path>
              </a:pathLst>
            </a:custGeom>
            <a:solidFill>
              <a:srgbClr val="A9A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213758" y="6563715"/>
              <a:ext cx="48260" cy="420370"/>
            </a:xfrm>
            <a:custGeom>
              <a:avLst/>
              <a:gdLst/>
              <a:ahLst/>
              <a:cxnLst/>
              <a:rect l="l" t="t" r="r" b="b"/>
              <a:pathLst>
                <a:path w="48259" h="420370">
                  <a:moveTo>
                    <a:pt x="0" y="420293"/>
                  </a:moveTo>
                  <a:lnTo>
                    <a:pt x="47955" y="420293"/>
                  </a:lnTo>
                  <a:lnTo>
                    <a:pt x="47955" y="0"/>
                  </a:lnTo>
                  <a:lnTo>
                    <a:pt x="0" y="0"/>
                  </a:lnTo>
                  <a:lnTo>
                    <a:pt x="0" y="420293"/>
                  </a:lnTo>
                  <a:close/>
                </a:path>
              </a:pathLst>
            </a:custGeom>
            <a:solidFill>
              <a:srgbClr val="888A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603122" y="6476343"/>
              <a:ext cx="752475" cy="144145"/>
            </a:xfrm>
            <a:custGeom>
              <a:avLst/>
              <a:gdLst/>
              <a:ahLst/>
              <a:cxnLst/>
              <a:rect l="l" t="t" r="r" b="b"/>
              <a:pathLst>
                <a:path w="752475" h="144145">
                  <a:moveTo>
                    <a:pt x="704291" y="0"/>
                  </a:moveTo>
                  <a:lnTo>
                    <a:pt x="47942" y="0"/>
                  </a:lnTo>
                  <a:lnTo>
                    <a:pt x="29328" y="3783"/>
                  </a:lnTo>
                  <a:lnTo>
                    <a:pt x="14084" y="14085"/>
                  </a:lnTo>
                  <a:lnTo>
                    <a:pt x="3783" y="29334"/>
                  </a:lnTo>
                  <a:lnTo>
                    <a:pt x="0" y="47955"/>
                  </a:lnTo>
                  <a:lnTo>
                    <a:pt x="0" y="95897"/>
                  </a:lnTo>
                  <a:lnTo>
                    <a:pt x="3783" y="114518"/>
                  </a:lnTo>
                  <a:lnTo>
                    <a:pt x="14084" y="129767"/>
                  </a:lnTo>
                  <a:lnTo>
                    <a:pt x="29328" y="140069"/>
                  </a:lnTo>
                  <a:lnTo>
                    <a:pt x="47942" y="143852"/>
                  </a:lnTo>
                  <a:lnTo>
                    <a:pt x="704291" y="143852"/>
                  </a:lnTo>
                  <a:lnTo>
                    <a:pt x="722912" y="140069"/>
                  </a:lnTo>
                  <a:lnTo>
                    <a:pt x="738160" y="129767"/>
                  </a:lnTo>
                  <a:lnTo>
                    <a:pt x="748462" y="114518"/>
                  </a:lnTo>
                  <a:lnTo>
                    <a:pt x="752246" y="95897"/>
                  </a:lnTo>
                  <a:lnTo>
                    <a:pt x="752246" y="47955"/>
                  </a:lnTo>
                  <a:lnTo>
                    <a:pt x="748462" y="29334"/>
                  </a:lnTo>
                  <a:lnTo>
                    <a:pt x="738160" y="14085"/>
                  </a:lnTo>
                  <a:lnTo>
                    <a:pt x="722912" y="3783"/>
                  </a:lnTo>
                  <a:lnTo>
                    <a:pt x="704291" y="0"/>
                  </a:lnTo>
                  <a:close/>
                </a:path>
              </a:pathLst>
            </a:custGeom>
            <a:solidFill>
              <a:srgbClr val="00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9243962" y="3385184"/>
              <a:ext cx="1252855" cy="84455"/>
            </a:xfrm>
            <a:custGeom>
              <a:avLst/>
              <a:gdLst/>
              <a:ahLst/>
              <a:cxnLst/>
              <a:rect l="l" t="t" r="r" b="b"/>
              <a:pathLst>
                <a:path w="1252854" h="84454">
                  <a:moveTo>
                    <a:pt x="30441" y="0"/>
                  </a:moveTo>
                  <a:lnTo>
                    <a:pt x="0" y="0"/>
                  </a:lnTo>
                  <a:lnTo>
                    <a:pt x="0" y="84035"/>
                  </a:lnTo>
                  <a:lnTo>
                    <a:pt x="30441" y="84035"/>
                  </a:lnTo>
                  <a:lnTo>
                    <a:pt x="30441" y="0"/>
                  </a:lnTo>
                  <a:close/>
                </a:path>
                <a:path w="1252854" h="84454">
                  <a:moveTo>
                    <a:pt x="1252245" y="0"/>
                  </a:moveTo>
                  <a:lnTo>
                    <a:pt x="1221790" y="0"/>
                  </a:lnTo>
                  <a:lnTo>
                    <a:pt x="1221790" y="84035"/>
                  </a:lnTo>
                  <a:lnTo>
                    <a:pt x="1252245" y="84035"/>
                  </a:lnTo>
                  <a:lnTo>
                    <a:pt x="12522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735367" y="3465948"/>
              <a:ext cx="1957070" cy="41910"/>
            </a:xfrm>
            <a:custGeom>
              <a:avLst/>
              <a:gdLst/>
              <a:ahLst/>
              <a:cxnLst/>
              <a:rect l="l" t="t" r="r" b="b"/>
              <a:pathLst>
                <a:path w="1957070" h="41910">
                  <a:moveTo>
                    <a:pt x="1956635" y="0"/>
                  </a:moveTo>
                  <a:lnTo>
                    <a:pt x="38341" y="0"/>
                  </a:lnTo>
                  <a:lnTo>
                    <a:pt x="23451" y="3298"/>
                  </a:lnTo>
                  <a:lnTo>
                    <a:pt x="11260" y="12277"/>
                  </a:lnTo>
                  <a:lnTo>
                    <a:pt x="3024" y="25567"/>
                  </a:lnTo>
                  <a:lnTo>
                    <a:pt x="0" y="41795"/>
                  </a:lnTo>
                  <a:lnTo>
                    <a:pt x="1956635" y="41795"/>
                  </a:lnTo>
                  <a:lnTo>
                    <a:pt x="1956635" y="0"/>
                  </a:lnTo>
                  <a:close/>
                </a:path>
              </a:pathLst>
            </a:custGeom>
            <a:solidFill>
              <a:srgbClr val="6161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735364" y="3507739"/>
              <a:ext cx="1957070" cy="20955"/>
            </a:xfrm>
            <a:custGeom>
              <a:avLst/>
              <a:gdLst/>
              <a:ahLst/>
              <a:cxnLst/>
              <a:rect l="l" t="t" r="r" b="b"/>
              <a:pathLst>
                <a:path w="1957070" h="20954">
                  <a:moveTo>
                    <a:pt x="1956638" y="0"/>
                  </a:moveTo>
                  <a:lnTo>
                    <a:pt x="0" y="0"/>
                  </a:lnTo>
                  <a:lnTo>
                    <a:pt x="0" y="20891"/>
                  </a:lnTo>
                  <a:lnTo>
                    <a:pt x="1956638" y="20891"/>
                  </a:lnTo>
                  <a:lnTo>
                    <a:pt x="1956638" y="0"/>
                  </a:lnTo>
                  <a:close/>
                </a:path>
              </a:pathLst>
            </a:custGeom>
            <a:solidFill>
              <a:srgbClr val="FCEE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882456" y="1440009"/>
              <a:ext cx="5277485" cy="3438525"/>
            </a:xfrm>
            <a:custGeom>
              <a:avLst/>
              <a:gdLst/>
              <a:ahLst/>
              <a:cxnLst/>
              <a:rect l="l" t="t" r="r" b="b"/>
              <a:pathLst>
                <a:path w="5277485" h="3438525">
                  <a:moveTo>
                    <a:pt x="2727566" y="0"/>
                  </a:moveTo>
                  <a:lnTo>
                    <a:pt x="2670632" y="420"/>
                  </a:lnTo>
                  <a:lnTo>
                    <a:pt x="2614003" y="1674"/>
                  </a:lnTo>
                  <a:lnTo>
                    <a:pt x="2557692" y="3755"/>
                  </a:lnTo>
                  <a:lnTo>
                    <a:pt x="2501713" y="6653"/>
                  </a:lnTo>
                  <a:lnTo>
                    <a:pt x="2446077" y="10359"/>
                  </a:lnTo>
                  <a:lnTo>
                    <a:pt x="2390798" y="14865"/>
                  </a:lnTo>
                  <a:lnTo>
                    <a:pt x="2335888" y="20162"/>
                  </a:lnTo>
                  <a:lnTo>
                    <a:pt x="2281362" y="26240"/>
                  </a:lnTo>
                  <a:lnTo>
                    <a:pt x="2227231" y="33093"/>
                  </a:lnTo>
                  <a:lnTo>
                    <a:pt x="2173509" y="40710"/>
                  </a:lnTo>
                  <a:lnTo>
                    <a:pt x="2120209" y="49083"/>
                  </a:lnTo>
                  <a:lnTo>
                    <a:pt x="2067343" y="58203"/>
                  </a:lnTo>
                  <a:lnTo>
                    <a:pt x="2014925" y="68062"/>
                  </a:lnTo>
                  <a:lnTo>
                    <a:pt x="1962967" y="78650"/>
                  </a:lnTo>
                  <a:lnTo>
                    <a:pt x="1911482" y="89960"/>
                  </a:lnTo>
                  <a:lnTo>
                    <a:pt x="1860484" y="101982"/>
                  </a:lnTo>
                  <a:lnTo>
                    <a:pt x="1809986" y="114707"/>
                  </a:lnTo>
                  <a:lnTo>
                    <a:pt x="1759999" y="128128"/>
                  </a:lnTo>
                  <a:lnTo>
                    <a:pt x="1710538" y="142234"/>
                  </a:lnTo>
                  <a:lnTo>
                    <a:pt x="1661616" y="157018"/>
                  </a:lnTo>
                  <a:lnTo>
                    <a:pt x="1613244" y="172470"/>
                  </a:lnTo>
                  <a:lnTo>
                    <a:pt x="1565436" y="188582"/>
                  </a:lnTo>
                  <a:lnTo>
                    <a:pt x="1518206" y="205346"/>
                  </a:lnTo>
                  <a:lnTo>
                    <a:pt x="1471565" y="222752"/>
                  </a:lnTo>
                  <a:lnTo>
                    <a:pt x="1425528" y="240791"/>
                  </a:lnTo>
                  <a:lnTo>
                    <a:pt x="1380106" y="259456"/>
                  </a:lnTo>
                  <a:lnTo>
                    <a:pt x="1335314" y="278737"/>
                  </a:lnTo>
                  <a:lnTo>
                    <a:pt x="1291163" y="298625"/>
                  </a:lnTo>
                  <a:lnTo>
                    <a:pt x="1247667" y="319112"/>
                  </a:lnTo>
                  <a:lnTo>
                    <a:pt x="1204839" y="340189"/>
                  </a:lnTo>
                  <a:lnTo>
                    <a:pt x="1162691" y="361847"/>
                  </a:lnTo>
                  <a:lnTo>
                    <a:pt x="1121237" y="384078"/>
                  </a:lnTo>
                  <a:lnTo>
                    <a:pt x="1080490" y="406873"/>
                  </a:lnTo>
                  <a:lnTo>
                    <a:pt x="1040462" y="430222"/>
                  </a:lnTo>
                  <a:lnTo>
                    <a:pt x="1001167" y="454118"/>
                  </a:lnTo>
                  <a:lnTo>
                    <a:pt x="962617" y="478552"/>
                  </a:lnTo>
                  <a:lnTo>
                    <a:pt x="924826" y="503515"/>
                  </a:lnTo>
                  <a:lnTo>
                    <a:pt x="887806" y="528998"/>
                  </a:lnTo>
                  <a:lnTo>
                    <a:pt x="851571" y="554992"/>
                  </a:lnTo>
                  <a:lnTo>
                    <a:pt x="816132" y="581489"/>
                  </a:lnTo>
                  <a:lnTo>
                    <a:pt x="781504" y="608479"/>
                  </a:lnTo>
                  <a:lnTo>
                    <a:pt x="747699" y="635955"/>
                  </a:lnTo>
                  <a:lnTo>
                    <a:pt x="714731" y="663908"/>
                  </a:lnTo>
                  <a:lnTo>
                    <a:pt x="682611" y="692328"/>
                  </a:lnTo>
                  <a:lnTo>
                    <a:pt x="651354" y="721207"/>
                  </a:lnTo>
                  <a:lnTo>
                    <a:pt x="620971" y="750537"/>
                  </a:lnTo>
                  <a:lnTo>
                    <a:pt x="591476" y="780308"/>
                  </a:lnTo>
                  <a:lnTo>
                    <a:pt x="562883" y="810511"/>
                  </a:lnTo>
                  <a:lnTo>
                    <a:pt x="535203" y="841139"/>
                  </a:lnTo>
                  <a:lnTo>
                    <a:pt x="508450" y="872183"/>
                  </a:lnTo>
                  <a:lnTo>
                    <a:pt x="482637" y="903632"/>
                  </a:lnTo>
                  <a:lnTo>
                    <a:pt x="457776" y="935480"/>
                  </a:lnTo>
                  <a:lnTo>
                    <a:pt x="433881" y="967717"/>
                  </a:lnTo>
                  <a:lnTo>
                    <a:pt x="410965" y="1000334"/>
                  </a:lnTo>
                  <a:lnTo>
                    <a:pt x="389041" y="1033323"/>
                  </a:lnTo>
                  <a:lnTo>
                    <a:pt x="368121" y="1066675"/>
                  </a:lnTo>
                  <a:lnTo>
                    <a:pt x="348218" y="1100381"/>
                  </a:lnTo>
                  <a:lnTo>
                    <a:pt x="329346" y="1134432"/>
                  </a:lnTo>
                  <a:lnTo>
                    <a:pt x="311517" y="1168820"/>
                  </a:lnTo>
                  <a:lnTo>
                    <a:pt x="294745" y="1203536"/>
                  </a:lnTo>
                  <a:lnTo>
                    <a:pt x="279042" y="1238572"/>
                  </a:lnTo>
                  <a:lnTo>
                    <a:pt x="264421" y="1273918"/>
                  </a:lnTo>
                  <a:lnTo>
                    <a:pt x="250896" y="1309565"/>
                  </a:lnTo>
                  <a:lnTo>
                    <a:pt x="227182" y="1381731"/>
                  </a:lnTo>
                  <a:lnTo>
                    <a:pt x="208005" y="1454999"/>
                  </a:lnTo>
                  <a:lnTo>
                    <a:pt x="193468" y="1529300"/>
                  </a:lnTo>
                  <a:lnTo>
                    <a:pt x="183674" y="1604563"/>
                  </a:lnTo>
                  <a:lnTo>
                    <a:pt x="178727" y="1680719"/>
                  </a:lnTo>
                  <a:lnTo>
                    <a:pt x="178104" y="1719110"/>
                  </a:lnTo>
                  <a:lnTo>
                    <a:pt x="179131" y="1768383"/>
                  </a:lnTo>
                  <a:lnTo>
                    <a:pt x="182194" y="1817312"/>
                  </a:lnTo>
                  <a:lnTo>
                    <a:pt x="187265" y="1865879"/>
                  </a:lnTo>
                  <a:lnTo>
                    <a:pt x="194317" y="1914065"/>
                  </a:lnTo>
                  <a:lnTo>
                    <a:pt x="203323" y="1961852"/>
                  </a:lnTo>
                  <a:lnTo>
                    <a:pt x="214254" y="2009222"/>
                  </a:lnTo>
                  <a:lnTo>
                    <a:pt x="227084" y="2056155"/>
                  </a:lnTo>
                  <a:lnTo>
                    <a:pt x="241785" y="2102634"/>
                  </a:lnTo>
                  <a:lnTo>
                    <a:pt x="258329" y="2148640"/>
                  </a:lnTo>
                  <a:lnTo>
                    <a:pt x="276689" y="2194155"/>
                  </a:lnTo>
                  <a:lnTo>
                    <a:pt x="296838" y="2239159"/>
                  </a:lnTo>
                  <a:lnTo>
                    <a:pt x="318748" y="2283636"/>
                  </a:lnTo>
                  <a:lnTo>
                    <a:pt x="342392" y="2327567"/>
                  </a:lnTo>
                  <a:lnTo>
                    <a:pt x="292375" y="2374105"/>
                  </a:lnTo>
                  <a:lnTo>
                    <a:pt x="174291" y="2462152"/>
                  </a:lnTo>
                  <a:lnTo>
                    <a:pt x="54659" y="2547441"/>
                  </a:lnTo>
                  <a:lnTo>
                    <a:pt x="0" y="2585707"/>
                  </a:lnTo>
                  <a:lnTo>
                    <a:pt x="225153" y="2481680"/>
                  </a:lnTo>
                  <a:lnTo>
                    <a:pt x="341901" y="2429959"/>
                  </a:lnTo>
                  <a:lnTo>
                    <a:pt x="387771" y="2415202"/>
                  </a:lnTo>
                  <a:lnTo>
                    <a:pt x="400291" y="2422067"/>
                  </a:lnTo>
                  <a:lnTo>
                    <a:pt x="422936" y="2455155"/>
                  </a:lnTo>
                  <a:lnTo>
                    <a:pt x="446584" y="2487860"/>
                  </a:lnTo>
                  <a:lnTo>
                    <a:pt x="471220" y="2520172"/>
                  </a:lnTo>
                  <a:lnTo>
                    <a:pt x="496833" y="2552084"/>
                  </a:lnTo>
                  <a:lnTo>
                    <a:pt x="523408" y="2583586"/>
                  </a:lnTo>
                  <a:lnTo>
                    <a:pt x="550932" y="2614669"/>
                  </a:lnTo>
                  <a:lnTo>
                    <a:pt x="579391" y="2645324"/>
                  </a:lnTo>
                  <a:lnTo>
                    <a:pt x="608774" y="2675542"/>
                  </a:lnTo>
                  <a:lnTo>
                    <a:pt x="639065" y="2705315"/>
                  </a:lnTo>
                  <a:lnTo>
                    <a:pt x="670253" y="2734632"/>
                  </a:lnTo>
                  <a:lnTo>
                    <a:pt x="702323" y="2763486"/>
                  </a:lnTo>
                  <a:lnTo>
                    <a:pt x="735263" y="2791868"/>
                  </a:lnTo>
                  <a:lnTo>
                    <a:pt x="769059" y="2819767"/>
                  </a:lnTo>
                  <a:lnTo>
                    <a:pt x="803697" y="2847176"/>
                  </a:lnTo>
                  <a:lnTo>
                    <a:pt x="839165" y="2874086"/>
                  </a:lnTo>
                  <a:lnTo>
                    <a:pt x="875449" y="2900486"/>
                  </a:lnTo>
                  <a:lnTo>
                    <a:pt x="912535" y="2926370"/>
                  </a:lnTo>
                  <a:lnTo>
                    <a:pt x="950412" y="2951726"/>
                  </a:lnTo>
                  <a:lnTo>
                    <a:pt x="989064" y="2976548"/>
                  </a:lnTo>
                  <a:lnTo>
                    <a:pt x="1028479" y="3000824"/>
                  </a:lnTo>
                  <a:lnTo>
                    <a:pt x="1068644" y="3024548"/>
                  </a:lnTo>
                  <a:lnTo>
                    <a:pt x="1109546" y="3047709"/>
                  </a:lnTo>
                  <a:lnTo>
                    <a:pt x="1151170" y="3070298"/>
                  </a:lnTo>
                  <a:lnTo>
                    <a:pt x="1193504" y="3092308"/>
                  </a:lnTo>
                  <a:lnTo>
                    <a:pt x="1236535" y="3113728"/>
                  </a:lnTo>
                  <a:lnTo>
                    <a:pt x="1280248" y="3134549"/>
                  </a:lnTo>
                  <a:lnTo>
                    <a:pt x="1324632" y="3154764"/>
                  </a:lnTo>
                  <a:lnTo>
                    <a:pt x="1369672" y="3174362"/>
                  </a:lnTo>
                  <a:lnTo>
                    <a:pt x="1415355" y="3193335"/>
                  </a:lnTo>
                  <a:lnTo>
                    <a:pt x="1461668" y="3211674"/>
                  </a:lnTo>
                  <a:lnTo>
                    <a:pt x="1508597" y="3229369"/>
                  </a:lnTo>
                  <a:lnTo>
                    <a:pt x="1556130" y="3246413"/>
                  </a:lnTo>
                  <a:lnTo>
                    <a:pt x="1604253" y="3262795"/>
                  </a:lnTo>
                  <a:lnTo>
                    <a:pt x="1652953" y="3278508"/>
                  </a:lnTo>
                  <a:lnTo>
                    <a:pt x="1702216" y="3293541"/>
                  </a:lnTo>
                  <a:lnTo>
                    <a:pt x="1752029" y="3307887"/>
                  </a:lnTo>
                  <a:lnTo>
                    <a:pt x="1802379" y="3321535"/>
                  </a:lnTo>
                  <a:lnTo>
                    <a:pt x="1853252" y="3334478"/>
                  </a:lnTo>
                  <a:lnTo>
                    <a:pt x="1904636" y="3346705"/>
                  </a:lnTo>
                  <a:lnTo>
                    <a:pt x="1956516" y="3358209"/>
                  </a:lnTo>
                  <a:lnTo>
                    <a:pt x="2008880" y="3368980"/>
                  </a:lnTo>
                  <a:lnTo>
                    <a:pt x="2061714" y="3379009"/>
                  </a:lnTo>
                  <a:lnTo>
                    <a:pt x="2115006" y="3388288"/>
                  </a:lnTo>
                  <a:lnTo>
                    <a:pt x="2168741" y="3396806"/>
                  </a:lnTo>
                  <a:lnTo>
                    <a:pt x="2222906" y="3404556"/>
                  </a:lnTo>
                  <a:lnTo>
                    <a:pt x="2277488" y="3411528"/>
                  </a:lnTo>
                  <a:lnTo>
                    <a:pt x="2332475" y="3417714"/>
                  </a:lnTo>
                  <a:lnTo>
                    <a:pt x="2387851" y="3423104"/>
                  </a:lnTo>
                  <a:lnTo>
                    <a:pt x="2443605" y="3427689"/>
                  </a:lnTo>
                  <a:lnTo>
                    <a:pt x="2499723" y="3431461"/>
                  </a:lnTo>
                  <a:lnTo>
                    <a:pt x="2556191" y="3434410"/>
                  </a:lnTo>
                  <a:lnTo>
                    <a:pt x="2612996" y="3436528"/>
                  </a:lnTo>
                  <a:lnTo>
                    <a:pt x="2670126" y="3437805"/>
                  </a:lnTo>
                  <a:lnTo>
                    <a:pt x="2727566" y="3438232"/>
                  </a:lnTo>
                  <a:lnTo>
                    <a:pt x="2784500" y="3437812"/>
                  </a:lnTo>
                  <a:lnTo>
                    <a:pt x="2841128" y="3436557"/>
                  </a:lnTo>
                  <a:lnTo>
                    <a:pt x="2897439" y="3434477"/>
                  </a:lnTo>
                  <a:lnTo>
                    <a:pt x="2953419" y="3431579"/>
                  </a:lnTo>
                  <a:lnTo>
                    <a:pt x="3009055" y="3427873"/>
                  </a:lnTo>
                  <a:lnTo>
                    <a:pt x="3064334" y="3423367"/>
                  </a:lnTo>
                  <a:lnTo>
                    <a:pt x="3119243" y="3418070"/>
                  </a:lnTo>
                  <a:lnTo>
                    <a:pt x="3173770" y="3411991"/>
                  </a:lnTo>
                  <a:lnTo>
                    <a:pt x="3227900" y="3405139"/>
                  </a:lnTo>
                  <a:lnTo>
                    <a:pt x="3281622" y="3397522"/>
                  </a:lnTo>
                  <a:lnTo>
                    <a:pt x="3334923" y="3389149"/>
                  </a:lnTo>
                  <a:lnTo>
                    <a:pt x="3387789" y="3380029"/>
                  </a:lnTo>
                  <a:lnTo>
                    <a:pt x="3440207" y="3370170"/>
                  </a:lnTo>
                  <a:lnTo>
                    <a:pt x="3492165" y="3359581"/>
                  </a:lnTo>
                  <a:lnTo>
                    <a:pt x="3543649" y="3348272"/>
                  </a:lnTo>
                  <a:lnTo>
                    <a:pt x="3594647" y="3336250"/>
                  </a:lnTo>
                  <a:lnTo>
                    <a:pt x="3645146" y="3323524"/>
                  </a:lnTo>
                  <a:lnTo>
                    <a:pt x="3695132" y="3310104"/>
                  </a:lnTo>
                  <a:lnTo>
                    <a:pt x="3744593" y="3295998"/>
                  </a:lnTo>
                  <a:lnTo>
                    <a:pt x="3793516" y="3281214"/>
                  </a:lnTo>
                  <a:lnTo>
                    <a:pt x="3841888" y="3265762"/>
                  </a:lnTo>
                  <a:lnTo>
                    <a:pt x="3889695" y="3249649"/>
                  </a:lnTo>
                  <a:lnTo>
                    <a:pt x="3936926" y="3232886"/>
                  </a:lnTo>
                  <a:lnTo>
                    <a:pt x="3983566" y="3215480"/>
                  </a:lnTo>
                  <a:lnTo>
                    <a:pt x="4029604" y="3197440"/>
                  </a:lnTo>
                  <a:lnTo>
                    <a:pt x="4075025" y="3178776"/>
                  </a:lnTo>
                  <a:lnTo>
                    <a:pt x="4119818" y="3159495"/>
                  </a:lnTo>
                  <a:lnTo>
                    <a:pt x="4163969" y="3139606"/>
                  </a:lnTo>
                  <a:lnTo>
                    <a:pt x="4207465" y="3119119"/>
                  </a:lnTo>
                  <a:lnTo>
                    <a:pt x="4250293" y="3098042"/>
                  </a:lnTo>
                  <a:lnTo>
                    <a:pt x="4292440" y="3076384"/>
                  </a:lnTo>
                  <a:lnTo>
                    <a:pt x="4333894" y="3054153"/>
                  </a:lnTo>
                  <a:lnTo>
                    <a:pt x="4374641" y="3031358"/>
                  </a:lnTo>
                  <a:lnTo>
                    <a:pt x="4414669" y="3008008"/>
                  </a:lnTo>
                  <a:lnTo>
                    <a:pt x="4453964" y="2984112"/>
                  </a:lnTo>
                  <a:lnTo>
                    <a:pt x="4492514" y="2959678"/>
                  </a:lnTo>
                  <a:lnTo>
                    <a:pt x="4530305" y="2934716"/>
                  </a:lnTo>
                  <a:lnTo>
                    <a:pt x="4567325" y="2909233"/>
                  </a:lnTo>
                  <a:lnTo>
                    <a:pt x="4603561" y="2883238"/>
                  </a:lnTo>
                  <a:lnTo>
                    <a:pt x="4638999" y="2856741"/>
                  </a:lnTo>
                  <a:lnTo>
                    <a:pt x="4673627" y="2829750"/>
                  </a:lnTo>
                  <a:lnTo>
                    <a:pt x="4707432" y="2802274"/>
                  </a:lnTo>
                  <a:lnTo>
                    <a:pt x="4740401" y="2774322"/>
                  </a:lnTo>
                  <a:lnTo>
                    <a:pt x="4772520" y="2745901"/>
                  </a:lnTo>
                  <a:lnTo>
                    <a:pt x="4803778" y="2717022"/>
                  </a:lnTo>
                  <a:lnTo>
                    <a:pt x="4834161" y="2687692"/>
                  </a:lnTo>
                  <a:lnTo>
                    <a:pt x="4863655" y="2657921"/>
                  </a:lnTo>
                  <a:lnTo>
                    <a:pt x="4892249" y="2627717"/>
                  </a:lnTo>
                  <a:lnTo>
                    <a:pt x="4919929" y="2597089"/>
                  </a:lnTo>
                  <a:lnTo>
                    <a:pt x="4946682" y="2566045"/>
                  </a:lnTo>
                  <a:lnTo>
                    <a:pt x="4972495" y="2534595"/>
                  </a:lnTo>
                  <a:lnTo>
                    <a:pt x="4997355" y="2502747"/>
                  </a:lnTo>
                  <a:lnTo>
                    <a:pt x="5021250" y="2470510"/>
                  </a:lnTo>
                  <a:lnTo>
                    <a:pt x="5044166" y="2437893"/>
                  </a:lnTo>
                  <a:lnTo>
                    <a:pt x="5066091" y="2404904"/>
                  </a:lnTo>
                  <a:lnTo>
                    <a:pt x="5087011" y="2371552"/>
                  </a:lnTo>
                  <a:lnTo>
                    <a:pt x="5106913" y="2337845"/>
                  </a:lnTo>
                  <a:lnTo>
                    <a:pt x="5125786" y="2303794"/>
                  </a:lnTo>
                  <a:lnTo>
                    <a:pt x="5143614" y="2269405"/>
                  </a:lnTo>
                  <a:lnTo>
                    <a:pt x="5160387" y="2234689"/>
                  </a:lnTo>
                  <a:lnTo>
                    <a:pt x="5176090" y="2199653"/>
                  </a:lnTo>
                  <a:lnTo>
                    <a:pt x="5190710" y="2164307"/>
                  </a:lnTo>
                  <a:lnTo>
                    <a:pt x="5204236" y="2128659"/>
                  </a:lnTo>
                  <a:lnTo>
                    <a:pt x="5227949" y="2056492"/>
                  </a:lnTo>
                  <a:lnTo>
                    <a:pt x="5247127" y="1983223"/>
                  </a:lnTo>
                  <a:lnTo>
                    <a:pt x="5261664" y="1908922"/>
                  </a:lnTo>
                  <a:lnTo>
                    <a:pt x="5271458" y="1833658"/>
                  </a:lnTo>
                  <a:lnTo>
                    <a:pt x="5276404" y="1757501"/>
                  </a:lnTo>
                  <a:lnTo>
                    <a:pt x="5277027" y="1719110"/>
                  </a:lnTo>
                  <a:lnTo>
                    <a:pt x="5276404" y="1680719"/>
                  </a:lnTo>
                  <a:lnTo>
                    <a:pt x="5274543" y="1642534"/>
                  </a:lnTo>
                  <a:lnTo>
                    <a:pt x="5267160" y="1566815"/>
                  </a:lnTo>
                  <a:lnTo>
                    <a:pt x="5254982" y="1492025"/>
                  </a:lnTo>
                  <a:lnTo>
                    <a:pt x="5238111" y="1418232"/>
                  </a:lnTo>
                  <a:lnTo>
                    <a:pt x="5216653" y="1345506"/>
                  </a:lnTo>
                  <a:lnTo>
                    <a:pt x="5190710" y="1273918"/>
                  </a:lnTo>
                  <a:lnTo>
                    <a:pt x="5176090" y="1238572"/>
                  </a:lnTo>
                  <a:lnTo>
                    <a:pt x="5160387" y="1203536"/>
                  </a:lnTo>
                  <a:lnTo>
                    <a:pt x="5143614" y="1168820"/>
                  </a:lnTo>
                  <a:lnTo>
                    <a:pt x="5125786" y="1134432"/>
                  </a:lnTo>
                  <a:lnTo>
                    <a:pt x="5106913" y="1100381"/>
                  </a:lnTo>
                  <a:lnTo>
                    <a:pt x="5087011" y="1066675"/>
                  </a:lnTo>
                  <a:lnTo>
                    <a:pt x="5066091" y="1033323"/>
                  </a:lnTo>
                  <a:lnTo>
                    <a:pt x="5044166" y="1000334"/>
                  </a:lnTo>
                  <a:lnTo>
                    <a:pt x="5021250" y="967717"/>
                  </a:lnTo>
                  <a:lnTo>
                    <a:pt x="4997355" y="935480"/>
                  </a:lnTo>
                  <a:lnTo>
                    <a:pt x="4972495" y="903632"/>
                  </a:lnTo>
                  <a:lnTo>
                    <a:pt x="4946682" y="872183"/>
                  </a:lnTo>
                  <a:lnTo>
                    <a:pt x="4919929" y="841139"/>
                  </a:lnTo>
                  <a:lnTo>
                    <a:pt x="4892249" y="810511"/>
                  </a:lnTo>
                  <a:lnTo>
                    <a:pt x="4863655" y="780308"/>
                  </a:lnTo>
                  <a:lnTo>
                    <a:pt x="4834161" y="750537"/>
                  </a:lnTo>
                  <a:lnTo>
                    <a:pt x="4803778" y="721207"/>
                  </a:lnTo>
                  <a:lnTo>
                    <a:pt x="4772520" y="692328"/>
                  </a:lnTo>
                  <a:lnTo>
                    <a:pt x="4740401" y="663908"/>
                  </a:lnTo>
                  <a:lnTo>
                    <a:pt x="4707432" y="635955"/>
                  </a:lnTo>
                  <a:lnTo>
                    <a:pt x="4673627" y="608479"/>
                  </a:lnTo>
                  <a:lnTo>
                    <a:pt x="4638999" y="581489"/>
                  </a:lnTo>
                  <a:lnTo>
                    <a:pt x="4603561" y="554992"/>
                  </a:lnTo>
                  <a:lnTo>
                    <a:pt x="4567325" y="528998"/>
                  </a:lnTo>
                  <a:lnTo>
                    <a:pt x="4530305" y="503515"/>
                  </a:lnTo>
                  <a:lnTo>
                    <a:pt x="4492514" y="478552"/>
                  </a:lnTo>
                  <a:lnTo>
                    <a:pt x="4453964" y="454118"/>
                  </a:lnTo>
                  <a:lnTo>
                    <a:pt x="4414669" y="430222"/>
                  </a:lnTo>
                  <a:lnTo>
                    <a:pt x="4374641" y="406873"/>
                  </a:lnTo>
                  <a:lnTo>
                    <a:pt x="4333894" y="384078"/>
                  </a:lnTo>
                  <a:lnTo>
                    <a:pt x="4292440" y="361847"/>
                  </a:lnTo>
                  <a:lnTo>
                    <a:pt x="4250293" y="340189"/>
                  </a:lnTo>
                  <a:lnTo>
                    <a:pt x="4207465" y="319112"/>
                  </a:lnTo>
                  <a:lnTo>
                    <a:pt x="4163969" y="298625"/>
                  </a:lnTo>
                  <a:lnTo>
                    <a:pt x="4119818" y="278737"/>
                  </a:lnTo>
                  <a:lnTo>
                    <a:pt x="4075025" y="259456"/>
                  </a:lnTo>
                  <a:lnTo>
                    <a:pt x="4029604" y="240791"/>
                  </a:lnTo>
                  <a:lnTo>
                    <a:pt x="3983566" y="222752"/>
                  </a:lnTo>
                  <a:lnTo>
                    <a:pt x="3936926" y="205346"/>
                  </a:lnTo>
                  <a:lnTo>
                    <a:pt x="3889695" y="188582"/>
                  </a:lnTo>
                  <a:lnTo>
                    <a:pt x="3841888" y="172470"/>
                  </a:lnTo>
                  <a:lnTo>
                    <a:pt x="3793516" y="157018"/>
                  </a:lnTo>
                  <a:lnTo>
                    <a:pt x="3744593" y="142234"/>
                  </a:lnTo>
                  <a:lnTo>
                    <a:pt x="3695132" y="128128"/>
                  </a:lnTo>
                  <a:lnTo>
                    <a:pt x="3645146" y="114707"/>
                  </a:lnTo>
                  <a:lnTo>
                    <a:pt x="3594647" y="101982"/>
                  </a:lnTo>
                  <a:lnTo>
                    <a:pt x="3543649" y="89960"/>
                  </a:lnTo>
                  <a:lnTo>
                    <a:pt x="3492165" y="78650"/>
                  </a:lnTo>
                  <a:lnTo>
                    <a:pt x="3440207" y="68062"/>
                  </a:lnTo>
                  <a:lnTo>
                    <a:pt x="3387789" y="58203"/>
                  </a:lnTo>
                  <a:lnTo>
                    <a:pt x="3334923" y="49083"/>
                  </a:lnTo>
                  <a:lnTo>
                    <a:pt x="3281622" y="40710"/>
                  </a:lnTo>
                  <a:lnTo>
                    <a:pt x="3227900" y="33093"/>
                  </a:lnTo>
                  <a:lnTo>
                    <a:pt x="3173770" y="26240"/>
                  </a:lnTo>
                  <a:lnTo>
                    <a:pt x="3119243" y="20162"/>
                  </a:lnTo>
                  <a:lnTo>
                    <a:pt x="3064334" y="14865"/>
                  </a:lnTo>
                  <a:lnTo>
                    <a:pt x="3009055" y="10359"/>
                  </a:lnTo>
                  <a:lnTo>
                    <a:pt x="2953419" y="6653"/>
                  </a:lnTo>
                  <a:lnTo>
                    <a:pt x="2897439" y="3755"/>
                  </a:lnTo>
                  <a:lnTo>
                    <a:pt x="2841128" y="1674"/>
                  </a:lnTo>
                  <a:lnTo>
                    <a:pt x="2784500" y="420"/>
                  </a:lnTo>
                  <a:lnTo>
                    <a:pt x="2727566" y="0"/>
                  </a:lnTo>
                  <a:close/>
                </a:path>
              </a:pathLst>
            </a:custGeom>
            <a:solidFill>
              <a:srgbClr val="C0E6EB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3958432" y="2188299"/>
            <a:ext cx="323405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5770">
              <a:lnSpc>
                <a:spcPct val="111100"/>
              </a:lnSpc>
              <a:spcBef>
                <a:spcPts val="100"/>
              </a:spcBef>
            </a:pPr>
            <a:r>
              <a:rPr sz="3600" dirty="0">
                <a:solidFill>
                  <a:srgbClr val="25408F"/>
                </a:solidFill>
                <a:latin typeface="Gill Sans MT"/>
                <a:cs typeface="Gill Sans MT"/>
              </a:rPr>
              <a:t>You</a:t>
            </a:r>
            <a:r>
              <a:rPr sz="3600" spc="-4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-85" dirty="0">
                <a:solidFill>
                  <a:srgbClr val="25408F"/>
                </a:solidFill>
                <a:latin typeface="Gill Sans MT"/>
                <a:cs typeface="Gill Sans MT"/>
              </a:rPr>
              <a:t>wil</a:t>
            </a:r>
            <a:r>
              <a:rPr sz="3600" spc="-10" dirty="0">
                <a:solidFill>
                  <a:srgbClr val="25408F"/>
                </a:solidFill>
                <a:latin typeface="Gill Sans MT"/>
                <a:cs typeface="Gill Sans MT"/>
              </a:rPr>
              <a:t>l</a:t>
            </a:r>
            <a:r>
              <a:rPr sz="3600" spc="-4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75" dirty="0">
                <a:solidFill>
                  <a:srgbClr val="25408F"/>
                </a:solidFill>
                <a:latin typeface="Gill Sans MT"/>
                <a:cs typeface="Gill Sans MT"/>
              </a:rPr>
              <a:t>then  </a:t>
            </a:r>
            <a:r>
              <a:rPr sz="3600" spc="145" dirty="0">
                <a:solidFill>
                  <a:srgbClr val="25408F"/>
                </a:solidFill>
                <a:latin typeface="Gill Sans MT"/>
                <a:cs typeface="Gill Sans MT"/>
              </a:rPr>
              <a:t>h</a:t>
            </a:r>
            <a:r>
              <a:rPr sz="3600" spc="45" dirty="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sz="3600" spc="65" dirty="0">
                <a:solidFill>
                  <a:srgbClr val="25408F"/>
                </a:solidFill>
                <a:latin typeface="Gill Sans MT"/>
                <a:cs typeface="Gill Sans MT"/>
              </a:rPr>
              <a:t>v</a:t>
            </a:r>
            <a:r>
              <a:rPr sz="3600" spc="204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600" spc="-4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260" dirty="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sz="3600" spc="-4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180" dirty="0">
                <a:solidFill>
                  <a:srgbClr val="25408F"/>
                </a:solidFill>
                <a:latin typeface="Gill Sans MT"/>
                <a:cs typeface="Gill Sans MT"/>
              </a:rPr>
              <a:t>sea</a:t>
            </a:r>
            <a:r>
              <a:rPr sz="3600" spc="195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600" spc="-4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-25" dirty="0">
                <a:solidFill>
                  <a:srgbClr val="25408F"/>
                </a:solidFill>
                <a:latin typeface="Gill Sans MT"/>
                <a:cs typeface="Gill Sans MT"/>
              </a:rPr>
              <a:t>i</a:t>
            </a:r>
            <a:r>
              <a:rPr sz="3600" spc="114" dirty="0">
                <a:solidFill>
                  <a:srgbClr val="25408F"/>
                </a:solidFill>
                <a:latin typeface="Gill Sans MT"/>
                <a:cs typeface="Gill Sans MT"/>
              </a:rPr>
              <a:t>n</a:t>
            </a:r>
            <a:r>
              <a:rPr sz="3600" spc="-4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105" dirty="0">
                <a:solidFill>
                  <a:srgbClr val="25408F"/>
                </a:solidFill>
                <a:latin typeface="Gill Sans MT"/>
                <a:cs typeface="Gill Sans MT"/>
              </a:rPr>
              <a:t>the</a:t>
            </a:r>
            <a:endParaRPr sz="3600" dirty="0">
              <a:latin typeface="Gill Sans MT"/>
              <a:cs typeface="Gill Sans MT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271614" y="3468003"/>
            <a:ext cx="26085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75" dirty="0">
                <a:solidFill>
                  <a:srgbClr val="25408F"/>
                </a:solidFill>
                <a:latin typeface="Gill Sans MT"/>
                <a:cs typeface="Gill Sans MT"/>
              </a:rPr>
              <a:t>waitin</a:t>
            </a:r>
            <a:r>
              <a:rPr sz="3600" spc="155" dirty="0">
                <a:solidFill>
                  <a:srgbClr val="25408F"/>
                </a:solidFill>
                <a:latin typeface="Gill Sans MT"/>
                <a:cs typeface="Gill Sans MT"/>
              </a:rPr>
              <a:t>g</a:t>
            </a:r>
            <a:r>
              <a:rPr sz="3600" spc="-4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-285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3600" spc="60" dirty="0">
                <a:solidFill>
                  <a:srgbClr val="25408F"/>
                </a:solidFill>
                <a:latin typeface="Gill Sans MT"/>
                <a:cs typeface="Gill Sans MT"/>
              </a:rPr>
              <a:t>oom.</a:t>
            </a:r>
            <a:endParaRPr sz="3600" dirty="0">
              <a:latin typeface="Gill Sans MT"/>
              <a:cs typeface="Gill Sans MT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0" y="4420294"/>
            <a:ext cx="10692130" cy="3140075"/>
            <a:chOff x="0" y="4420294"/>
            <a:chExt cx="10692130" cy="3140075"/>
          </a:xfrm>
        </p:grpSpPr>
        <p:sp>
          <p:nvSpPr>
            <p:cNvPr id="88" name="object 88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48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5564" y="7103210"/>
              <a:ext cx="1283435" cy="341798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10469619" y="4407592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12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4839" y="1134007"/>
            <a:ext cx="6565265" cy="4356100"/>
          </a:xfrm>
          <a:custGeom>
            <a:avLst/>
            <a:gdLst/>
            <a:ahLst/>
            <a:cxnLst/>
            <a:rect l="l" t="t" r="r" b="b"/>
            <a:pathLst>
              <a:path w="6565265" h="4356100">
                <a:moveTo>
                  <a:pt x="2965399" y="0"/>
                </a:moveTo>
                <a:lnTo>
                  <a:pt x="2909688" y="376"/>
                </a:lnTo>
                <a:lnTo>
                  <a:pt x="2854227" y="1502"/>
                </a:lnTo>
                <a:lnTo>
                  <a:pt x="2799024" y="3370"/>
                </a:lnTo>
                <a:lnTo>
                  <a:pt x="2744088" y="5973"/>
                </a:lnTo>
                <a:lnTo>
                  <a:pt x="2689428" y="9306"/>
                </a:lnTo>
                <a:lnTo>
                  <a:pt x="2635053" y="13362"/>
                </a:lnTo>
                <a:lnTo>
                  <a:pt x="2580972" y="18133"/>
                </a:lnTo>
                <a:lnTo>
                  <a:pt x="2527195" y="23614"/>
                </a:lnTo>
                <a:lnTo>
                  <a:pt x="2473729" y="29798"/>
                </a:lnTo>
                <a:lnTo>
                  <a:pt x="2420584" y="36679"/>
                </a:lnTo>
                <a:lnTo>
                  <a:pt x="2367768" y="44249"/>
                </a:lnTo>
                <a:lnTo>
                  <a:pt x="2315292" y="52502"/>
                </a:lnTo>
                <a:lnTo>
                  <a:pt x="2263163" y="61431"/>
                </a:lnTo>
                <a:lnTo>
                  <a:pt x="2211391" y="71031"/>
                </a:lnTo>
                <a:lnTo>
                  <a:pt x="2159985" y="81294"/>
                </a:lnTo>
                <a:lnTo>
                  <a:pt x="2108954" y="92213"/>
                </a:lnTo>
                <a:lnTo>
                  <a:pt x="2058306" y="103784"/>
                </a:lnTo>
                <a:lnTo>
                  <a:pt x="2008050" y="115997"/>
                </a:lnTo>
                <a:lnTo>
                  <a:pt x="1958196" y="128848"/>
                </a:lnTo>
                <a:lnTo>
                  <a:pt x="1908753" y="142329"/>
                </a:lnTo>
                <a:lnTo>
                  <a:pt x="1859729" y="156434"/>
                </a:lnTo>
                <a:lnTo>
                  <a:pt x="1811133" y="171157"/>
                </a:lnTo>
                <a:lnTo>
                  <a:pt x="1762975" y="186490"/>
                </a:lnTo>
                <a:lnTo>
                  <a:pt x="1715263" y="202427"/>
                </a:lnTo>
                <a:lnTo>
                  <a:pt x="1668006" y="218962"/>
                </a:lnTo>
                <a:lnTo>
                  <a:pt x="1621214" y="236088"/>
                </a:lnTo>
                <a:lnTo>
                  <a:pt x="1574894" y="253799"/>
                </a:lnTo>
                <a:lnTo>
                  <a:pt x="1529057" y="272087"/>
                </a:lnTo>
                <a:lnTo>
                  <a:pt x="1483711" y="290947"/>
                </a:lnTo>
                <a:lnTo>
                  <a:pt x="1438865" y="310371"/>
                </a:lnTo>
                <a:lnTo>
                  <a:pt x="1394528" y="330354"/>
                </a:lnTo>
                <a:lnTo>
                  <a:pt x="1350709" y="350887"/>
                </a:lnTo>
                <a:lnTo>
                  <a:pt x="1307417" y="371966"/>
                </a:lnTo>
                <a:lnTo>
                  <a:pt x="1264661" y="393584"/>
                </a:lnTo>
                <a:lnTo>
                  <a:pt x="1222450" y="415733"/>
                </a:lnTo>
                <a:lnTo>
                  <a:pt x="1180793" y="438407"/>
                </a:lnTo>
                <a:lnTo>
                  <a:pt x="1139698" y="461600"/>
                </a:lnTo>
                <a:lnTo>
                  <a:pt x="1099175" y="485305"/>
                </a:lnTo>
                <a:lnTo>
                  <a:pt x="1059233" y="509515"/>
                </a:lnTo>
                <a:lnTo>
                  <a:pt x="1019880" y="534224"/>
                </a:lnTo>
                <a:lnTo>
                  <a:pt x="981127" y="559426"/>
                </a:lnTo>
                <a:lnTo>
                  <a:pt x="942980" y="585113"/>
                </a:lnTo>
                <a:lnTo>
                  <a:pt x="905450" y="611280"/>
                </a:lnTo>
                <a:lnTo>
                  <a:pt x="868546" y="637919"/>
                </a:lnTo>
                <a:lnTo>
                  <a:pt x="832276" y="665024"/>
                </a:lnTo>
                <a:lnTo>
                  <a:pt x="796650" y="692588"/>
                </a:lnTo>
                <a:lnTo>
                  <a:pt x="761676" y="720606"/>
                </a:lnTo>
                <a:lnTo>
                  <a:pt x="727363" y="749069"/>
                </a:lnTo>
                <a:lnTo>
                  <a:pt x="693721" y="777973"/>
                </a:lnTo>
                <a:lnTo>
                  <a:pt x="660758" y="807309"/>
                </a:lnTo>
                <a:lnTo>
                  <a:pt x="628483" y="837072"/>
                </a:lnTo>
                <a:lnTo>
                  <a:pt x="596905" y="867254"/>
                </a:lnTo>
                <a:lnTo>
                  <a:pt x="566033" y="897851"/>
                </a:lnTo>
                <a:lnTo>
                  <a:pt x="535877" y="928853"/>
                </a:lnTo>
                <a:lnTo>
                  <a:pt x="506444" y="960257"/>
                </a:lnTo>
                <a:lnTo>
                  <a:pt x="477745" y="992053"/>
                </a:lnTo>
                <a:lnTo>
                  <a:pt x="449787" y="1024237"/>
                </a:lnTo>
                <a:lnTo>
                  <a:pt x="422580" y="1056801"/>
                </a:lnTo>
                <a:lnTo>
                  <a:pt x="396134" y="1089739"/>
                </a:lnTo>
                <a:lnTo>
                  <a:pt x="370456" y="1123044"/>
                </a:lnTo>
                <a:lnTo>
                  <a:pt x="345556" y="1156711"/>
                </a:lnTo>
                <a:lnTo>
                  <a:pt x="321442" y="1190731"/>
                </a:lnTo>
                <a:lnTo>
                  <a:pt x="298125" y="1225098"/>
                </a:lnTo>
                <a:lnTo>
                  <a:pt x="275612" y="1259807"/>
                </a:lnTo>
                <a:lnTo>
                  <a:pt x="253912" y="1294850"/>
                </a:lnTo>
                <a:lnTo>
                  <a:pt x="233036" y="1330221"/>
                </a:lnTo>
                <a:lnTo>
                  <a:pt x="212991" y="1365913"/>
                </a:lnTo>
                <a:lnTo>
                  <a:pt x="193786" y="1401920"/>
                </a:lnTo>
                <a:lnTo>
                  <a:pt x="175431" y="1438235"/>
                </a:lnTo>
                <a:lnTo>
                  <a:pt x="157934" y="1474851"/>
                </a:lnTo>
                <a:lnTo>
                  <a:pt x="141305" y="1511762"/>
                </a:lnTo>
                <a:lnTo>
                  <a:pt x="125552" y="1548962"/>
                </a:lnTo>
                <a:lnTo>
                  <a:pt x="110684" y="1586443"/>
                </a:lnTo>
                <a:lnTo>
                  <a:pt x="96711" y="1624200"/>
                </a:lnTo>
                <a:lnTo>
                  <a:pt x="83641" y="1662225"/>
                </a:lnTo>
                <a:lnTo>
                  <a:pt x="71483" y="1700512"/>
                </a:lnTo>
                <a:lnTo>
                  <a:pt x="60246" y="1739055"/>
                </a:lnTo>
                <a:lnTo>
                  <a:pt x="49939" y="1777846"/>
                </a:lnTo>
                <a:lnTo>
                  <a:pt x="40572" y="1816880"/>
                </a:lnTo>
                <a:lnTo>
                  <a:pt x="32152" y="1856149"/>
                </a:lnTo>
                <a:lnTo>
                  <a:pt x="24690" y="1895647"/>
                </a:lnTo>
                <a:lnTo>
                  <a:pt x="18193" y="1935368"/>
                </a:lnTo>
                <a:lnTo>
                  <a:pt x="12671" y="1975305"/>
                </a:lnTo>
                <a:lnTo>
                  <a:pt x="8133" y="2015451"/>
                </a:lnTo>
                <a:lnTo>
                  <a:pt x="4588" y="2055801"/>
                </a:lnTo>
                <a:lnTo>
                  <a:pt x="2045" y="2096346"/>
                </a:lnTo>
                <a:lnTo>
                  <a:pt x="512" y="2137081"/>
                </a:lnTo>
                <a:lnTo>
                  <a:pt x="0" y="2177999"/>
                </a:lnTo>
                <a:lnTo>
                  <a:pt x="512" y="2218917"/>
                </a:lnTo>
                <a:lnTo>
                  <a:pt x="2045" y="2259652"/>
                </a:lnTo>
                <a:lnTo>
                  <a:pt x="4588" y="2300197"/>
                </a:lnTo>
                <a:lnTo>
                  <a:pt x="8133" y="2340546"/>
                </a:lnTo>
                <a:lnTo>
                  <a:pt x="12671" y="2380692"/>
                </a:lnTo>
                <a:lnTo>
                  <a:pt x="18193" y="2420629"/>
                </a:lnTo>
                <a:lnTo>
                  <a:pt x="24690" y="2460350"/>
                </a:lnTo>
                <a:lnTo>
                  <a:pt x="32152" y="2499849"/>
                </a:lnTo>
                <a:lnTo>
                  <a:pt x="40572" y="2539118"/>
                </a:lnTo>
                <a:lnTo>
                  <a:pt x="49939" y="2578152"/>
                </a:lnTo>
                <a:lnTo>
                  <a:pt x="60246" y="2616943"/>
                </a:lnTo>
                <a:lnTo>
                  <a:pt x="71483" y="2655485"/>
                </a:lnTo>
                <a:lnTo>
                  <a:pt x="83641" y="2693772"/>
                </a:lnTo>
                <a:lnTo>
                  <a:pt x="96711" y="2731798"/>
                </a:lnTo>
                <a:lnTo>
                  <a:pt x="110684" y="2769554"/>
                </a:lnTo>
                <a:lnTo>
                  <a:pt x="125552" y="2807035"/>
                </a:lnTo>
                <a:lnTo>
                  <a:pt x="141305" y="2844235"/>
                </a:lnTo>
                <a:lnTo>
                  <a:pt x="157934" y="2881146"/>
                </a:lnTo>
                <a:lnTo>
                  <a:pt x="175431" y="2917763"/>
                </a:lnTo>
                <a:lnTo>
                  <a:pt x="193786" y="2954077"/>
                </a:lnTo>
                <a:lnTo>
                  <a:pt x="212991" y="2990084"/>
                </a:lnTo>
                <a:lnTo>
                  <a:pt x="233036" y="3025776"/>
                </a:lnTo>
                <a:lnTo>
                  <a:pt x="253912" y="3061147"/>
                </a:lnTo>
                <a:lnTo>
                  <a:pt x="275612" y="3096190"/>
                </a:lnTo>
                <a:lnTo>
                  <a:pt x="298125" y="3130899"/>
                </a:lnTo>
                <a:lnTo>
                  <a:pt x="321442" y="3165267"/>
                </a:lnTo>
                <a:lnTo>
                  <a:pt x="345556" y="3199287"/>
                </a:lnTo>
                <a:lnTo>
                  <a:pt x="370456" y="3232953"/>
                </a:lnTo>
                <a:lnTo>
                  <a:pt x="396134" y="3266258"/>
                </a:lnTo>
                <a:lnTo>
                  <a:pt x="422580" y="3299196"/>
                </a:lnTo>
                <a:lnTo>
                  <a:pt x="449787" y="3331760"/>
                </a:lnTo>
                <a:lnTo>
                  <a:pt x="477745" y="3363944"/>
                </a:lnTo>
                <a:lnTo>
                  <a:pt x="506444" y="3395741"/>
                </a:lnTo>
                <a:lnTo>
                  <a:pt x="535877" y="3427144"/>
                </a:lnTo>
                <a:lnTo>
                  <a:pt x="566033" y="3458147"/>
                </a:lnTo>
                <a:lnTo>
                  <a:pt x="596905" y="3488743"/>
                </a:lnTo>
                <a:lnTo>
                  <a:pt x="628483" y="3518926"/>
                </a:lnTo>
                <a:lnTo>
                  <a:pt x="660758" y="3548689"/>
                </a:lnTo>
                <a:lnTo>
                  <a:pt x="693721" y="3578025"/>
                </a:lnTo>
                <a:lnTo>
                  <a:pt x="727363" y="3606928"/>
                </a:lnTo>
                <a:lnTo>
                  <a:pt x="761676" y="3635392"/>
                </a:lnTo>
                <a:lnTo>
                  <a:pt x="796650" y="3663409"/>
                </a:lnTo>
                <a:lnTo>
                  <a:pt x="832276" y="3690973"/>
                </a:lnTo>
                <a:lnTo>
                  <a:pt x="868546" y="3718078"/>
                </a:lnTo>
                <a:lnTo>
                  <a:pt x="905450" y="3744718"/>
                </a:lnTo>
                <a:lnTo>
                  <a:pt x="942980" y="3770884"/>
                </a:lnTo>
                <a:lnTo>
                  <a:pt x="981127" y="3796571"/>
                </a:lnTo>
                <a:lnTo>
                  <a:pt x="1019880" y="3821773"/>
                </a:lnTo>
                <a:lnTo>
                  <a:pt x="1059233" y="3846482"/>
                </a:lnTo>
                <a:lnTo>
                  <a:pt x="1099175" y="3870693"/>
                </a:lnTo>
                <a:lnTo>
                  <a:pt x="1139698" y="3894398"/>
                </a:lnTo>
                <a:lnTo>
                  <a:pt x="1180793" y="3917591"/>
                </a:lnTo>
                <a:lnTo>
                  <a:pt x="1222450" y="3940265"/>
                </a:lnTo>
                <a:lnTo>
                  <a:pt x="1264661" y="3962414"/>
                </a:lnTo>
                <a:lnTo>
                  <a:pt x="1307417" y="3984031"/>
                </a:lnTo>
                <a:lnTo>
                  <a:pt x="1350709" y="4005110"/>
                </a:lnTo>
                <a:lnTo>
                  <a:pt x="1394528" y="4025644"/>
                </a:lnTo>
                <a:lnTo>
                  <a:pt x="1438865" y="4045626"/>
                </a:lnTo>
                <a:lnTo>
                  <a:pt x="1483711" y="4065051"/>
                </a:lnTo>
                <a:lnTo>
                  <a:pt x="1529057" y="4083910"/>
                </a:lnTo>
                <a:lnTo>
                  <a:pt x="1574894" y="4102198"/>
                </a:lnTo>
                <a:lnTo>
                  <a:pt x="1621214" y="4119909"/>
                </a:lnTo>
                <a:lnTo>
                  <a:pt x="1668006" y="4137035"/>
                </a:lnTo>
                <a:lnTo>
                  <a:pt x="1715263" y="4153570"/>
                </a:lnTo>
                <a:lnTo>
                  <a:pt x="1762975" y="4169507"/>
                </a:lnTo>
                <a:lnTo>
                  <a:pt x="1811133" y="4184841"/>
                </a:lnTo>
                <a:lnTo>
                  <a:pt x="1859729" y="4199563"/>
                </a:lnTo>
                <a:lnTo>
                  <a:pt x="1908753" y="4213668"/>
                </a:lnTo>
                <a:lnTo>
                  <a:pt x="1958196" y="4227149"/>
                </a:lnTo>
                <a:lnTo>
                  <a:pt x="2008050" y="4240000"/>
                </a:lnTo>
                <a:lnTo>
                  <a:pt x="2058306" y="4252214"/>
                </a:lnTo>
                <a:lnTo>
                  <a:pt x="2108954" y="4263784"/>
                </a:lnTo>
                <a:lnTo>
                  <a:pt x="2159985" y="4274704"/>
                </a:lnTo>
                <a:lnTo>
                  <a:pt x="2211391" y="4284967"/>
                </a:lnTo>
                <a:lnTo>
                  <a:pt x="2263163" y="4294566"/>
                </a:lnTo>
                <a:lnTo>
                  <a:pt x="2315292" y="4303496"/>
                </a:lnTo>
                <a:lnTo>
                  <a:pt x="2367768" y="4311749"/>
                </a:lnTo>
                <a:lnTo>
                  <a:pt x="2420584" y="4319319"/>
                </a:lnTo>
                <a:lnTo>
                  <a:pt x="2473729" y="4326199"/>
                </a:lnTo>
                <a:lnTo>
                  <a:pt x="2527195" y="4332383"/>
                </a:lnTo>
                <a:lnTo>
                  <a:pt x="2580972" y="4337864"/>
                </a:lnTo>
                <a:lnTo>
                  <a:pt x="2635053" y="4342636"/>
                </a:lnTo>
                <a:lnTo>
                  <a:pt x="2689428" y="4346691"/>
                </a:lnTo>
                <a:lnTo>
                  <a:pt x="2744088" y="4350024"/>
                </a:lnTo>
                <a:lnTo>
                  <a:pt x="2799024" y="4352628"/>
                </a:lnTo>
                <a:lnTo>
                  <a:pt x="2854227" y="4354496"/>
                </a:lnTo>
                <a:lnTo>
                  <a:pt x="2909688" y="4355621"/>
                </a:lnTo>
                <a:lnTo>
                  <a:pt x="2965399" y="4355998"/>
                </a:lnTo>
                <a:lnTo>
                  <a:pt x="3021522" y="4355616"/>
                </a:lnTo>
                <a:lnTo>
                  <a:pt x="3077392" y="4354473"/>
                </a:lnTo>
                <a:lnTo>
                  <a:pt x="3132999" y="4352578"/>
                </a:lnTo>
                <a:lnTo>
                  <a:pt x="3188336" y="4349935"/>
                </a:lnTo>
                <a:lnTo>
                  <a:pt x="3243392" y="4346553"/>
                </a:lnTo>
                <a:lnTo>
                  <a:pt x="3298158" y="4342438"/>
                </a:lnTo>
                <a:lnTo>
                  <a:pt x="3352626" y="4337596"/>
                </a:lnTo>
                <a:lnTo>
                  <a:pt x="3406785" y="4332035"/>
                </a:lnTo>
                <a:lnTo>
                  <a:pt x="3460628" y="4325761"/>
                </a:lnTo>
                <a:lnTo>
                  <a:pt x="3514144" y="4318780"/>
                </a:lnTo>
                <a:lnTo>
                  <a:pt x="3567325" y="4311100"/>
                </a:lnTo>
                <a:lnTo>
                  <a:pt x="3620161" y="4302728"/>
                </a:lnTo>
                <a:lnTo>
                  <a:pt x="3672644" y="4293669"/>
                </a:lnTo>
                <a:lnTo>
                  <a:pt x="3724763" y="4283931"/>
                </a:lnTo>
                <a:lnTo>
                  <a:pt x="3776511" y="4273520"/>
                </a:lnTo>
                <a:lnTo>
                  <a:pt x="3827877" y="4262443"/>
                </a:lnTo>
                <a:lnTo>
                  <a:pt x="3878853" y="4250708"/>
                </a:lnTo>
                <a:lnTo>
                  <a:pt x="3929430" y="4238320"/>
                </a:lnTo>
                <a:lnTo>
                  <a:pt x="3979597" y="4225286"/>
                </a:lnTo>
                <a:lnTo>
                  <a:pt x="4029347" y="4211613"/>
                </a:lnTo>
                <a:lnTo>
                  <a:pt x="4078670" y="4197308"/>
                </a:lnTo>
                <a:lnTo>
                  <a:pt x="4127557" y="4182378"/>
                </a:lnTo>
                <a:lnTo>
                  <a:pt x="4175998" y="4166829"/>
                </a:lnTo>
                <a:lnTo>
                  <a:pt x="4223985" y="4150667"/>
                </a:lnTo>
                <a:lnTo>
                  <a:pt x="4271508" y="4133901"/>
                </a:lnTo>
                <a:lnTo>
                  <a:pt x="4318558" y="4116536"/>
                </a:lnTo>
                <a:lnTo>
                  <a:pt x="4365126" y="4098579"/>
                </a:lnTo>
                <a:lnTo>
                  <a:pt x="4411203" y="4080037"/>
                </a:lnTo>
                <a:lnTo>
                  <a:pt x="4456780" y="4060916"/>
                </a:lnTo>
                <a:lnTo>
                  <a:pt x="4501847" y="4041224"/>
                </a:lnTo>
                <a:lnTo>
                  <a:pt x="4546396" y="4020967"/>
                </a:lnTo>
                <a:lnTo>
                  <a:pt x="4590417" y="4000152"/>
                </a:lnTo>
                <a:lnTo>
                  <a:pt x="4633901" y="3978785"/>
                </a:lnTo>
                <a:lnTo>
                  <a:pt x="4676839" y="3956873"/>
                </a:lnTo>
                <a:lnTo>
                  <a:pt x="4719221" y="3934424"/>
                </a:lnTo>
                <a:lnTo>
                  <a:pt x="4761039" y="3911443"/>
                </a:lnTo>
                <a:lnTo>
                  <a:pt x="4802284" y="3887937"/>
                </a:lnTo>
                <a:lnTo>
                  <a:pt x="4842946" y="3863914"/>
                </a:lnTo>
                <a:lnTo>
                  <a:pt x="4883016" y="3839380"/>
                </a:lnTo>
                <a:lnTo>
                  <a:pt x="4922484" y="3814341"/>
                </a:lnTo>
                <a:lnTo>
                  <a:pt x="4961343" y="3788805"/>
                </a:lnTo>
                <a:lnTo>
                  <a:pt x="4999582" y="3762777"/>
                </a:lnTo>
                <a:lnTo>
                  <a:pt x="5037193" y="3736266"/>
                </a:lnTo>
                <a:lnTo>
                  <a:pt x="5074166" y="3709277"/>
                </a:lnTo>
                <a:lnTo>
                  <a:pt x="5110492" y="3681817"/>
                </a:lnTo>
                <a:lnTo>
                  <a:pt x="5146162" y="3653893"/>
                </a:lnTo>
                <a:lnTo>
                  <a:pt x="5181166" y="3625512"/>
                </a:lnTo>
                <a:lnTo>
                  <a:pt x="5215497" y="3596680"/>
                </a:lnTo>
                <a:lnTo>
                  <a:pt x="5249144" y="3567405"/>
                </a:lnTo>
                <a:lnTo>
                  <a:pt x="5282098" y="3537692"/>
                </a:lnTo>
                <a:lnTo>
                  <a:pt x="5314350" y="3507549"/>
                </a:lnTo>
                <a:lnTo>
                  <a:pt x="5345892" y="3476982"/>
                </a:lnTo>
                <a:lnTo>
                  <a:pt x="5376713" y="3445999"/>
                </a:lnTo>
                <a:lnTo>
                  <a:pt x="5406805" y="3414605"/>
                </a:lnTo>
                <a:lnTo>
                  <a:pt x="5436158" y="3382808"/>
                </a:lnTo>
                <a:lnTo>
                  <a:pt x="5464764" y="3350614"/>
                </a:lnTo>
                <a:lnTo>
                  <a:pt x="5492613" y="3318030"/>
                </a:lnTo>
                <a:lnTo>
                  <a:pt x="5519696" y="3285062"/>
                </a:lnTo>
                <a:lnTo>
                  <a:pt x="5546004" y="3251719"/>
                </a:lnTo>
                <a:lnTo>
                  <a:pt x="5571528" y="3218005"/>
                </a:lnTo>
                <a:lnTo>
                  <a:pt x="5596258" y="3183928"/>
                </a:lnTo>
                <a:lnTo>
                  <a:pt x="5620185" y="3149495"/>
                </a:lnTo>
                <a:lnTo>
                  <a:pt x="5643301" y="3114712"/>
                </a:lnTo>
                <a:lnTo>
                  <a:pt x="5665596" y="3079587"/>
                </a:lnTo>
                <a:lnTo>
                  <a:pt x="5687061" y="3044125"/>
                </a:lnTo>
                <a:lnTo>
                  <a:pt x="5707686" y="3008333"/>
                </a:lnTo>
                <a:lnTo>
                  <a:pt x="5727464" y="2972219"/>
                </a:lnTo>
                <a:lnTo>
                  <a:pt x="5746383" y="2935789"/>
                </a:lnTo>
                <a:lnTo>
                  <a:pt x="5764436" y="2899050"/>
                </a:lnTo>
                <a:lnTo>
                  <a:pt x="5781613" y="2862008"/>
                </a:lnTo>
                <a:lnTo>
                  <a:pt x="5797905" y="2824670"/>
                </a:lnTo>
                <a:lnTo>
                  <a:pt x="5924963" y="2832034"/>
                </a:lnTo>
                <a:lnTo>
                  <a:pt x="6187911" y="2887451"/>
                </a:lnTo>
                <a:lnTo>
                  <a:pt x="6447670" y="2950409"/>
                </a:lnTo>
                <a:lnTo>
                  <a:pt x="6565163" y="2980397"/>
                </a:lnTo>
                <a:lnTo>
                  <a:pt x="6161009" y="2780103"/>
                </a:lnTo>
                <a:lnTo>
                  <a:pt x="5954401" y="2673773"/>
                </a:lnTo>
                <a:lnTo>
                  <a:pt x="5880638" y="2625801"/>
                </a:lnTo>
                <a:lnTo>
                  <a:pt x="5875020" y="2600579"/>
                </a:lnTo>
                <a:lnTo>
                  <a:pt x="5887925" y="2549103"/>
                </a:lnTo>
                <a:lnTo>
                  <a:pt x="5899176" y="2497212"/>
                </a:lnTo>
                <a:lnTo>
                  <a:pt x="5908753" y="2444921"/>
                </a:lnTo>
                <a:lnTo>
                  <a:pt x="5916634" y="2392246"/>
                </a:lnTo>
                <a:lnTo>
                  <a:pt x="5922800" y="2339201"/>
                </a:lnTo>
                <a:lnTo>
                  <a:pt x="5927230" y="2285802"/>
                </a:lnTo>
                <a:lnTo>
                  <a:pt x="5929902" y="2232062"/>
                </a:lnTo>
                <a:lnTo>
                  <a:pt x="5930798" y="2177999"/>
                </a:lnTo>
                <a:lnTo>
                  <a:pt x="5930285" y="2137081"/>
                </a:lnTo>
                <a:lnTo>
                  <a:pt x="5928753" y="2096346"/>
                </a:lnTo>
                <a:lnTo>
                  <a:pt x="5926209" y="2055801"/>
                </a:lnTo>
                <a:lnTo>
                  <a:pt x="5922664" y="2015451"/>
                </a:lnTo>
                <a:lnTo>
                  <a:pt x="5918126" y="1975305"/>
                </a:lnTo>
                <a:lnTo>
                  <a:pt x="5912605" y="1935368"/>
                </a:lnTo>
                <a:lnTo>
                  <a:pt x="5906108" y="1895647"/>
                </a:lnTo>
                <a:lnTo>
                  <a:pt x="5898645" y="1856149"/>
                </a:lnTo>
                <a:lnTo>
                  <a:pt x="5890226" y="1816880"/>
                </a:lnTo>
                <a:lnTo>
                  <a:pt x="5880858" y="1777846"/>
                </a:lnTo>
                <a:lnTo>
                  <a:pt x="5870551" y="1739055"/>
                </a:lnTo>
                <a:lnTo>
                  <a:pt x="5859315" y="1700512"/>
                </a:lnTo>
                <a:lnTo>
                  <a:pt x="5847157" y="1662225"/>
                </a:lnTo>
                <a:lnTo>
                  <a:pt x="5834087" y="1624200"/>
                </a:lnTo>
                <a:lnTo>
                  <a:pt x="5820113" y="1586443"/>
                </a:lnTo>
                <a:lnTo>
                  <a:pt x="5805245" y="1548962"/>
                </a:lnTo>
                <a:lnTo>
                  <a:pt x="5789493" y="1511762"/>
                </a:lnTo>
                <a:lnTo>
                  <a:pt x="5772863" y="1474851"/>
                </a:lnTo>
                <a:lnTo>
                  <a:pt x="5755367" y="1438235"/>
                </a:lnTo>
                <a:lnTo>
                  <a:pt x="5737011" y="1401920"/>
                </a:lnTo>
                <a:lnTo>
                  <a:pt x="5717807" y="1365913"/>
                </a:lnTo>
                <a:lnTo>
                  <a:pt x="5697762" y="1330221"/>
                </a:lnTo>
                <a:lnTo>
                  <a:pt x="5676885" y="1294850"/>
                </a:lnTo>
                <a:lnTo>
                  <a:pt x="5655186" y="1259807"/>
                </a:lnTo>
                <a:lnTo>
                  <a:pt x="5632673" y="1225098"/>
                </a:lnTo>
                <a:lnTo>
                  <a:pt x="5609355" y="1190731"/>
                </a:lnTo>
                <a:lnTo>
                  <a:pt x="5585242" y="1156711"/>
                </a:lnTo>
                <a:lnTo>
                  <a:pt x="5560342" y="1123044"/>
                </a:lnTo>
                <a:lnTo>
                  <a:pt x="5534664" y="1089739"/>
                </a:lnTo>
                <a:lnTo>
                  <a:pt x="5508217" y="1056801"/>
                </a:lnTo>
                <a:lnTo>
                  <a:pt x="5481010" y="1024237"/>
                </a:lnTo>
                <a:lnTo>
                  <a:pt x="5453053" y="992053"/>
                </a:lnTo>
                <a:lnTo>
                  <a:pt x="5424353" y="960257"/>
                </a:lnTo>
                <a:lnTo>
                  <a:pt x="5394921" y="928853"/>
                </a:lnTo>
                <a:lnTo>
                  <a:pt x="5364764" y="897851"/>
                </a:lnTo>
                <a:lnTo>
                  <a:pt x="5333893" y="867254"/>
                </a:lnTo>
                <a:lnTo>
                  <a:pt x="5302315" y="837072"/>
                </a:lnTo>
                <a:lnTo>
                  <a:pt x="5270040" y="807309"/>
                </a:lnTo>
                <a:lnTo>
                  <a:pt x="5237077" y="777973"/>
                </a:lnTo>
                <a:lnTo>
                  <a:pt x="5203434" y="749069"/>
                </a:lnTo>
                <a:lnTo>
                  <a:pt x="5169122" y="720606"/>
                </a:lnTo>
                <a:lnTo>
                  <a:pt x="5134148" y="692588"/>
                </a:lnTo>
                <a:lnTo>
                  <a:pt x="5098521" y="665024"/>
                </a:lnTo>
                <a:lnTo>
                  <a:pt x="5062251" y="637919"/>
                </a:lnTo>
                <a:lnTo>
                  <a:pt x="5025347" y="611280"/>
                </a:lnTo>
                <a:lnTo>
                  <a:pt x="4987817" y="585113"/>
                </a:lnTo>
                <a:lnTo>
                  <a:pt x="4949671" y="559426"/>
                </a:lnTo>
                <a:lnTo>
                  <a:pt x="4910917" y="534224"/>
                </a:lnTo>
                <a:lnTo>
                  <a:pt x="4871564" y="509515"/>
                </a:lnTo>
                <a:lnTo>
                  <a:pt x="4831622" y="485305"/>
                </a:lnTo>
                <a:lnTo>
                  <a:pt x="4791099" y="461600"/>
                </a:lnTo>
                <a:lnTo>
                  <a:pt x="4750005" y="438407"/>
                </a:lnTo>
                <a:lnTo>
                  <a:pt x="4708347" y="415733"/>
                </a:lnTo>
                <a:lnTo>
                  <a:pt x="4666136" y="393584"/>
                </a:lnTo>
                <a:lnTo>
                  <a:pt x="4623380" y="371966"/>
                </a:lnTo>
                <a:lnTo>
                  <a:pt x="4580088" y="350887"/>
                </a:lnTo>
                <a:lnTo>
                  <a:pt x="4536269" y="330354"/>
                </a:lnTo>
                <a:lnTo>
                  <a:pt x="4491932" y="310371"/>
                </a:lnTo>
                <a:lnTo>
                  <a:pt x="4447086" y="290947"/>
                </a:lnTo>
                <a:lnTo>
                  <a:pt x="4401740" y="272087"/>
                </a:lnTo>
                <a:lnTo>
                  <a:pt x="4355903" y="253799"/>
                </a:lnTo>
                <a:lnTo>
                  <a:pt x="4309584" y="236088"/>
                </a:lnTo>
                <a:lnTo>
                  <a:pt x="4262791" y="218962"/>
                </a:lnTo>
                <a:lnTo>
                  <a:pt x="4215535" y="202427"/>
                </a:lnTo>
                <a:lnTo>
                  <a:pt x="4167823" y="186490"/>
                </a:lnTo>
                <a:lnTo>
                  <a:pt x="4119664" y="171157"/>
                </a:lnTo>
                <a:lnTo>
                  <a:pt x="4071069" y="156434"/>
                </a:lnTo>
                <a:lnTo>
                  <a:pt x="4022045" y="142329"/>
                </a:lnTo>
                <a:lnTo>
                  <a:pt x="3972601" y="128848"/>
                </a:lnTo>
                <a:lnTo>
                  <a:pt x="3922747" y="115997"/>
                </a:lnTo>
                <a:lnTo>
                  <a:pt x="3872492" y="103784"/>
                </a:lnTo>
                <a:lnTo>
                  <a:pt x="3821844" y="92213"/>
                </a:lnTo>
                <a:lnTo>
                  <a:pt x="3770812" y="81294"/>
                </a:lnTo>
                <a:lnTo>
                  <a:pt x="3719406" y="71031"/>
                </a:lnTo>
                <a:lnTo>
                  <a:pt x="3667634" y="61431"/>
                </a:lnTo>
                <a:lnTo>
                  <a:pt x="3615505" y="52502"/>
                </a:lnTo>
                <a:lnTo>
                  <a:pt x="3563029" y="44249"/>
                </a:lnTo>
                <a:lnTo>
                  <a:pt x="3510214" y="36679"/>
                </a:lnTo>
                <a:lnTo>
                  <a:pt x="3457069" y="29798"/>
                </a:lnTo>
                <a:lnTo>
                  <a:pt x="3403603" y="23614"/>
                </a:lnTo>
                <a:lnTo>
                  <a:pt x="3349825" y="18133"/>
                </a:lnTo>
                <a:lnTo>
                  <a:pt x="3295744" y="13362"/>
                </a:lnTo>
                <a:lnTo>
                  <a:pt x="3241369" y="9306"/>
                </a:lnTo>
                <a:lnTo>
                  <a:pt x="3186709" y="5973"/>
                </a:lnTo>
                <a:lnTo>
                  <a:pt x="3131774" y="3370"/>
                </a:lnTo>
                <a:lnTo>
                  <a:pt x="3076570" y="1502"/>
                </a:lnTo>
                <a:lnTo>
                  <a:pt x="3021109" y="376"/>
                </a:lnTo>
                <a:lnTo>
                  <a:pt x="2965399" y="0"/>
                </a:lnTo>
                <a:close/>
              </a:path>
            </a:pathLst>
          </a:custGeom>
          <a:solidFill>
            <a:srgbClr val="C0E6E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9765" y="1807454"/>
            <a:ext cx="5196840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4000" spc="-20" dirty="0"/>
              <a:t>When</a:t>
            </a:r>
            <a:r>
              <a:rPr sz="4000" spc="-390" dirty="0"/>
              <a:t> </a:t>
            </a:r>
            <a:r>
              <a:rPr sz="4000" spc="200" dirty="0"/>
              <a:t>the</a:t>
            </a:r>
            <a:r>
              <a:rPr sz="4000" spc="-390" dirty="0"/>
              <a:t> </a:t>
            </a:r>
            <a:r>
              <a:rPr sz="4000" spc="190" dirty="0"/>
              <a:t>dentist</a:t>
            </a:r>
            <a:r>
              <a:rPr sz="4000" spc="-390" dirty="0"/>
              <a:t> </a:t>
            </a:r>
            <a:r>
              <a:rPr sz="4000" spc="170" dirty="0"/>
              <a:t>is  </a:t>
            </a:r>
            <a:r>
              <a:rPr sz="4000" spc="-229" dirty="0"/>
              <a:t>r</a:t>
            </a:r>
            <a:r>
              <a:rPr sz="4000" spc="229" dirty="0"/>
              <a:t>eady</a:t>
            </a:r>
            <a:r>
              <a:rPr sz="4000" spc="-390" dirty="0"/>
              <a:t> </a:t>
            </a:r>
            <a:r>
              <a:rPr sz="4000" spc="240" dirty="0"/>
              <a:t>f</a:t>
            </a:r>
            <a:r>
              <a:rPr sz="4000" spc="-25" dirty="0"/>
              <a:t>or</a:t>
            </a:r>
            <a:r>
              <a:rPr sz="4000" spc="-390" dirty="0"/>
              <a:t> </a:t>
            </a:r>
            <a:r>
              <a:rPr sz="4000" spc="155" dirty="0"/>
              <a:t>y</a:t>
            </a:r>
            <a:r>
              <a:rPr sz="4000" spc="130" dirty="0"/>
              <a:t>ou,</a:t>
            </a:r>
            <a:r>
              <a:rPr sz="4000" spc="-390" dirty="0"/>
              <a:t> </a:t>
            </a:r>
            <a:r>
              <a:rPr sz="4000" spc="170" dirty="0"/>
              <a:t>the  dental</a:t>
            </a:r>
            <a:r>
              <a:rPr sz="4000" spc="-390" dirty="0"/>
              <a:t> </a:t>
            </a:r>
            <a:r>
              <a:rPr sz="4000" spc="170" dirty="0"/>
              <a:t>nu</a:t>
            </a:r>
            <a:r>
              <a:rPr sz="4000" spc="-235" dirty="0"/>
              <a:t>r</a:t>
            </a:r>
            <a:r>
              <a:rPr sz="4000" spc="285" dirty="0"/>
              <a:t>se</a:t>
            </a:r>
            <a:r>
              <a:rPr sz="4000" spc="-390" dirty="0"/>
              <a:t> </a:t>
            </a:r>
            <a:r>
              <a:rPr sz="4000" spc="-10" dirty="0"/>
              <a:t>will</a:t>
            </a:r>
            <a:r>
              <a:rPr sz="4000" spc="-390" dirty="0"/>
              <a:t> </a:t>
            </a:r>
            <a:r>
              <a:rPr sz="4000" spc="105" dirty="0"/>
              <a:t>c</a:t>
            </a:r>
            <a:r>
              <a:rPr sz="4000" spc="160" dirty="0"/>
              <a:t>ome  </a:t>
            </a:r>
            <a:r>
              <a:rPr sz="4000" spc="80" dirty="0"/>
              <a:t>to</a:t>
            </a:r>
            <a:r>
              <a:rPr sz="4000" spc="-390" dirty="0"/>
              <a:t> </a:t>
            </a:r>
            <a:r>
              <a:rPr sz="4000" spc="200" dirty="0"/>
              <a:t>the</a:t>
            </a:r>
            <a:r>
              <a:rPr sz="4000" spc="-390" dirty="0"/>
              <a:t> </a:t>
            </a:r>
            <a:r>
              <a:rPr sz="4000" spc="165" dirty="0"/>
              <a:t>waiting</a:t>
            </a:r>
            <a:r>
              <a:rPr sz="4000" spc="-390" dirty="0"/>
              <a:t> </a:t>
            </a:r>
            <a:r>
              <a:rPr sz="4000" spc="-235" dirty="0"/>
              <a:t>r</a:t>
            </a:r>
            <a:r>
              <a:rPr sz="4000" spc="155" dirty="0"/>
              <a:t>oom</a:t>
            </a:r>
            <a:r>
              <a:rPr sz="4000" spc="-390" dirty="0"/>
              <a:t> </a:t>
            </a:r>
            <a:r>
              <a:rPr sz="4000" spc="170" dirty="0"/>
              <a:t>and  </a:t>
            </a:r>
            <a:r>
              <a:rPr sz="4000" spc="110" dirty="0"/>
              <a:t>call</a:t>
            </a:r>
            <a:r>
              <a:rPr sz="4000" spc="-390" dirty="0"/>
              <a:t> </a:t>
            </a:r>
            <a:r>
              <a:rPr sz="4000" spc="155" dirty="0"/>
              <a:t>y</a:t>
            </a:r>
            <a:r>
              <a:rPr sz="4000" spc="40" dirty="0"/>
              <a:t>our</a:t>
            </a:r>
            <a:r>
              <a:rPr sz="4000" spc="-390" dirty="0"/>
              <a:t> </a:t>
            </a:r>
            <a:r>
              <a:rPr sz="4000" spc="229" dirty="0"/>
              <a:t>name.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0" y="1262164"/>
            <a:ext cx="10692130" cy="6297930"/>
            <a:chOff x="0" y="1262164"/>
            <a:chExt cx="10692130" cy="6297930"/>
          </a:xfrm>
        </p:grpSpPr>
        <p:pic>
          <p:nvPicPr>
            <p:cNvPr id="5" name="object 5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3608" y="1262164"/>
              <a:ext cx="3564001" cy="600984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48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5564" y="7103210"/>
              <a:ext cx="1283435" cy="34179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469619" y="4407592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4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56005"/>
            <a:ext cx="10692130" cy="6804025"/>
            <a:chOff x="0" y="756005"/>
            <a:chExt cx="10692130" cy="6804025"/>
          </a:xfrm>
        </p:grpSpPr>
        <p:pic>
          <p:nvPicPr>
            <p:cNvPr id="3" name="object 3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41387" y="1961997"/>
              <a:ext cx="3450615" cy="559800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907" y="1366281"/>
              <a:ext cx="6982096" cy="531843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06619" y="1852271"/>
            <a:ext cx="3756025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500" dirty="0"/>
              <a:t>The dentist will ask  you to sit in the </a:t>
            </a:r>
            <a:r>
              <a:rPr sz="3500" b="1" dirty="0">
                <a:latin typeface="Gill Sans MT"/>
                <a:cs typeface="Gill Sans MT"/>
              </a:rPr>
              <a:t>big,  special chair</a:t>
            </a:r>
            <a:r>
              <a:rPr sz="3500" dirty="0"/>
              <a:t>.</a:t>
            </a:r>
            <a:endParaRPr sz="3500" dirty="0">
              <a:latin typeface="Gill Sans MT"/>
              <a:cs typeface="Gill Sans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4420294"/>
            <a:ext cx="10692130" cy="3140075"/>
            <a:chOff x="0" y="4420294"/>
            <a:chExt cx="10692130" cy="3140075"/>
          </a:xfrm>
        </p:grpSpPr>
        <p:sp>
          <p:nvSpPr>
            <p:cNvPr id="7" name="object 7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48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5564" y="7103210"/>
              <a:ext cx="1283435" cy="34179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469619" y="4407592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5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56005"/>
            <a:ext cx="10692130" cy="6428105"/>
            <a:chOff x="0" y="756005"/>
            <a:chExt cx="10692130" cy="6428105"/>
          </a:xfrm>
        </p:grpSpPr>
        <p:pic>
          <p:nvPicPr>
            <p:cNvPr id="3" name="object 3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039172"/>
              <a:ext cx="2830957" cy="59448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261998" y="3698094"/>
              <a:ext cx="4967605" cy="2823210"/>
            </a:xfrm>
            <a:custGeom>
              <a:avLst/>
              <a:gdLst/>
              <a:ahLst/>
              <a:cxnLst/>
              <a:rect l="l" t="t" r="r" b="b"/>
              <a:pathLst>
                <a:path w="4967605" h="2823209">
                  <a:moveTo>
                    <a:pt x="2619044" y="0"/>
                  </a:moveTo>
                  <a:lnTo>
                    <a:pt x="2559366" y="446"/>
                  </a:lnTo>
                  <a:lnTo>
                    <a:pt x="2500054" y="1780"/>
                  </a:lnTo>
                  <a:lnTo>
                    <a:pt x="2441126" y="3990"/>
                  </a:lnTo>
                  <a:lnTo>
                    <a:pt x="2382599" y="7065"/>
                  </a:lnTo>
                  <a:lnTo>
                    <a:pt x="2324492" y="10996"/>
                  </a:lnTo>
                  <a:lnTo>
                    <a:pt x="2266821" y="15771"/>
                  </a:lnTo>
                  <a:lnTo>
                    <a:pt x="2209604" y="21380"/>
                  </a:lnTo>
                  <a:lnTo>
                    <a:pt x="2152860" y="27812"/>
                  </a:lnTo>
                  <a:lnTo>
                    <a:pt x="2096605" y="35057"/>
                  </a:lnTo>
                  <a:lnTo>
                    <a:pt x="2040857" y="43104"/>
                  </a:lnTo>
                  <a:lnTo>
                    <a:pt x="1985634" y="51942"/>
                  </a:lnTo>
                  <a:lnTo>
                    <a:pt x="1930954" y="61562"/>
                  </a:lnTo>
                  <a:lnTo>
                    <a:pt x="1876833" y="71952"/>
                  </a:lnTo>
                  <a:lnTo>
                    <a:pt x="1823290" y="83101"/>
                  </a:lnTo>
                  <a:lnTo>
                    <a:pt x="1770342" y="95000"/>
                  </a:lnTo>
                  <a:lnTo>
                    <a:pt x="1718007" y="107638"/>
                  </a:lnTo>
                  <a:lnTo>
                    <a:pt x="1666302" y="121003"/>
                  </a:lnTo>
                  <a:lnTo>
                    <a:pt x="1615245" y="135086"/>
                  </a:lnTo>
                  <a:lnTo>
                    <a:pt x="1564854" y="149876"/>
                  </a:lnTo>
                  <a:lnTo>
                    <a:pt x="1515146" y="165362"/>
                  </a:lnTo>
                  <a:lnTo>
                    <a:pt x="1466139" y="181534"/>
                  </a:lnTo>
                  <a:lnTo>
                    <a:pt x="1417850" y="198381"/>
                  </a:lnTo>
                  <a:lnTo>
                    <a:pt x="1370298" y="215893"/>
                  </a:lnTo>
                  <a:lnTo>
                    <a:pt x="1323499" y="234059"/>
                  </a:lnTo>
                  <a:lnTo>
                    <a:pt x="1277471" y="252868"/>
                  </a:lnTo>
                  <a:lnTo>
                    <a:pt x="1232232" y="272310"/>
                  </a:lnTo>
                  <a:lnTo>
                    <a:pt x="1187799" y="292374"/>
                  </a:lnTo>
                  <a:lnTo>
                    <a:pt x="1144190" y="313050"/>
                  </a:lnTo>
                  <a:lnTo>
                    <a:pt x="1101423" y="334327"/>
                  </a:lnTo>
                  <a:lnTo>
                    <a:pt x="1059516" y="356194"/>
                  </a:lnTo>
                  <a:lnTo>
                    <a:pt x="1018485" y="378641"/>
                  </a:lnTo>
                  <a:lnTo>
                    <a:pt x="978348" y="401658"/>
                  </a:lnTo>
                  <a:lnTo>
                    <a:pt x="939124" y="425233"/>
                  </a:lnTo>
                  <a:lnTo>
                    <a:pt x="900829" y="449357"/>
                  </a:lnTo>
                  <a:lnTo>
                    <a:pt x="863482" y="474018"/>
                  </a:lnTo>
                  <a:lnTo>
                    <a:pt x="827099" y="499206"/>
                  </a:lnTo>
                  <a:lnTo>
                    <a:pt x="791699" y="524911"/>
                  </a:lnTo>
                  <a:lnTo>
                    <a:pt x="757299" y="551121"/>
                  </a:lnTo>
                  <a:lnTo>
                    <a:pt x="723916" y="577827"/>
                  </a:lnTo>
                  <a:lnTo>
                    <a:pt x="691569" y="605018"/>
                  </a:lnTo>
                  <a:lnTo>
                    <a:pt x="660275" y="632682"/>
                  </a:lnTo>
                  <a:lnTo>
                    <a:pt x="630051" y="660810"/>
                  </a:lnTo>
                  <a:lnTo>
                    <a:pt x="600916" y="689391"/>
                  </a:lnTo>
                  <a:lnTo>
                    <a:pt x="572886" y="718414"/>
                  </a:lnTo>
                  <a:lnTo>
                    <a:pt x="545979" y="747870"/>
                  </a:lnTo>
                  <a:lnTo>
                    <a:pt x="520214" y="777746"/>
                  </a:lnTo>
                  <a:lnTo>
                    <a:pt x="495607" y="808033"/>
                  </a:lnTo>
                  <a:lnTo>
                    <a:pt x="472175" y="838720"/>
                  </a:lnTo>
                  <a:lnTo>
                    <a:pt x="449938" y="869796"/>
                  </a:lnTo>
                  <a:lnTo>
                    <a:pt x="409115" y="933075"/>
                  </a:lnTo>
                  <a:lnTo>
                    <a:pt x="373278" y="997785"/>
                  </a:lnTo>
                  <a:lnTo>
                    <a:pt x="342568" y="1063841"/>
                  </a:lnTo>
                  <a:lnTo>
                    <a:pt x="317126" y="1131158"/>
                  </a:lnTo>
                  <a:lnTo>
                    <a:pt x="297093" y="1199653"/>
                  </a:lnTo>
                  <a:lnTo>
                    <a:pt x="282609" y="1269239"/>
                  </a:lnTo>
                  <a:lnTo>
                    <a:pt x="273815" y="1339833"/>
                  </a:lnTo>
                  <a:lnTo>
                    <a:pt x="270852" y="1411350"/>
                  </a:lnTo>
                  <a:lnTo>
                    <a:pt x="272172" y="1459128"/>
                  </a:lnTo>
                  <a:lnTo>
                    <a:pt x="276104" y="1506507"/>
                  </a:lnTo>
                  <a:lnTo>
                    <a:pt x="282607" y="1553464"/>
                  </a:lnTo>
                  <a:lnTo>
                    <a:pt x="291639" y="1599972"/>
                  </a:lnTo>
                  <a:lnTo>
                    <a:pt x="303157" y="1646007"/>
                  </a:lnTo>
                  <a:lnTo>
                    <a:pt x="317122" y="1691545"/>
                  </a:lnTo>
                  <a:lnTo>
                    <a:pt x="333491" y="1736558"/>
                  </a:lnTo>
                  <a:lnTo>
                    <a:pt x="352222" y="1781024"/>
                  </a:lnTo>
                  <a:lnTo>
                    <a:pt x="373273" y="1824916"/>
                  </a:lnTo>
                  <a:lnTo>
                    <a:pt x="396604" y="1868210"/>
                  </a:lnTo>
                  <a:lnTo>
                    <a:pt x="422173" y="1910880"/>
                  </a:lnTo>
                  <a:lnTo>
                    <a:pt x="359412" y="1964916"/>
                  </a:lnTo>
                  <a:lnTo>
                    <a:pt x="213934" y="2072019"/>
                  </a:lnTo>
                  <a:lnTo>
                    <a:pt x="67032" y="2176857"/>
                  </a:lnTo>
                  <a:lnTo>
                    <a:pt x="0" y="2224100"/>
                  </a:lnTo>
                  <a:lnTo>
                    <a:pt x="269126" y="2080136"/>
                  </a:lnTo>
                  <a:lnTo>
                    <a:pt x="408366" y="2007603"/>
                  </a:lnTo>
                  <a:lnTo>
                    <a:pt x="462298" y="1984409"/>
                  </a:lnTo>
                  <a:lnTo>
                    <a:pt x="475500" y="1988464"/>
                  </a:lnTo>
                  <a:lnTo>
                    <a:pt x="499030" y="2019002"/>
                  </a:lnTo>
                  <a:lnTo>
                    <a:pt x="523727" y="2049141"/>
                  </a:lnTo>
                  <a:lnTo>
                    <a:pt x="549572" y="2078870"/>
                  </a:lnTo>
                  <a:lnTo>
                    <a:pt x="576550" y="2108179"/>
                  </a:lnTo>
                  <a:lnTo>
                    <a:pt x="604641" y="2137057"/>
                  </a:lnTo>
                  <a:lnTo>
                    <a:pt x="633829" y="2165495"/>
                  </a:lnTo>
                  <a:lnTo>
                    <a:pt x="664096" y="2193481"/>
                  </a:lnTo>
                  <a:lnTo>
                    <a:pt x="695426" y="2221005"/>
                  </a:lnTo>
                  <a:lnTo>
                    <a:pt x="727799" y="2248056"/>
                  </a:lnTo>
                  <a:lnTo>
                    <a:pt x="761200" y="2274624"/>
                  </a:lnTo>
                  <a:lnTo>
                    <a:pt x="795610" y="2300699"/>
                  </a:lnTo>
                  <a:lnTo>
                    <a:pt x="831012" y="2326270"/>
                  </a:lnTo>
                  <a:lnTo>
                    <a:pt x="867389" y="2351326"/>
                  </a:lnTo>
                  <a:lnTo>
                    <a:pt x="904723" y="2375858"/>
                  </a:lnTo>
                  <a:lnTo>
                    <a:pt x="942996" y="2399854"/>
                  </a:lnTo>
                  <a:lnTo>
                    <a:pt x="982192" y="2423304"/>
                  </a:lnTo>
                  <a:lnTo>
                    <a:pt x="1022293" y="2446198"/>
                  </a:lnTo>
                  <a:lnTo>
                    <a:pt x="1063281" y="2468524"/>
                  </a:lnTo>
                  <a:lnTo>
                    <a:pt x="1105139" y="2490274"/>
                  </a:lnTo>
                  <a:lnTo>
                    <a:pt x="1147850" y="2511435"/>
                  </a:lnTo>
                  <a:lnTo>
                    <a:pt x="1191395" y="2531998"/>
                  </a:lnTo>
                  <a:lnTo>
                    <a:pt x="1235759" y="2551953"/>
                  </a:lnTo>
                  <a:lnTo>
                    <a:pt x="1280922" y="2571288"/>
                  </a:lnTo>
                  <a:lnTo>
                    <a:pt x="1326869" y="2589993"/>
                  </a:lnTo>
                  <a:lnTo>
                    <a:pt x="1373580" y="2608058"/>
                  </a:lnTo>
                  <a:lnTo>
                    <a:pt x="1421039" y="2625472"/>
                  </a:lnTo>
                  <a:lnTo>
                    <a:pt x="1469229" y="2642225"/>
                  </a:lnTo>
                  <a:lnTo>
                    <a:pt x="1518132" y="2658306"/>
                  </a:lnTo>
                  <a:lnTo>
                    <a:pt x="1567730" y="2673705"/>
                  </a:lnTo>
                  <a:lnTo>
                    <a:pt x="1618006" y="2688411"/>
                  </a:lnTo>
                  <a:lnTo>
                    <a:pt x="1668943" y="2702414"/>
                  </a:lnTo>
                  <a:lnTo>
                    <a:pt x="1720524" y="2715704"/>
                  </a:lnTo>
                  <a:lnTo>
                    <a:pt x="1772729" y="2728269"/>
                  </a:lnTo>
                  <a:lnTo>
                    <a:pt x="1825544" y="2740099"/>
                  </a:lnTo>
                  <a:lnTo>
                    <a:pt x="1878949" y="2751184"/>
                  </a:lnTo>
                  <a:lnTo>
                    <a:pt x="1932927" y="2761514"/>
                  </a:lnTo>
                  <a:lnTo>
                    <a:pt x="1987461" y="2771078"/>
                  </a:lnTo>
                  <a:lnTo>
                    <a:pt x="2042534" y="2779865"/>
                  </a:lnTo>
                  <a:lnTo>
                    <a:pt x="2098128" y="2787864"/>
                  </a:lnTo>
                  <a:lnTo>
                    <a:pt x="2154226" y="2795067"/>
                  </a:lnTo>
                  <a:lnTo>
                    <a:pt x="2210810" y="2801461"/>
                  </a:lnTo>
                  <a:lnTo>
                    <a:pt x="2267862" y="2807037"/>
                  </a:lnTo>
                  <a:lnTo>
                    <a:pt x="2325366" y="2811783"/>
                  </a:lnTo>
                  <a:lnTo>
                    <a:pt x="2383304" y="2815690"/>
                  </a:lnTo>
                  <a:lnTo>
                    <a:pt x="2441658" y="2818748"/>
                  </a:lnTo>
                  <a:lnTo>
                    <a:pt x="2500411" y="2820944"/>
                  </a:lnTo>
                  <a:lnTo>
                    <a:pt x="2559546" y="2822270"/>
                  </a:lnTo>
                  <a:lnTo>
                    <a:pt x="2619044" y="2822714"/>
                  </a:lnTo>
                  <a:lnTo>
                    <a:pt x="2678723" y="2822267"/>
                  </a:lnTo>
                  <a:lnTo>
                    <a:pt x="2738035" y="2820934"/>
                  </a:lnTo>
                  <a:lnTo>
                    <a:pt x="2796963" y="2818724"/>
                  </a:lnTo>
                  <a:lnTo>
                    <a:pt x="2855490" y="2815648"/>
                  </a:lnTo>
                  <a:lnTo>
                    <a:pt x="2913597" y="2811718"/>
                  </a:lnTo>
                  <a:lnTo>
                    <a:pt x="2971268" y="2806943"/>
                  </a:lnTo>
                  <a:lnTo>
                    <a:pt x="3028484" y="2801334"/>
                  </a:lnTo>
                  <a:lnTo>
                    <a:pt x="3085229" y="2794902"/>
                  </a:lnTo>
                  <a:lnTo>
                    <a:pt x="3141484" y="2787657"/>
                  </a:lnTo>
                  <a:lnTo>
                    <a:pt x="3197231" y="2779610"/>
                  </a:lnTo>
                  <a:lnTo>
                    <a:pt x="3252454" y="2770771"/>
                  </a:lnTo>
                  <a:lnTo>
                    <a:pt x="3307135" y="2761152"/>
                  </a:lnTo>
                  <a:lnTo>
                    <a:pt x="3361256" y="2750762"/>
                  </a:lnTo>
                  <a:lnTo>
                    <a:pt x="3414799" y="2739612"/>
                  </a:lnTo>
                  <a:lnTo>
                    <a:pt x="3467747" y="2727713"/>
                  </a:lnTo>
                  <a:lnTo>
                    <a:pt x="3520082" y="2715076"/>
                  </a:lnTo>
                  <a:lnTo>
                    <a:pt x="3571786" y="2701710"/>
                  </a:lnTo>
                  <a:lnTo>
                    <a:pt x="3622843" y="2687627"/>
                  </a:lnTo>
                  <a:lnTo>
                    <a:pt x="3673234" y="2672837"/>
                  </a:lnTo>
                  <a:lnTo>
                    <a:pt x="3722942" y="2657351"/>
                  </a:lnTo>
                  <a:lnTo>
                    <a:pt x="3771949" y="2641179"/>
                  </a:lnTo>
                  <a:lnTo>
                    <a:pt x="3820238" y="2624332"/>
                  </a:lnTo>
                  <a:lnTo>
                    <a:pt x="3867791" y="2606820"/>
                  </a:lnTo>
                  <a:lnTo>
                    <a:pt x="3914590" y="2588654"/>
                  </a:lnTo>
                  <a:lnTo>
                    <a:pt x="3960618" y="2569845"/>
                  </a:lnTo>
                  <a:lnTo>
                    <a:pt x="4005857" y="2550403"/>
                  </a:lnTo>
                  <a:lnTo>
                    <a:pt x="4050290" y="2530339"/>
                  </a:lnTo>
                  <a:lnTo>
                    <a:pt x="4093898" y="2509663"/>
                  </a:lnTo>
                  <a:lnTo>
                    <a:pt x="4136665" y="2488386"/>
                  </a:lnTo>
                  <a:lnTo>
                    <a:pt x="4178573" y="2466518"/>
                  </a:lnTo>
                  <a:lnTo>
                    <a:pt x="4219604" y="2444071"/>
                  </a:lnTo>
                  <a:lnTo>
                    <a:pt x="4259740" y="2421054"/>
                  </a:lnTo>
                  <a:lnTo>
                    <a:pt x="4298965" y="2397479"/>
                  </a:lnTo>
                  <a:lnTo>
                    <a:pt x="4337260" y="2373355"/>
                  </a:lnTo>
                  <a:lnTo>
                    <a:pt x="4374607" y="2348694"/>
                  </a:lnTo>
                  <a:lnTo>
                    <a:pt x="4410990" y="2323505"/>
                  </a:lnTo>
                  <a:lnTo>
                    <a:pt x="4446390" y="2297800"/>
                  </a:lnTo>
                  <a:lnTo>
                    <a:pt x="4480790" y="2271590"/>
                  </a:lnTo>
                  <a:lnTo>
                    <a:pt x="4514172" y="2244884"/>
                  </a:lnTo>
                  <a:lnTo>
                    <a:pt x="4546519" y="2217693"/>
                  </a:lnTo>
                  <a:lnTo>
                    <a:pt x="4577813" y="2190028"/>
                  </a:lnTo>
                  <a:lnTo>
                    <a:pt x="4608037" y="2161900"/>
                  </a:lnTo>
                  <a:lnTo>
                    <a:pt x="4637173" y="2133319"/>
                  </a:lnTo>
                  <a:lnTo>
                    <a:pt x="4665203" y="2104295"/>
                  </a:lnTo>
                  <a:lnTo>
                    <a:pt x="4692109" y="2074840"/>
                  </a:lnTo>
                  <a:lnTo>
                    <a:pt x="4717875" y="2044963"/>
                  </a:lnTo>
                  <a:lnTo>
                    <a:pt x="4742482" y="2014676"/>
                  </a:lnTo>
                  <a:lnTo>
                    <a:pt x="4765913" y="1983989"/>
                  </a:lnTo>
                  <a:lnTo>
                    <a:pt x="4788150" y="1952912"/>
                  </a:lnTo>
                  <a:lnTo>
                    <a:pt x="4828974" y="1889632"/>
                  </a:lnTo>
                  <a:lnTo>
                    <a:pt x="4864810" y="1824922"/>
                  </a:lnTo>
                  <a:lnTo>
                    <a:pt x="4895520" y="1758865"/>
                  </a:lnTo>
                  <a:lnTo>
                    <a:pt x="4920963" y="1691547"/>
                  </a:lnTo>
                  <a:lnTo>
                    <a:pt x="4940996" y="1623052"/>
                  </a:lnTo>
                  <a:lnTo>
                    <a:pt x="4955480" y="1553464"/>
                  </a:lnTo>
                  <a:lnTo>
                    <a:pt x="4964274" y="1482869"/>
                  </a:lnTo>
                  <a:lnTo>
                    <a:pt x="4967236" y="1411350"/>
                  </a:lnTo>
                  <a:lnTo>
                    <a:pt x="4966493" y="1375482"/>
                  </a:lnTo>
                  <a:lnTo>
                    <a:pt x="4960597" y="1304416"/>
                  </a:lnTo>
                  <a:lnTo>
                    <a:pt x="4948940" y="1234315"/>
                  </a:lnTo>
                  <a:lnTo>
                    <a:pt x="4931664" y="1165264"/>
                  </a:lnTo>
                  <a:lnTo>
                    <a:pt x="4908909" y="1097347"/>
                  </a:lnTo>
                  <a:lnTo>
                    <a:pt x="4880815" y="1030650"/>
                  </a:lnTo>
                  <a:lnTo>
                    <a:pt x="4847524" y="965256"/>
                  </a:lnTo>
                  <a:lnTo>
                    <a:pt x="4809176" y="901252"/>
                  </a:lnTo>
                  <a:lnTo>
                    <a:pt x="4765913" y="838720"/>
                  </a:lnTo>
                  <a:lnTo>
                    <a:pt x="4742482" y="808033"/>
                  </a:lnTo>
                  <a:lnTo>
                    <a:pt x="4717875" y="777746"/>
                  </a:lnTo>
                  <a:lnTo>
                    <a:pt x="4692109" y="747870"/>
                  </a:lnTo>
                  <a:lnTo>
                    <a:pt x="4665203" y="718414"/>
                  </a:lnTo>
                  <a:lnTo>
                    <a:pt x="4637173" y="689391"/>
                  </a:lnTo>
                  <a:lnTo>
                    <a:pt x="4608037" y="660810"/>
                  </a:lnTo>
                  <a:lnTo>
                    <a:pt x="4577813" y="632682"/>
                  </a:lnTo>
                  <a:lnTo>
                    <a:pt x="4546519" y="605018"/>
                  </a:lnTo>
                  <a:lnTo>
                    <a:pt x="4514172" y="577827"/>
                  </a:lnTo>
                  <a:lnTo>
                    <a:pt x="4480790" y="551121"/>
                  </a:lnTo>
                  <a:lnTo>
                    <a:pt x="4446390" y="524911"/>
                  </a:lnTo>
                  <a:lnTo>
                    <a:pt x="4410990" y="499206"/>
                  </a:lnTo>
                  <a:lnTo>
                    <a:pt x="4374607" y="474018"/>
                  </a:lnTo>
                  <a:lnTo>
                    <a:pt x="4337260" y="449357"/>
                  </a:lnTo>
                  <a:lnTo>
                    <a:pt x="4298965" y="425233"/>
                  </a:lnTo>
                  <a:lnTo>
                    <a:pt x="4259740" y="401658"/>
                  </a:lnTo>
                  <a:lnTo>
                    <a:pt x="4219604" y="378641"/>
                  </a:lnTo>
                  <a:lnTo>
                    <a:pt x="4178573" y="356194"/>
                  </a:lnTo>
                  <a:lnTo>
                    <a:pt x="4136665" y="334327"/>
                  </a:lnTo>
                  <a:lnTo>
                    <a:pt x="4093898" y="313050"/>
                  </a:lnTo>
                  <a:lnTo>
                    <a:pt x="4050290" y="292374"/>
                  </a:lnTo>
                  <a:lnTo>
                    <a:pt x="4005857" y="272310"/>
                  </a:lnTo>
                  <a:lnTo>
                    <a:pt x="3960618" y="252868"/>
                  </a:lnTo>
                  <a:lnTo>
                    <a:pt x="3914590" y="234059"/>
                  </a:lnTo>
                  <a:lnTo>
                    <a:pt x="3867791" y="215893"/>
                  </a:lnTo>
                  <a:lnTo>
                    <a:pt x="3820238" y="198381"/>
                  </a:lnTo>
                  <a:lnTo>
                    <a:pt x="3771949" y="181534"/>
                  </a:lnTo>
                  <a:lnTo>
                    <a:pt x="3722942" y="165362"/>
                  </a:lnTo>
                  <a:lnTo>
                    <a:pt x="3673234" y="149876"/>
                  </a:lnTo>
                  <a:lnTo>
                    <a:pt x="3622843" y="135086"/>
                  </a:lnTo>
                  <a:lnTo>
                    <a:pt x="3571786" y="121003"/>
                  </a:lnTo>
                  <a:lnTo>
                    <a:pt x="3520082" y="107638"/>
                  </a:lnTo>
                  <a:lnTo>
                    <a:pt x="3467747" y="95000"/>
                  </a:lnTo>
                  <a:lnTo>
                    <a:pt x="3414799" y="83101"/>
                  </a:lnTo>
                  <a:lnTo>
                    <a:pt x="3361256" y="71952"/>
                  </a:lnTo>
                  <a:lnTo>
                    <a:pt x="3307135" y="61562"/>
                  </a:lnTo>
                  <a:lnTo>
                    <a:pt x="3252454" y="51942"/>
                  </a:lnTo>
                  <a:lnTo>
                    <a:pt x="3197231" y="43104"/>
                  </a:lnTo>
                  <a:lnTo>
                    <a:pt x="3141484" y="35057"/>
                  </a:lnTo>
                  <a:lnTo>
                    <a:pt x="3085229" y="27812"/>
                  </a:lnTo>
                  <a:lnTo>
                    <a:pt x="3028484" y="21380"/>
                  </a:lnTo>
                  <a:lnTo>
                    <a:pt x="2971268" y="15771"/>
                  </a:lnTo>
                  <a:lnTo>
                    <a:pt x="2913597" y="10996"/>
                  </a:lnTo>
                  <a:lnTo>
                    <a:pt x="2855490" y="7065"/>
                  </a:lnTo>
                  <a:lnTo>
                    <a:pt x="2796963" y="3990"/>
                  </a:lnTo>
                  <a:lnTo>
                    <a:pt x="2738035" y="1780"/>
                  </a:lnTo>
                  <a:lnTo>
                    <a:pt x="2678723" y="446"/>
                  </a:lnTo>
                  <a:lnTo>
                    <a:pt x="2619044" y="0"/>
                  </a:lnTo>
                  <a:close/>
                </a:path>
              </a:pathLst>
            </a:custGeom>
            <a:solidFill>
              <a:srgbClr val="D7EFF2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30967" y="976718"/>
              <a:ext cx="5957570" cy="3147060"/>
            </a:xfrm>
            <a:custGeom>
              <a:avLst/>
              <a:gdLst/>
              <a:ahLst/>
              <a:cxnLst/>
              <a:rect l="l" t="t" r="r" b="b"/>
              <a:pathLst>
                <a:path w="5957570" h="3147060">
                  <a:moveTo>
                    <a:pt x="3141167" y="0"/>
                  </a:moveTo>
                  <a:lnTo>
                    <a:pt x="3079924" y="364"/>
                  </a:lnTo>
                  <a:lnTo>
                    <a:pt x="3019000" y="1453"/>
                  </a:lnTo>
                  <a:lnTo>
                    <a:pt x="2958408" y="3259"/>
                  </a:lnTo>
                  <a:lnTo>
                    <a:pt x="2898162" y="5775"/>
                  </a:lnTo>
                  <a:lnTo>
                    <a:pt x="2838275" y="8992"/>
                  </a:lnTo>
                  <a:lnTo>
                    <a:pt x="2778760" y="12905"/>
                  </a:lnTo>
                  <a:lnTo>
                    <a:pt x="2719630" y="17505"/>
                  </a:lnTo>
                  <a:lnTo>
                    <a:pt x="2660899" y="22785"/>
                  </a:lnTo>
                  <a:lnTo>
                    <a:pt x="2602579" y="28738"/>
                  </a:lnTo>
                  <a:lnTo>
                    <a:pt x="2544683" y="35356"/>
                  </a:lnTo>
                  <a:lnTo>
                    <a:pt x="2487226" y="42633"/>
                  </a:lnTo>
                  <a:lnTo>
                    <a:pt x="2430220" y="50559"/>
                  </a:lnTo>
                  <a:lnTo>
                    <a:pt x="2373679" y="59129"/>
                  </a:lnTo>
                  <a:lnTo>
                    <a:pt x="2317615" y="68335"/>
                  </a:lnTo>
                  <a:lnTo>
                    <a:pt x="2262042" y="78169"/>
                  </a:lnTo>
                  <a:lnTo>
                    <a:pt x="2206973" y="88624"/>
                  </a:lnTo>
                  <a:lnTo>
                    <a:pt x="2152422" y="99693"/>
                  </a:lnTo>
                  <a:lnTo>
                    <a:pt x="2098400" y="111368"/>
                  </a:lnTo>
                  <a:lnTo>
                    <a:pt x="2044923" y="123642"/>
                  </a:lnTo>
                  <a:lnTo>
                    <a:pt x="1992002" y="136507"/>
                  </a:lnTo>
                  <a:lnTo>
                    <a:pt x="1939652" y="149957"/>
                  </a:lnTo>
                  <a:lnTo>
                    <a:pt x="1887885" y="163984"/>
                  </a:lnTo>
                  <a:lnTo>
                    <a:pt x="1836714" y="178579"/>
                  </a:lnTo>
                  <a:lnTo>
                    <a:pt x="1786153" y="193737"/>
                  </a:lnTo>
                  <a:lnTo>
                    <a:pt x="1736216" y="209450"/>
                  </a:lnTo>
                  <a:lnTo>
                    <a:pt x="1686914" y="225709"/>
                  </a:lnTo>
                  <a:lnTo>
                    <a:pt x="1638261" y="242509"/>
                  </a:lnTo>
                  <a:lnTo>
                    <a:pt x="1590272" y="259841"/>
                  </a:lnTo>
                  <a:lnTo>
                    <a:pt x="1542958" y="277698"/>
                  </a:lnTo>
                  <a:lnTo>
                    <a:pt x="1496333" y="296073"/>
                  </a:lnTo>
                  <a:lnTo>
                    <a:pt x="1450410" y="314958"/>
                  </a:lnTo>
                  <a:lnTo>
                    <a:pt x="1405202" y="334347"/>
                  </a:lnTo>
                  <a:lnTo>
                    <a:pt x="1360723" y="354231"/>
                  </a:lnTo>
                  <a:lnTo>
                    <a:pt x="1316986" y="374603"/>
                  </a:lnTo>
                  <a:lnTo>
                    <a:pt x="1274005" y="395455"/>
                  </a:lnTo>
                  <a:lnTo>
                    <a:pt x="1231791" y="416782"/>
                  </a:lnTo>
                  <a:lnTo>
                    <a:pt x="1190359" y="438574"/>
                  </a:lnTo>
                  <a:lnTo>
                    <a:pt x="1149721" y="460825"/>
                  </a:lnTo>
                  <a:lnTo>
                    <a:pt x="1109891" y="483528"/>
                  </a:lnTo>
                  <a:lnTo>
                    <a:pt x="1070883" y="506674"/>
                  </a:lnTo>
                  <a:lnTo>
                    <a:pt x="1032708" y="530257"/>
                  </a:lnTo>
                  <a:lnTo>
                    <a:pt x="995381" y="554269"/>
                  </a:lnTo>
                  <a:lnTo>
                    <a:pt x="958915" y="578703"/>
                  </a:lnTo>
                  <a:lnTo>
                    <a:pt x="923323" y="603551"/>
                  </a:lnTo>
                  <a:lnTo>
                    <a:pt x="888618" y="628807"/>
                  </a:lnTo>
                  <a:lnTo>
                    <a:pt x="854813" y="654462"/>
                  </a:lnTo>
                  <a:lnTo>
                    <a:pt x="821922" y="680509"/>
                  </a:lnTo>
                  <a:lnTo>
                    <a:pt x="789957" y="706941"/>
                  </a:lnTo>
                  <a:lnTo>
                    <a:pt x="758933" y="733751"/>
                  </a:lnTo>
                  <a:lnTo>
                    <a:pt x="728862" y="760931"/>
                  </a:lnTo>
                  <a:lnTo>
                    <a:pt x="699757" y="788473"/>
                  </a:lnTo>
                  <a:lnTo>
                    <a:pt x="671631" y="816371"/>
                  </a:lnTo>
                  <a:lnTo>
                    <a:pt x="644499" y="844617"/>
                  </a:lnTo>
                  <a:lnTo>
                    <a:pt x="618372" y="873204"/>
                  </a:lnTo>
                  <a:lnTo>
                    <a:pt x="593265" y="902124"/>
                  </a:lnTo>
                  <a:lnTo>
                    <a:pt x="546160" y="960934"/>
                  </a:lnTo>
                  <a:lnTo>
                    <a:pt x="503291" y="1020988"/>
                  </a:lnTo>
                  <a:lnTo>
                    <a:pt x="464763" y="1082228"/>
                  </a:lnTo>
                  <a:lnTo>
                    <a:pt x="430682" y="1144594"/>
                  </a:lnTo>
                  <a:lnTo>
                    <a:pt x="401153" y="1208028"/>
                  </a:lnTo>
                  <a:lnTo>
                    <a:pt x="376282" y="1272469"/>
                  </a:lnTo>
                  <a:lnTo>
                    <a:pt x="356175" y="1337860"/>
                  </a:lnTo>
                  <a:lnTo>
                    <a:pt x="340937" y="1404142"/>
                  </a:lnTo>
                  <a:lnTo>
                    <a:pt x="330675" y="1471254"/>
                  </a:lnTo>
                  <a:lnTo>
                    <a:pt x="325493" y="1539138"/>
                  </a:lnTo>
                  <a:lnTo>
                    <a:pt x="324840" y="1573352"/>
                  </a:lnTo>
                  <a:lnTo>
                    <a:pt x="326171" y="1622192"/>
                  </a:lnTo>
                  <a:lnTo>
                    <a:pt x="330139" y="1670661"/>
                  </a:lnTo>
                  <a:lnTo>
                    <a:pt x="336704" y="1718738"/>
                  </a:lnTo>
                  <a:lnTo>
                    <a:pt x="345828" y="1766400"/>
                  </a:lnTo>
                  <a:lnTo>
                    <a:pt x="357473" y="1813627"/>
                  </a:lnTo>
                  <a:lnTo>
                    <a:pt x="371600" y="1860397"/>
                  </a:lnTo>
                  <a:lnTo>
                    <a:pt x="388170" y="1906689"/>
                  </a:lnTo>
                  <a:lnTo>
                    <a:pt x="407146" y="1952481"/>
                  </a:lnTo>
                  <a:lnTo>
                    <a:pt x="428487" y="1997751"/>
                  </a:lnTo>
                  <a:lnTo>
                    <a:pt x="452156" y="2042479"/>
                  </a:lnTo>
                  <a:lnTo>
                    <a:pt x="478114" y="2086643"/>
                  </a:lnTo>
                  <a:lnTo>
                    <a:pt x="506323" y="2130221"/>
                  </a:lnTo>
                  <a:lnTo>
                    <a:pt x="431057" y="2190457"/>
                  </a:lnTo>
                  <a:lnTo>
                    <a:pt x="256581" y="2309850"/>
                  </a:lnTo>
                  <a:lnTo>
                    <a:pt x="80395" y="2426719"/>
                  </a:lnTo>
                  <a:lnTo>
                    <a:pt x="0" y="2479382"/>
                  </a:lnTo>
                  <a:lnTo>
                    <a:pt x="322771" y="2318901"/>
                  </a:lnTo>
                  <a:lnTo>
                    <a:pt x="489767" y="2238046"/>
                  </a:lnTo>
                  <a:lnTo>
                    <a:pt x="554453" y="2212190"/>
                  </a:lnTo>
                  <a:lnTo>
                    <a:pt x="570293" y="2216708"/>
                  </a:lnTo>
                  <a:lnTo>
                    <a:pt x="593964" y="2245406"/>
                  </a:lnTo>
                  <a:lnTo>
                    <a:pt x="618629" y="2273789"/>
                  </a:lnTo>
                  <a:lnTo>
                    <a:pt x="670894" y="2329585"/>
                  </a:lnTo>
                  <a:lnTo>
                    <a:pt x="698468" y="2356984"/>
                  </a:lnTo>
                  <a:lnTo>
                    <a:pt x="726986" y="2384041"/>
                  </a:lnTo>
                  <a:lnTo>
                    <a:pt x="756436" y="2410748"/>
                  </a:lnTo>
                  <a:lnTo>
                    <a:pt x="786806" y="2437099"/>
                  </a:lnTo>
                  <a:lnTo>
                    <a:pt x="818083" y="2463088"/>
                  </a:lnTo>
                  <a:lnTo>
                    <a:pt x="850255" y="2488706"/>
                  </a:lnTo>
                  <a:lnTo>
                    <a:pt x="883309" y="2513947"/>
                  </a:lnTo>
                  <a:lnTo>
                    <a:pt x="917232" y="2538804"/>
                  </a:lnTo>
                  <a:lnTo>
                    <a:pt x="952012" y="2563270"/>
                  </a:lnTo>
                  <a:lnTo>
                    <a:pt x="987637" y="2587338"/>
                  </a:lnTo>
                  <a:lnTo>
                    <a:pt x="1024094" y="2611001"/>
                  </a:lnTo>
                  <a:lnTo>
                    <a:pt x="1061370" y="2634252"/>
                  </a:lnTo>
                  <a:lnTo>
                    <a:pt x="1099454" y="2657084"/>
                  </a:lnTo>
                  <a:lnTo>
                    <a:pt x="1138332" y="2679491"/>
                  </a:lnTo>
                  <a:lnTo>
                    <a:pt x="1177992" y="2701464"/>
                  </a:lnTo>
                  <a:lnTo>
                    <a:pt x="1218422" y="2722997"/>
                  </a:lnTo>
                  <a:lnTo>
                    <a:pt x="1259609" y="2744084"/>
                  </a:lnTo>
                  <a:lnTo>
                    <a:pt x="1301541" y="2764717"/>
                  </a:lnTo>
                  <a:lnTo>
                    <a:pt x="1344204" y="2784889"/>
                  </a:lnTo>
                  <a:lnTo>
                    <a:pt x="1387587" y="2804593"/>
                  </a:lnTo>
                  <a:lnTo>
                    <a:pt x="1431678" y="2823822"/>
                  </a:lnTo>
                  <a:lnTo>
                    <a:pt x="1476463" y="2842570"/>
                  </a:lnTo>
                  <a:lnTo>
                    <a:pt x="1521930" y="2860829"/>
                  </a:lnTo>
                  <a:lnTo>
                    <a:pt x="1568067" y="2878592"/>
                  </a:lnTo>
                  <a:lnTo>
                    <a:pt x="1614861" y="2895853"/>
                  </a:lnTo>
                  <a:lnTo>
                    <a:pt x="1662299" y="2912604"/>
                  </a:lnTo>
                  <a:lnTo>
                    <a:pt x="1710370" y="2928838"/>
                  </a:lnTo>
                  <a:lnTo>
                    <a:pt x="1759061" y="2944548"/>
                  </a:lnTo>
                  <a:lnTo>
                    <a:pt x="1808358" y="2959728"/>
                  </a:lnTo>
                  <a:lnTo>
                    <a:pt x="1858251" y="2974371"/>
                  </a:lnTo>
                  <a:lnTo>
                    <a:pt x="1908725" y="2988468"/>
                  </a:lnTo>
                  <a:lnTo>
                    <a:pt x="1959769" y="3002015"/>
                  </a:lnTo>
                  <a:lnTo>
                    <a:pt x="2011371" y="3015002"/>
                  </a:lnTo>
                  <a:lnTo>
                    <a:pt x="2063517" y="3027425"/>
                  </a:lnTo>
                  <a:lnTo>
                    <a:pt x="2116195" y="3039274"/>
                  </a:lnTo>
                  <a:lnTo>
                    <a:pt x="2169393" y="3050545"/>
                  </a:lnTo>
                  <a:lnTo>
                    <a:pt x="2223098" y="3061228"/>
                  </a:lnTo>
                  <a:lnTo>
                    <a:pt x="2277298" y="3071319"/>
                  </a:lnTo>
                  <a:lnTo>
                    <a:pt x="2331980" y="3080809"/>
                  </a:lnTo>
                  <a:lnTo>
                    <a:pt x="2387132" y="3089691"/>
                  </a:lnTo>
                  <a:lnTo>
                    <a:pt x="2442741" y="3097959"/>
                  </a:lnTo>
                  <a:lnTo>
                    <a:pt x="2498795" y="3105606"/>
                  </a:lnTo>
                  <a:lnTo>
                    <a:pt x="2555281" y="3112625"/>
                  </a:lnTo>
                  <a:lnTo>
                    <a:pt x="2612187" y="3119008"/>
                  </a:lnTo>
                  <a:lnTo>
                    <a:pt x="2669500" y="3124749"/>
                  </a:lnTo>
                  <a:lnTo>
                    <a:pt x="2727208" y="3129841"/>
                  </a:lnTo>
                  <a:lnTo>
                    <a:pt x="2785298" y="3134276"/>
                  </a:lnTo>
                  <a:lnTo>
                    <a:pt x="2843758" y="3138048"/>
                  </a:lnTo>
                  <a:lnTo>
                    <a:pt x="2902575" y="3141150"/>
                  </a:lnTo>
                  <a:lnTo>
                    <a:pt x="2961737" y="3143575"/>
                  </a:lnTo>
                  <a:lnTo>
                    <a:pt x="3021231" y="3145316"/>
                  </a:lnTo>
                  <a:lnTo>
                    <a:pt x="3081045" y="3146365"/>
                  </a:lnTo>
                  <a:lnTo>
                    <a:pt x="3141167" y="3146717"/>
                  </a:lnTo>
                  <a:lnTo>
                    <a:pt x="3202410" y="3146352"/>
                  </a:lnTo>
                  <a:lnTo>
                    <a:pt x="3263334" y="3145263"/>
                  </a:lnTo>
                  <a:lnTo>
                    <a:pt x="3323925" y="3143457"/>
                  </a:lnTo>
                  <a:lnTo>
                    <a:pt x="3384171" y="3140941"/>
                  </a:lnTo>
                  <a:lnTo>
                    <a:pt x="3444058" y="3137724"/>
                  </a:lnTo>
                  <a:lnTo>
                    <a:pt x="3503573" y="3133811"/>
                  </a:lnTo>
                  <a:lnTo>
                    <a:pt x="3562703" y="3129211"/>
                  </a:lnTo>
                  <a:lnTo>
                    <a:pt x="3621435" y="3123931"/>
                  </a:lnTo>
                  <a:lnTo>
                    <a:pt x="3679755" y="3117978"/>
                  </a:lnTo>
                  <a:lnTo>
                    <a:pt x="3737650" y="3111360"/>
                  </a:lnTo>
                  <a:lnTo>
                    <a:pt x="3795107" y="3104084"/>
                  </a:lnTo>
                  <a:lnTo>
                    <a:pt x="3852113" y="3096157"/>
                  </a:lnTo>
                  <a:lnTo>
                    <a:pt x="3908655" y="3087587"/>
                  </a:lnTo>
                  <a:lnTo>
                    <a:pt x="3964718" y="3078381"/>
                  </a:lnTo>
                  <a:lnTo>
                    <a:pt x="4020291" y="3068547"/>
                  </a:lnTo>
                  <a:lnTo>
                    <a:pt x="4075360" y="3058092"/>
                  </a:lnTo>
                  <a:lnTo>
                    <a:pt x="4129912" y="3047023"/>
                  </a:lnTo>
                  <a:lnTo>
                    <a:pt x="4183933" y="3035348"/>
                  </a:lnTo>
                  <a:lnTo>
                    <a:pt x="4237410" y="3023074"/>
                  </a:lnTo>
                  <a:lnTo>
                    <a:pt x="4290331" y="3010208"/>
                  </a:lnTo>
                  <a:lnTo>
                    <a:pt x="4342681" y="2996759"/>
                  </a:lnTo>
                  <a:lnTo>
                    <a:pt x="4394449" y="2982732"/>
                  </a:lnTo>
                  <a:lnTo>
                    <a:pt x="4445619" y="2968136"/>
                  </a:lnTo>
                  <a:lnTo>
                    <a:pt x="4496180" y="2952978"/>
                  </a:lnTo>
                  <a:lnTo>
                    <a:pt x="4546118" y="2937266"/>
                  </a:lnTo>
                  <a:lnTo>
                    <a:pt x="4595420" y="2921006"/>
                  </a:lnTo>
                  <a:lnTo>
                    <a:pt x="4644072" y="2904207"/>
                  </a:lnTo>
                  <a:lnTo>
                    <a:pt x="4692062" y="2886874"/>
                  </a:lnTo>
                  <a:lnTo>
                    <a:pt x="4739376" y="2869017"/>
                  </a:lnTo>
                  <a:lnTo>
                    <a:pt x="4786001" y="2850642"/>
                  </a:lnTo>
                  <a:lnTo>
                    <a:pt x="4831924" y="2831757"/>
                  </a:lnTo>
                  <a:lnTo>
                    <a:pt x="4877131" y="2812368"/>
                  </a:lnTo>
                  <a:lnTo>
                    <a:pt x="4921610" y="2792485"/>
                  </a:lnTo>
                  <a:lnTo>
                    <a:pt x="4965347" y="2772112"/>
                  </a:lnTo>
                  <a:lnTo>
                    <a:pt x="5008329" y="2751259"/>
                  </a:lnTo>
                  <a:lnTo>
                    <a:pt x="5050543" y="2729933"/>
                  </a:lnTo>
                  <a:lnTo>
                    <a:pt x="5091975" y="2708140"/>
                  </a:lnTo>
                  <a:lnTo>
                    <a:pt x="5132612" y="2685889"/>
                  </a:lnTo>
                  <a:lnTo>
                    <a:pt x="5172442" y="2663187"/>
                  </a:lnTo>
                  <a:lnTo>
                    <a:pt x="5211451" y="2640040"/>
                  </a:lnTo>
                  <a:lnTo>
                    <a:pt x="5249625" y="2616457"/>
                  </a:lnTo>
                  <a:lnTo>
                    <a:pt x="5286952" y="2592445"/>
                  </a:lnTo>
                  <a:lnTo>
                    <a:pt x="5323418" y="2568011"/>
                  </a:lnTo>
                  <a:lnTo>
                    <a:pt x="5359010" y="2543162"/>
                  </a:lnTo>
                  <a:lnTo>
                    <a:pt x="5393715" y="2517907"/>
                  </a:lnTo>
                  <a:lnTo>
                    <a:pt x="5427520" y="2492252"/>
                  </a:lnTo>
                  <a:lnTo>
                    <a:pt x="5460412" y="2466204"/>
                  </a:lnTo>
                  <a:lnTo>
                    <a:pt x="5492376" y="2439772"/>
                  </a:lnTo>
                  <a:lnTo>
                    <a:pt x="5523401" y="2412962"/>
                  </a:lnTo>
                  <a:lnTo>
                    <a:pt x="5553472" y="2385782"/>
                  </a:lnTo>
                  <a:lnTo>
                    <a:pt x="5582577" y="2358239"/>
                  </a:lnTo>
                  <a:lnTo>
                    <a:pt x="5610702" y="2330341"/>
                  </a:lnTo>
                  <a:lnTo>
                    <a:pt x="5637835" y="2302094"/>
                  </a:lnTo>
                  <a:lnTo>
                    <a:pt x="5663961" y="2273507"/>
                  </a:lnTo>
                  <a:lnTo>
                    <a:pt x="5689069" y="2244587"/>
                  </a:lnTo>
                  <a:lnTo>
                    <a:pt x="5736173" y="2185777"/>
                  </a:lnTo>
                  <a:lnTo>
                    <a:pt x="5779042" y="2125722"/>
                  </a:lnTo>
                  <a:lnTo>
                    <a:pt x="5817570" y="2064481"/>
                  </a:lnTo>
                  <a:lnTo>
                    <a:pt x="5851651" y="2002115"/>
                  </a:lnTo>
                  <a:lnTo>
                    <a:pt x="5881180" y="1938681"/>
                  </a:lnTo>
                  <a:lnTo>
                    <a:pt x="5906051" y="1874238"/>
                  </a:lnTo>
                  <a:lnTo>
                    <a:pt x="5926158" y="1808846"/>
                  </a:lnTo>
                  <a:lnTo>
                    <a:pt x="5941396" y="1742564"/>
                  </a:lnTo>
                  <a:lnTo>
                    <a:pt x="5951659" y="1675451"/>
                  </a:lnTo>
                  <a:lnTo>
                    <a:pt x="5956841" y="1607566"/>
                  </a:lnTo>
                  <a:lnTo>
                    <a:pt x="5957493" y="1573352"/>
                  </a:lnTo>
                  <a:lnTo>
                    <a:pt x="5956841" y="1539138"/>
                  </a:lnTo>
                  <a:lnTo>
                    <a:pt x="5951659" y="1471254"/>
                  </a:lnTo>
                  <a:lnTo>
                    <a:pt x="5941396" y="1404142"/>
                  </a:lnTo>
                  <a:lnTo>
                    <a:pt x="5926158" y="1337860"/>
                  </a:lnTo>
                  <a:lnTo>
                    <a:pt x="5906051" y="1272469"/>
                  </a:lnTo>
                  <a:lnTo>
                    <a:pt x="5881180" y="1208028"/>
                  </a:lnTo>
                  <a:lnTo>
                    <a:pt x="5851651" y="1144594"/>
                  </a:lnTo>
                  <a:lnTo>
                    <a:pt x="5817570" y="1082228"/>
                  </a:lnTo>
                  <a:lnTo>
                    <a:pt x="5779042" y="1020988"/>
                  </a:lnTo>
                  <a:lnTo>
                    <a:pt x="5736173" y="960934"/>
                  </a:lnTo>
                  <a:lnTo>
                    <a:pt x="5689069" y="902124"/>
                  </a:lnTo>
                  <a:lnTo>
                    <a:pt x="5663961" y="873204"/>
                  </a:lnTo>
                  <a:lnTo>
                    <a:pt x="5637835" y="844617"/>
                  </a:lnTo>
                  <a:lnTo>
                    <a:pt x="5610702" y="816371"/>
                  </a:lnTo>
                  <a:lnTo>
                    <a:pt x="5582577" y="788473"/>
                  </a:lnTo>
                  <a:lnTo>
                    <a:pt x="5553472" y="760931"/>
                  </a:lnTo>
                  <a:lnTo>
                    <a:pt x="5523401" y="733751"/>
                  </a:lnTo>
                  <a:lnTo>
                    <a:pt x="5492376" y="706941"/>
                  </a:lnTo>
                  <a:lnTo>
                    <a:pt x="5460412" y="680509"/>
                  </a:lnTo>
                  <a:lnTo>
                    <a:pt x="5427520" y="654462"/>
                  </a:lnTo>
                  <a:lnTo>
                    <a:pt x="5393715" y="628807"/>
                  </a:lnTo>
                  <a:lnTo>
                    <a:pt x="5359010" y="603551"/>
                  </a:lnTo>
                  <a:lnTo>
                    <a:pt x="5323418" y="578703"/>
                  </a:lnTo>
                  <a:lnTo>
                    <a:pt x="5286952" y="554269"/>
                  </a:lnTo>
                  <a:lnTo>
                    <a:pt x="5249625" y="530257"/>
                  </a:lnTo>
                  <a:lnTo>
                    <a:pt x="5211451" y="506674"/>
                  </a:lnTo>
                  <a:lnTo>
                    <a:pt x="5172442" y="483528"/>
                  </a:lnTo>
                  <a:lnTo>
                    <a:pt x="5132612" y="460825"/>
                  </a:lnTo>
                  <a:lnTo>
                    <a:pt x="5091975" y="438574"/>
                  </a:lnTo>
                  <a:lnTo>
                    <a:pt x="5050543" y="416782"/>
                  </a:lnTo>
                  <a:lnTo>
                    <a:pt x="5008329" y="395455"/>
                  </a:lnTo>
                  <a:lnTo>
                    <a:pt x="4965347" y="374603"/>
                  </a:lnTo>
                  <a:lnTo>
                    <a:pt x="4921610" y="354231"/>
                  </a:lnTo>
                  <a:lnTo>
                    <a:pt x="4877131" y="334347"/>
                  </a:lnTo>
                  <a:lnTo>
                    <a:pt x="4831924" y="314958"/>
                  </a:lnTo>
                  <a:lnTo>
                    <a:pt x="4786001" y="296073"/>
                  </a:lnTo>
                  <a:lnTo>
                    <a:pt x="4739376" y="277698"/>
                  </a:lnTo>
                  <a:lnTo>
                    <a:pt x="4692062" y="259841"/>
                  </a:lnTo>
                  <a:lnTo>
                    <a:pt x="4644072" y="242509"/>
                  </a:lnTo>
                  <a:lnTo>
                    <a:pt x="4595420" y="225709"/>
                  </a:lnTo>
                  <a:lnTo>
                    <a:pt x="4546118" y="209450"/>
                  </a:lnTo>
                  <a:lnTo>
                    <a:pt x="4496180" y="193737"/>
                  </a:lnTo>
                  <a:lnTo>
                    <a:pt x="4445619" y="178579"/>
                  </a:lnTo>
                  <a:lnTo>
                    <a:pt x="4394449" y="163984"/>
                  </a:lnTo>
                  <a:lnTo>
                    <a:pt x="4342681" y="149957"/>
                  </a:lnTo>
                  <a:lnTo>
                    <a:pt x="4290331" y="136507"/>
                  </a:lnTo>
                  <a:lnTo>
                    <a:pt x="4237410" y="123642"/>
                  </a:lnTo>
                  <a:lnTo>
                    <a:pt x="4183933" y="111368"/>
                  </a:lnTo>
                  <a:lnTo>
                    <a:pt x="4129912" y="99693"/>
                  </a:lnTo>
                  <a:lnTo>
                    <a:pt x="4075360" y="88624"/>
                  </a:lnTo>
                  <a:lnTo>
                    <a:pt x="4020291" y="78169"/>
                  </a:lnTo>
                  <a:lnTo>
                    <a:pt x="3964718" y="68335"/>
                  </a:lnTo>
                  <a:lnTo>
                    <a:pt x="3908655" y="59129"/>
                  </a:lnTo>
                  <a:lnTo>
                    <a:pt x="3852113" y="50559"/>
                  </a:lnTo>
                  <a:lnTo>
                    <a:pt x="3795107" y="42633"/>
                  </a:lnTo>
                  <a:lnTo>
                    <a:pt x="3737650" y="35356"/>
                  </a:lnTo>
                  <a:lnTo>
                    <a:pt x="3679755" y="28738"/>
                  </a:lnTo>
                  <a:lnTo>
                    <a:pt x="3621435" y="22785"/>
                  </a:lnTo>
                  <a:lnTo>
                    <a:pt x="3562703" y="17505"/>
                  </a:lnTo>
                  <a:lnTo>
                    <a:pt x="3503573" y="12905"/>
                  </a:lnTo>
                  <a:lnTo>
                    <a:pt x="3444058" y="8992"/>
                  </a:lnTo>
                  <a:lnTo>
                    <a:pt x="3384171" y="5775"/>
                  </a:lnTo>
                  <a:lnTo>
                    <a:pt x="3323925" y="3259"/>
                  </a:lnTo>
                  <a:lnTo>
                    <a:pt x="3263334" y="1453"/>
                  </a:lnTo>
                  <a:lnTo>
                    <a:pt x="3202410" y="364"/>
                  </a:lnTo>
                  <a:lnTo>
                    <a:pt x="3141167" y="0"/>
                  </a:lnTo>
                  <a:close/>
                </a:path>
              </a:pathLst>
            </a:custGeom>
            <a:solidFill>
              <a:srgbClr val="C0E6EB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438786" y="1402914"/>
            <a:ext cx="6479913" cy="4567917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1073785" indent="800735">
              <a:lnSpc>
                <a:spcPts val="4400"/>
              </a:lnSpc>
              <a:spcBef>
                <a:spcPts val="80"/>
              </a:spcBef>
            </a:pPr>
            <a:r>
              <a:rPr sz="3500" dirty="0">
                <a:solidFill>
                  <a:srgbClr val="25408F"/>
                </a:solidFill>
                <a:latin typeface="Gill Sans MT"/>
                <a:cs typeface="Gill Sans MT"/>
              </a:rPr>
              <a:t>When you sit in the  chair,</a:t>
            </a:r>
            <a:r>
              <a:rPr lang="en-GB" sz="350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500" dirty="0">
                <a:solidFill>
                  <a:srgbClr val="25408F"/>
                </a:solidFill>
                <a:latin typeface="Gill Sans MT"/>
                <a:cs typeface="Gill Sans MT"/>
              </a:rPr>
              <a:t>the dentist will press a  button and the special chair</a:t>
            </a:r>
            <a:endParaRPr sz="3500" dirty="0">
              <a:latin typeface="Gill Sans MT"/>
              <a:cs typeface="Gill Sans MT"/>
            </a:endParaRPr>
          </a:p>
          <a:p>
            <a:pPr marL="1642110">
              <a:lnSpc>
                <a:spcPct val="100000"/>
              </a:lnSpc>
              <a:spcBef>
                <a:spcPts val="15"/>
              </a:spcBef>
            </a:pPr>
            <a:r>
              <a:rPr sz="3500" dirty="0">
                <a:solidFill>
                  <a:srgbClr val="25408F"/>
                </a:solidFill>
                <a:latin typeface="Gill Sans MT"/>
                <a:cs typeface="Gill Sans MT"/>
              </a:rPr>
              <a:t>will move.</a:t>
            </a:r>
            <a:endParaRPr sz="35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4100" dirty="0">
              <a:latin typeface="Gill Sans MT"/>
              <a:cs typeface="Gill Sans MT"/>
            </a:endParaRPr>
          </a:p>
          <a:p>
            <a:pPr marL="2640330" marR="5080" algn="ctr">
              <a:lnSpc>
                <a:spcPct val="104800"/>
              </a:lnSpc>
            </a:pPr>
            <a:r>
              <a:rPr sz="3500" dirty="0">
                <a:solidFill>
                  <a:srgbClr val="25408F"/>
                </a:solidFill>
                <a:latin typeface="Gill Sans MT"/>
                <a:cs typeface="Gill Sans MT"/>
              </a:rPr>
              <a:t>It will lie you down -  like you are in bed.</a:t>
            </a:r>
            <a:endParaRPr sz="3500" dirty="0">
              <a:latin typeface="Gill Sans MT"/>
              <a:cs typeface="Gill Sans MT"/>
            </a:endParaRPr>
          </a:p>
          <a:p>
            <a:pPr marL="2626995" algn="ctr">
              <a:lnSpc>
                <a:spcPct val="100000"/>
              </a:lnSpc>
              <a:spcBef>
                <a:spcPts val="200"/>
              </a:spcBef>
            </a:pPr>
            <a:r>
              <a:rPr sz="3500" dirty="0">
                <a:solidFill>
                  <a:srgbClr val="25408F"/>
                </a:solidFill>
                <a:latin typeface="Gill Sans MT"/>
                <a:cs typeface="Gill Sans MT"/>
              </a:rPr>
              <a:t>It is very comfy.</a:t>
            </a:r>
            <a:endParaRPr sz="3500" dirty="0">
              <a:latin typeface="Gill Sans MT"/>
              <a:cs typeface="Gill Sans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4420294"/>
            <a:ext cx="10692130" cy="3140075"/>
            <a:chOff x="0" y="4420294"/>
            <a:chExt cx="10692130" cy="3140075"/>
          </a:xfrm>
        </p:grpSpPr>
        <p:sp>
          <p:nvSpPr>
            <p:cNvPr id="8" name="object 8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48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5564" y="7103210"/>
              <a:ext cx="1283435" cy="34179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469619" y="4407592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4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5"/>
              </a:lnSpc>
            </a:pPr>
            <a:r>
              <a:rPr spc="-90" dirty="0"/>
              <a:t>EAR</a:t>
            </a:r>
            <a:r>
              <a:rPr spc="-355" dirty="0"/>
              <a:t>L</a:t>
            </a:r>
            <a:r>
              <a:rPr spc="-125" dirty="0"/>
              <a:t>Y</a:t>
            </a:r>
            <a:r>
              <a:rPr spc="-70" dirty="0"/>
              <a:t> </a:t>
            </a:r>
            <a:r>
              <a:rPr spc="-90" dirty="0"/>
              <a:t>YEA</a:t>
            </a:r>
            <a:r>
              <a:rPr spc="-114" dirty="0"/>
              <a:t>R</a:t>
            </a:r>
            <a:r>
              <a:rPr spc="-25" dirty="0"/>
              <a:t>S</a:t>
            </a:r>
            <a:r>
              <a:rPr spc="-70" dirty="0"/>
              <a:t> </a:t>
            </a:r>
            <a:r>
              <a:rPr spc="-5" dirty="0"/>
              <a:t>KS</a:t>
            </a:r>
            <a:r>
              <a:rPr spc="-50" dirty="0"/>
              <a:t>1</a:t>
            </a:r>
            <a:r>
              <a:rPr spc="-70" dirty="0"/>
              <a:t> </a:t>
            </a:r>
            <a:r>
              <a:rPr spc="-170" dirty="0"/>
              <a:t>F</a:t>
            </a:r>
            <a:r>
              <a:rPr spc="20" dirty="0"/>
              <a:t>oundatio</a:t>
            </a:r>
            <a:r>
              <a:rPr spc="-40" dirty="0"/>
              <a:t>n</a:t>
            </a:r>
            <a:r>
              <a:rPr spc="-70" dirty="0"/>
              <a:t> </a:t>
            </a:r>
            <a:r>
              <a:rPr spc="-15" dirty="0"/>
              <a:t>S</a:t>
            </a:r>
            <a:r>
              <a:rPr spc="50" dirty="0"/>
              <a:t>tag</a:t>
            </a:r>
            <a:r>
              <a:rPr spc="-5" dirty="0"/>
              <a:t>e</a:t>
            </a:r>
            <a:r>
              <a:rPr spc="-70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5877" y="1084731"/>
            <a:ext cx="3818254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The</a:t>
            </a:r>
            <a:r>
              <a:rPr spc="-295" dirty="0"/>
              <a:t> </a:t>
            </a:r>
            <a:r>
              <a:rPr spc="140" dirty="0"/>
              <a:t>dentist</a:t>
            </a:r>
            <a:r>
              <a:rPr spc="-295" dirty="0"/>
              <a:t> </a:t>
            </a:r>
            <a:r>
              <a:rPr spc="-10" dirty="0"/>
              <a:t>will</a:t>
            </a:r>
            <a:r>
              <a:rPr spc="-295" dirty="0"/>
              <a:t> </a:t>
            </a:r>
            <a:r>
              <a:rPr spc="225" dirty="0"/>
              <a:t>s</a:t>
            </a:r>
            <a:r>
              <a:rPr spc="185" dirty="0"/>
              <a:t>a</a:t>
            </a:r>
            <a:r>
              <a:rPr spc="145" dirty="0"/>
              <a:t>y  </a:t>
            </a:r>
            <a:r>
              <a:rPr spc="55" dirty="0"/>
              <a:t>‘</a:t>
            </a:r>
            <a:r>
              <a:rPr b="1" spc="-60" dirty="0">
                <a:latin typeface="Gill Sans MT"/>
                <a:cs typeface="Gill Sans MT"/>
              </a:rPr>
              <a:t>open</a:t>
            </a:r>
            <a:r>
              <a:rPr b="1" spc="-295" dirty="0">
                <a:latin typeface="Gill Sans MT"/>
                <a:cs typeface="Gill Sans MT"/>
              </a:rPr>
              <a:t> </a:t>
            </a:r>
            <a:r>
              <a:rPr b="1" spc="-45" dirty="0">
                <a:latin typeface="Gill Sans MT"/>
                <a:cs typeface="Gill Sans MT"/>
              </a:rPr>
              <a:t>wide</a:t>
            </a:r>
            <a:r>
              <a:rPr spc="55" dirty="0"/>
              <a:t>’</a:t>
            </a:r>
            <a:r>
              <a:rPr spc="-295" dirty="0"/>
              <a:t> </a:t>
            </a:r>
            <a:r>
              <a:rPr spc="155" dirty="0"/>
              <a:t>and</a:t>
            </a:r>
            <a:r>
              <a:rPr spc="-295" dirty="0"/>
              <a:t> </a:t>
            </a:r>
            <a:r>
              <a:rPr spc="90" dirty="0"/>
              <a:t>when  </a:t>
            </a:r>
            <a:r>
              <a:rPr spc="114" dirty="0"/>
              <a:t>y</a:t>
            </a:r>
            <a:r>
              <a:rPr spc="90" dirty="0"/>
              <a:t>ou</a:t>
            </a:r>
            <a:r>
              <a:rPr spc="-295" dirty="0"/>
              <a:t> </a:t>
            </a:r>
            <a:r>
              <a:rPr spc="130" dirty="0"/>
              <a:t>open</a:t>
            </a:r>
            <a:r>
              <a:rPr spc="-295" dirty="0"/>
              <a:t> </a:t>
            </a:r>
            <a:r>
              <a:rPr spc="114" dirty="0"/>
              <a:t>y</a:t>
            </a:r>
            <a:r>
              <a:rPr spc="30" dirty="0"/>
              <a:t>our</a:t>
            </a:r>
            <a:r>
              <a:rPr spc="-295" dirty="0"/>
              <a:t> </a:t>
            </a:r>
            <a:r>
              <a:rPr spc="125" dirty="0"/>
              <a:t>mouth...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1134008"/>
            <a:ext cx="10692130" cy="6426200"/>
            <a:chOff x="0" y="1134008"/>
            <a:chExt cx="10692130" cy="6426200"/>
          </a:xfrm>
        </p:grpSpPr>
        <p:pic>
          <p:nvPicPr>
            <p:cNvPr id="4" name="object 4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25995" y="1134008"/>
              <a:ext cx="3665994" cy="6137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397" y="2591485"/>
              <a:ext cx="3238068" cy="417822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48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5564" y="7103210"/>
              <a:ext cx="1283435" cy="34179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620935" y="3281606"/>
            <a:ext cx="3330575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291465" indent="32384" algn="just">
              <a:lnSpc>
                <a:spcPct val="100000"/>
              </a:lnSpc>
              <a:spcBef>
                <a:spcPts val="100"/>
              </a:spcBef>
            </a:pPr>
            <a:r>
              <a:rPr sz="3000" spc="105" dirty="0">
                <a:solidFill>
                  <a:srgbClr val="25408F"/>
                </a:solidFill>
                <a:latin typeface="Gill Sans MT"/>
                <a:cs typeface="Gill Sans MT"/>
              </a:rPr>
              <a:t>..</a:t>
            </a:r>
            <a:r>
              <a:rPr sz="3000" spc="-45" dirty="0">
                <a:solidFill>
                  <a:srgbClr val="25408F"/>
                </a:solidFill>
                <a:latin typeface="Gill Sans MT"/>
                <a:cs typeface="Gill Sans MT"/>
              </a:rPr>
              <a:t>.</a:t>
            </a:r>
            <a:r>
              <a:rPr sz="3000" spc="150" dirty="0">
                <a:solidFill>
                  <a:srgbClr val="25408F"/>
                </a:solidFill>
                <a:latin typeface="Gill Sans MT"/>
                <a:cs typeface="Gill Sans MT"/>
              </a:rPr>
              <a:t>the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40" dirty="0">
                <a:solidFill>
                  <a:srgbClr val="25408F"/>
                </a:solidFill>
                <a:latin typeface="Gill Sans MT"/>
                <a:cs typeface="Gill Sans MT"/>
              </a:rPr>
              <a:t>dentist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-10" dirty="0">
                <a:solidFill>
                  <a:srgbClr val="25408F"/>
                </a:solidFill>
                <a:latin typeface="Gill Sans MT"/>
                <a:cs typeface="Gill Sans MT"/>
              </a:rPr>
              <a:t>will  </a:t>
            </a:r>
            <a:r>
              <a:rPr sz="3000" spc="185" dirty="0">
                <a:solidFill>
                  <a:srgbClr val="25408F"/>
                </a:solidFill>
                <a:latin typeface="Gill Sans MT"/>
                <a:cs typeface="Gill Sans MT"/>
              </a:rPr>
              <a:t>use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215" dirty="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75" dirty="0">
                <a:solidFill>
                  <a:srgbClr val="25408F"/>
                </a:solidFill>
                <a:latin typeface="Gill Sans MT"/>
                <a:cs typeface="Gill Sans MT"/>
              </a:rPr>
              <a:t>ti</a:t>
            </a:r>
            <a:r>
              <a:rPr sz="3000" spc="70" dirty="0">
                <a:solidFill>
                  <a:srgbClr val="25408F"/>
                </a:solidFill>
                <a:latin typeface="Gill Sans MT"/>
                <a:cs typeface="Gill Sans MT"/>
              </a:rPr>
              <a:t>n</a:t>
            </a:r>
            <a:r>
              <a:rPr sz="3000" spc="190" dirty="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0" dirty="0">
                <a:solidFill>
                  <a:srgbClr val="25408F"/>
                </a:solidFill>
                <a:latin typeface="Gill Sans MT"/>
                <a:cs typeface="Gill Sans MT"/>
              </a:rPr>
              <a:t>mir</a:t>
            </a:r>
            <a:r>
              <a:rPr sz="3000" spc="-65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3000" spc="-15" dirty="0">
                <a:solidFill>
                  <a:srgbClr val="25408F"/>
                </a:solidFill>
                <a:latin typeface="Gill Sans MT"/>
                <a:cs typeface="Gill Sans MT"/>
              </a:rPr>
              <a:t>or  </a:t>
            </a:r>
            <a:r>
              <a:rPr sz="3000" spc="95" dirty="0">
                <a:solidFill>
                  <a:srgbClr val="25408F"/>
                </a:solidFill>
                <a:latin typeface="Gill Sans MT"/>
                <a:cs typeface="Gill Sans MT"/>
              </a:rPr>
              <a:t>on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215" dirty="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20" dirty="0">
                <a:solidFill>
                  <a:srgbClr val="25408F"/>
                </a:solidFill>
                <a:latin typeface="Gill Sans MT"/>
                <a:cs typeface="Gill Sans MT"/>
              </a:rPr>
              <a:t>stick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55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000" spc="60" dirty="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30" dirty="0">
                <a:solidFill>
                  <a:srgbClr val="25408F"/>
                </a:solidFill>
                <a:latin typeface="Gill Sans MT"/>
                <a:cs typeface="Gill Sans MT"/>
              </a:rPr>
              <a:t>look</a:t>
            </a:r>
            <a:endParaRPr sz="3000">
              <a:latin typeface="Gill Sans MT"/>
              <a:cs typeface="Gill Sans MT"/>
            </a:endParaRPr>
          </a:p>
          <a:p>
            <a:pPr marL="248920" marR="5080" indent="-236854" algn="just">
              <a:lnSpc>
                <a:spcPct val="100000"/>
              </a:lnSpc>
            </a:pPr>
            <a:r>
              <a:rPr sz="3000" spc="100" dirty="0">
                <a:solidFill>
                  <a:srgbClr val="25408F"/>
                </a:solidFill>
                <a:latin typeface="Gill Sans MT"/>
                <a:cs typeface="Gill Sans MT"/>
              </a:rPr>
              <a:t>in</a:t>
            </a:r>
            <a:r>
              <a:rPr sz="300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000" spc="60" dirty="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14" dirty="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sz="3000" spc="30" dirty="0">
                <a:solidFill>
                  <a:srgbClr val="25408F"/>
                </a:solidFill>
                <a:latin typeface="Gill Sans MT"/>
                <a:cs typeface="Gill Sans MT"/>
              </a:rPr>
              <a:t>our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40" dirty="0">
                <a:solidFill>
                  <a:srgbClr val="25408F"/>
                </a:solidFill>
                <a:latin typeface="Gill Sans MT"/>
                <a:cs typeface="Gill Sans MT"/>
              </a:rPr>
              <a:t>mouth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30" dirty="0">
                <a:solidFill>
                  <a:srgbClr val="25408F"/>
                </a:solidFill>
                <a:latin typeface="Gill Sans MT"/>
                <a:cs typeface="Gill Sans MT"/>
              </a:rPr>
              <a:t>and  </a:t>
            </a:r>
            <a:r>
              <a:rPr sz="3000" spc="80" dirty="0">
                <a:solidFill>
                  <a:srgbClr val="25408F"/>
                </a:solidFill>
                <a:latin typeface="Gill Sans MT"/>
                <a:cs typeface="Gill Sans MT"/>
              </a:rPr>
              <a:t>c</a:t>
            </a:r>
            <a:r>
              <a:rPr sz="3000" spc="114" dirty="0">
                <a:solidFill>
                  <a:srgbClr val="25408F"/>
                </a:solidFill>
                <a:latin typeface="Gill Sans MT"/>
                <a:cs typeface="Gill Sans MT"/>
              </a:rPr>
              <a:t>ount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14" dirty="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sz="3000" spc="30" dirty="0">
                <a:solidFill>
                  <a:srgbClr val="25408F"/>
                </a:solidFill>
                <a:latin typeface="Gill Sans MT"/>
                <a:cs typeface="Gill Sans MT"/>
              </a:rPr>
              <a:t>our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55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000" spc="145" dirty="0">
                <a:solidFill>
                  <a:srgbClr val="25408F"/>
                </a:solidFill>
                <a:latin typeface="Gill Sans MT"/>
                <a:cs typeface="Gill Sans MT"/>
              </a:rPr>
              <a:t>eeth.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5"/>
              </a:lnSpc>
            </a:pPr>
            <a:r>
              <a:rPr spc="-90" dirty="0"/>
              <a:t>EAR</a:t>
            </a:r>
            <a:r>
              <a:rPr spc="-355" dirty="0"/>
              <a:t>L</a:t>
            </a:r>
            <a:r>
              <a:rPr spc="-125" dirty="0"/>
              <a:t>Y</a:t>
            </a:r>
            <a:r>
              <a:rPr spc="-70" dirty="0"/>
              <a:t> </a:t>
            </a:r>
            <a:r>
              <a:rPr spc="-90" dirty="0"/>
              <a:t>YEA</a:t>
            </a:r>
            <a:r>
              <a:rPr spc="-114" dirty="0"/>
              <a:t>R</a:t>
            </a:r>
            <a:r>
              <a:rPr spc="-25" dirty="0"/>
              <a:t>S</a:t>
            </a:r>
            <a:r>
              <a:rPr spc="-70" dirty="0"/>
              <a:t> </a:t>
            </a:r>
            <a:r>
              <a:rPr spc="-5" dirty="0"/>
              <a:t>KS</a:t>
            </a:r>
            <a:r>
              <a:rPr spc="-50" dirty="0"/>
              <a:t>1</a:t>
            </a:r>
            <a:r>
              <a:rPr spc="-70" dirty="0"/>
              <a:t> </a:t>
            </a:r>
            <a:r>
              <a:rPr spc="-170" dirty="0"/>
              <a:t>F</a:t>
            </a:r>
            <a:r>
              <a:rPr spc="20" dirty="0"/>
              <a:t>oundatio</a:t>
            </a:r>
            <a:r>
              <a:rPr spc="-40" dirty="0"/>
              <a:t>n</a:t>
            </a:r>
            <a:r>
              <a:rPr spc="-70" dirty="0"/>
              <a:t> </a:t>
            </a:r>
            <a:r>
              <a:rPr spc="-15" dirty="0"/>
              <a:t>S</a:t>
            </a:r>
            <a:r>
              <a:rPr spc="50" dirty="0"/>
              <a:t>tag</a:t>
            </a:r>
            <a:r>
              <a:rPr spc="-5" dirty="0"/>
              <a:t>e</a:t>
            </a:r>
            <a:r>
              <a:rPr spc="-70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469619" y="4407592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5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72113" y="5212802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30"/>
                </a:lnTo>
                <a:lnTo>
                  <a:pt x="404699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8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8" y="119426"/>
                </a:lnTo>
                <a:lnTo>
                  <a:pt x="523229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299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71785" y="6442625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55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84" y="132862"/>
                </a:lnTo>
                <a:lnTo>
                  <a:pt x="328373" y="120331"/>
                </a:lnTo>
                <a:lnTo>
                  <a:pt x="328811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1" y="119426"/>
                </a:lnTo>
                <a:lnTo>
                  <a:pt x="335114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299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72113" y="293504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28"/>
                </a:lnTo>
                <a:lnTo>
                  <a:pt x="404699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8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8" y="119426"/>
                </a:lnTo>
                <a:lnTo>
                  <a:pt x="523229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299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0234893" y="0"/>
            <a:ext cx="457200" cy="349885"/>
            <a:chOff x="10234893" y="0"/>
            <a:chExt cx="457200" cy="349885"/>
          </a:xfrm>
        </p:grpSpPr>
        <p:pic>
          <p:nvPicPr>
            <p:cNvPr id="6" name="object 6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34893" y="0"/>
              <a:ext cx="235137" cy="20202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395666" y="29108"/>
              <a:ext cx="296545" cy="320675"/>
            </a:xfrm>
            <a:custGeom>
              <a:avLst/>
              <a:gdLst/>
              <a:ahLst/>
              <a:cxnLst/>
              <a:rect l="l" t="t" r="r" b="b"/>
              <a:pathLst>
                <a:path w="296545" h="320675">
                  <a:moveTo>
                    <a:pt x="296336" y="0"/>
                  </a:moveTo>
                  <a:lnTo>
                    <a:pt x="13258" y="240435"/>
                  </a:lnTo>
                  <a:lnTo>
                    <a:pt x="3314" y="255917"/>
                  </a:lnTo>
                  <a:lnTo>
                    <a:pt x="0" y="273541"/>
                  </a:lnTo>
                  <a:lnTo>
                    <a:pt x="3314" y="291159"/>
                  </a:lnTo>
                  <a:lnTo>
                    <a:pt x="36595" y="319491"/>
                  </a:lnTo>
                  <a:lnTo>
                    <a:pt x="45605" y="320394"/>
                  </a:lnTo>
                  <a:lnTo>
                    <a:pt x="54633" y="319486"/>
                  </a:lnTo>
                  <a:lnTo>
                    <a:pt x="63201" y="316797"/>
                  </a:lnTo>
                  <a:lnTo>
                    <a:pt x="71141" y="312379"/>
                  </a:lnTo>
                  <a:lnTo>
                    <a:pt x="77014" y="307367"/>
                  </a:lnTo>
                  <a:lnTo>
                    <a:pt x="45621" y="307367"/>
                  </a:lnTo>
                  <a:lnTo>
                    <a:pt x="33117" y="304971"/>
                  </a:lnTo>
                  <a:lnTo>
                    <a:pt x="22390" y="297788"/>
                  </a:lnTo>
                  <a:lnTo>
                    <a:pt x="15089" y="286460"/>
                  </a:lnTo>
                  <a:lnTo>
                    <a:pt x="12607" y="273593"/>
                  </a:lnTo>
                  <a:lnTo>
                    <a:pt x="14903" y="260800"/>
                  </a:lnTo>
                  <a:lnTo>
                    <a:pt x="21932" y="249693"/>
                  </a:lnTo>
                  <a:lnTo>
                    <a:pt x="296336" y="16647"/>
                  </a:lnTo>
                  <a:lnTo>
                    <a:pt x="296336" y="0"/>
                  </a:lnTo>
                  <a:close/>
                </a:path>
                <a:path w="296545" h="320675">
                  <a:moveTo>
                    <a:pt x="296336" y="25270"/>
                  </a:moveTo>
                  <a:lnTo>
                    <a:pt x="68833" y="297801"/>
                  </a:lnTo>
                  <a:lnTo>
                    <a:pt x="58083" y="304977"/>
                  </a:lnTo>
                  <a:lnTo>
                    <a:pt x="45621" y="307367"/>
                  </a:lnTo>
                  <a:lnTo>
                    <a:pt x="77014" y="307367"/>
                  </a:lnTo>
                  <a:lnTo>
                    <a:pt x="78282" y="306284"/>
                  </a:lnTo>
                  <a:lnTo>
                    <a:pt x="296336" y="45091"/>
                  </a:lnTo>
                  <a:lnTo>
                    <a:pt x="296336" y="25270"/>
                  </a:lnTo>
                  <a:close/>
                </a:path>
              </a:pathLst>
            </a:custGeom>
            <a:solidFill>
              <a:srgbClr val="3198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0235007" y="884478"/>
            <a:ext cx="457200" cy="723265"/>
          </a:xfrm>
          <a:custGeom>
            <a:avLst/>
            <a:gdLst/>
            <a:ahLst/>
            <a:cxnLst/>
            <a:rect l="l" t="t" r="r" b="b"/>
            <a:pathLst>
              <a:path w="457200" h="723265">
                <a:moveTo>
                  <a:pt x="456984" y="608291"/>
                </a:moveTo>
                <a:lnTo>
                  <a:pt x="210743" y="399148"/>
                </a:lnTo>
                <a:lnTo>
                  <a:pt x="142824" y="341452"/>
                </a:lnTo>
                <a:lnTo>
                  <a:pt x="142684" y="341426"/>
                </a:lnTo>
                <a:lnTo>
                  <a:pt x="142265" y="341122"/>
                </a:lnTo>
                <a:lnTo>
                  <a:pt x="140792" y="340410"/>
                </a:lnTo>
                <a:lnTo>
                  <a:pt x="140208" y="340258"/>
                </a:lnTo>
                <a:lnTo>
                  <a:pt x="140081" y="340156"/>
                </a:lnTo>
                <a:lnTo>
                  <a:pt x="12712" y="317728"/>
                </a:lnTo>
                <a:lnTo>
                  <a:pt x="16078" y="176187"/>
                </a:lnTo>
                <a:lnTo>
                  <a:pt x="13296" y="173278"/>
                </a:lnTo>
                <a:lnTo>
                  <a:pt x="9791" y="173189"/>
                </a:lnTo>
                <a:lnTo>
                  <a:pt x="5765" y="173177"/>
                </a:lnTo>
                <a:lnTo>
                  <a:pt x="3378" y="175895"/>
                </a:lnTo>
                <a:lnTo>
                  <a:pt x="0" y="317728"/>
                </a:lnTo>
                <a:lnTo>
                  <a:pt x="0" y="323418"/>
                </a:lnTo>
                <a:lnTo>
                  <a:pt x="4660" y="329082"/>
                </a:lnTo>
                <a:lnTo>
                  <a:pt x="4864" y="329234"/>
                </a:lnTo>
                <a:lnTo>
                  <a:pt x="135432" y="352234"/>
                </a:lnTo>
                <a:lnTo>
                  <a:pt x="433933" y="709790"/>
                </a:lnTo>
                <a:lnTo>
                  <a:pt x="441071" y="715886"/>
                </a:lnTo>
                <a:lnTo>
                  <a:pt x="449008" y="720305"/>
                </a:lnTo>
                <a:lnTo>
                  <a:pt x="456984" y="722807"/>
                </a:lnTo>
                <a:lnTo>
                  <a:pt x="456984" y="709028"/>
                </a:lnTo>
                <a:lnTo>
                  <a:pt x="454101" y="708482"/>
                </a:lnTo>
                <a:lnTo>
                  <a:pt x="443382" y="701306"/>
                </a:lnTo>
                <a:lnTo>
                  <a:pt x="191147" y="399148"/>
                </a:lnTo>
                <a:lnTo>
                  <a:pt x="456984" y="624928"/>
                </a:lnTo>
                <a:lnTo>
                  <a:pt x="456984" y="608291"/>
                </a:lnTo>
                <a:close/>
              </a:path>
              <a:path w="457200" h="723265">
                <a:moveTo>
                  <a:pt x="456996" y="324256"/>
                </a:move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48"/>
                </a:lnTo>
                <a:lnTo>
                  <a:pt x="338010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93" y="158496"/>
                </a:lnTo>
                <a:lnTo>
                  <a:pt x="297713" y="191858"/>
                </a:lnTo>
                <a:lnTo>
                  <a:pt x="265430" y="214376"/>
                </a:lnTo>
                <a:lnTo>
                  <a:pt x="225958" y="222631"/>
                </a:lnTo>
                <a:lnTo>
                  <a:pt x="186474" y="214376"/>
                </a:lnTo>
                <a:lnTo>
                  <a:pt x="154203" y="191858"/>
                </a:lnTo>
                <a:lnTo>
                  <a:pt x="132422" y="158496"/>
                </a:lnTo>
                <a:lnTo>
                  <a:pt x="124434" y="117665"/>
                </a:lnTo>
                <a:lnTo>
                  <a:pt x="132422" y="76847"/>
                </a:lnTo>
                <a:lnTo>
                  <a:pt x="154203" y="43484"/>
                </a:lnTo>
                <a:lnTo>
                  <a:pt x="186474" y="20967"/>
                </a:lnTo>
                <a:lnTo>
                  <a:pt x="225958" y="12700"/>
                </a:lnTo>
                <a:lnTo>
                  <a:pt x="265430" y="20967"/>
                </a:lnTo>
                <a:lnTo>
                  <a:pt x="297713" y="43484"/>
                </a:lnTo>
                <a:lnTo>
                  <a:pt x="319493" y="76847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505"/>
                </a:lnTo>
                <a:lnTo>
                  <a:pt x="275323" y="12700"/>
                </a:lnTo>
                <a:lnTo>
                  <a:pt x="270370" y="9271"/>
                </a:lnTo>
                <a:lnTo>
                  <a:pt x="225958" y="0"/>
                </a:lnTo>
                <a:lnTo>
                  <a:pt x="181533" y="9271"/>
                </a:lnTo>
                <a:lnTo>
                  <a:pt x="145224" y="34505"/>
                </a:lnTo>
                <a:lnTo>
                  <a:pt x="120726" y="71907"/>
                </a:lnTo>
                <a:lnTo>
                  <a:pt x="111734" y="117665"/>
                </a:lnTo>
                <a:lnTo>
                  <a:pt x="120726" y="163423"/>
                </a:lnTo>
                <a:lnTo>
                  <a:pt x="145224" y="200837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64"/>
                </a:lnTo>
                <a:lnTo>
                  <a:pt x="265442" y="228066"/>
                </a:lnTo>
                <a:lnTo>
                  <a:pt x="276631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456996" y="397332"/>
                </a:lnTo>
                <a:lnTo>
                  <a:pt x="456996" y="377532"/>
                </a:lnTo>
                <a:lnTo>
                  <a:pt x="351929" y="251663"/>
                </a:lnTo>
                <a:lnTo>
                  <a:pt x="456996" y="340906"/>
                </a:lnTo>
                <a:lnTo>
                  <a:pt x="456996" y="324256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34892" y="2143353"/>
            <a:ext cx="457200" cy="723900"/>
          </a:xfrm>
          <a:custGeom>
            <a:avLst/>
            <a:gdLst/>
            <a:ahLst/>
            <a:cxnLst/>
            <a:rect l="l" t="t" r="r" b="b"/>
            <a:pathLst>
              <a:path w="457200" h="723900">
                <a:moveTo>
                  <a:pt x="457098" y="403491"/>
                </a:moveTo>
                <a:lnTo>
                  <a:pt x="174028" y="643928"/>
                </a:lnTo>
                <a:lnTo>
                  <a:pt x="164084" y="659409"/>
                </a:lnTo>
                <a:lnTo>
                  <a:pt x="160769" y="677037"/>
                </a:lnTo>
                <a:lnTo>
                  <a:pt x="164084" y="694651"/>
                </a:lnTo>
                <a:lnTo>
                  <a:pt x="197358" y="722985"/>
                </a:lnTo>
                <a:lnTo>
                  <a:pt x="206375" y="723887"/>
                </a:lnTo>
                <a:lnTo>
                  <a:pt x="215404" y="722985"/>
                </a:lnTo>
                <a:lnTo>
                  <a:pt x="457098" y="448589"/>
                </a:lnTo>
                <a:lnTo>
                  <a:pt x="457098" y="428764"/>
                </a:lnTo>
                <a:lnTo>
                  <a:pt x="229603" y="701294"/>
                </a:lnTo>
                <a:lnTo>
                  <a:pt x="218884" y="708469"/>
                </a:lnTo>
                <a:lnTo>
                  <a:pt x="206387" y="710869"/>
                </a:lnTo>
                <a:lnTo>
                  <a:pt x="193878" y="708469"/>
                </a:lnTo>
                <a:lnTo>
                  <a:pt x="183159" y="701294"/>
                </a:lnTo>
                <a:lnTo>
                  <a:pt x="175856" y="689965"/>
                </a:lnTo>
                <a:lnTo>
                  <a:pt x="173380" y="677087"/>
                </a:lnTo>
                <a:lnTo>
                  <a:pt x="175666" y="664298"/>
                </a:lnTo>
                <a:lnTo>
                  <a:pt x="182702" y="653186"/>
                </a:lnTo>
                <a:lnTo>
                  <a:pt x="457098" y="420141"/>
                </a:lnTo>
                <a:lnTo>
                  <a:pt x="457098" y="403491"/>
                </a:lnTo>
                <a:close/>
              </a:path>
              <a:path w="457200" h="723900">
                <a:moveTo>
                  <a:pt x="457111" y="2095"/>
                </a:moveTo>
                <a:lnTo>
                  <a:pt x="402615" y="9258"/>
                </a:lnTo>
                <a:lnTo>
                  <a:pt x="366293" y="34505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36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68" y="235013"/>
                </a:lnTo>
                <a:lnTo>
                  <a:pt x="321068" y="251663"/>
                </a:lnTo>
                <a:lnTo>
                  <a:pt x="68834" y="553821"/>
                </a:lnTo>
                <a:lnTo>
                  <a:pt x="58089" y="560997"/>
                </a:lnTo>
                <a:lnTo>
                  <a:pt x="45605" y="563384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15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68" y="251663"/>
                </a:lnTo>
                <a:lnTo>
                  <a:pt x="321068" y="235013"/>
                </a:lnTo>
                <a:lnTo>
                  <a:pt x="13246" y="496468"/>
                </a:lnTo>
                <a:lnTo>
                  <a:pt x="3302" y="511937"/>
                </a:lnTo>
                <a:lnTo>
                  <a:pt x="0" y="529564"/>
                </a:lnTo>
                <a:lnTo>
                  <a:pt x="3302" y="547179"/>
                </a:lnTo>
                <a:lnTo>
                  <a:pt x="36588" y="575513"/>
                </a:lnTo>
                <a:lnTo>
                  <a:pt x="45605" y="576414"/>
                </a:lnTo>
                <a:lnTo>
                  <a:pt x="54635" y="575500"/>
                </a:lnTo>
                <a:lnTo>
                  <a:pt x="63195" y="572820"/>
                </a:lnTo>
                <a:lnTo>
                  <a:pt x="71132" y="568401"/>
                </a:lnTo>
                <a:lnTo>
                  <a:pt x="77000" y="563384"/>
                </a:lnTo>
                <a:lnTo>
                  <a:pt x="78270" y="562305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64"/>
                </a:lnTo>
                <a:lnTo>
                  <a:pt x="447027" y="235331"/>
                </a:lnTo>
                <a:lnTo>
                  <a:pt x="457111" y="233222"/>
                </a:lnTo>
                <a:lnTo>
                  <a:pt x="457111" y="222631"/>
                </a:lnTo>
                <a:lnTo>
                  <a:pt x="457111" y="220522"/>
                </a:lnTo>
                <a:lnTo>
                  <a:pt x="447027" y="222631"/>
                </a:lnTo>
                <a:lnTo>
                  <a:pt x="407543" y="214363"/>
                </a:lnTo>
                <a:lnTo>
                  <a:pt x="398475" y="208038"/>
                </a:lnTo>
                <a:lnTo>
                  <a:pt x="375272" y="191858"/>
                </a:lnTo>
                <a:lnTo>
                  <a:pt x="353491" y="158483"/>
                </a:lnTo>
                <a:lnTo>
                  <a:pt x="345503" y="117665"/>
                </a:lnTo>
                <a:lnTo>
                  <a:pt x="353491" y="76847"/>
                </a:lnTo>
                <a:lnTo>
                  <a:pt x="375272" y="43472"/>
                </a:lnTo>
                <a:lnTo>
                  <a:pt x="407543" y="20955"/>
                </a:lnTo>
                <a:lnTo>
                  <a:pt x="447027" y="12700"/>
                </a:lnTo>
                <a:lnTo>
                  <a:pt x="457111" y="14808"/>
                </a:lnTo>
                <a:lnTo>
                  <a:pt x="457111" y="12700"/>
                </a:lnTo>
                <a:lnTo>
                  <a:pt x="457111" y="2095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35007" y="3402215"/>
            <a:ext cx="457200" cy="723265"/>
          </a:xfrm>
          <a:custGeom>
            <a:avLst/>
            <a:gdLst/>
            <a:ahLst/>
            <a:cxnLst/>
            <a:rect l="l" t="t" r="r" b="b"/>
            <a:pathLst>
              <a:path w="457200" h="723264">
                <a:moveTo>
                  <a:pt x="456984" y="608291"/>
                </a:moveTo>
                <a:lnTo>
                  <a:pt x="210743" y="399148"/>
                </a:lnTo>
                <a:lnTo>
                  <a:pt x="142824" y="341452"/>
                </a:lnTo>
                <a:lnTo>
                  <a:pt x="142684" y="341426"/>
                </a:lnTo>
                <a:lnTo>
                  <a:pt x="142265" y="341122"/>
                </a:lnTo>
                <a:lnTo>
                  <a:pt x="140792" y="340410"/>
                </a:lnTo>
                <a:lnTo>
                  <a:pt x="140208" y="340258"/>
                </a:lnTo>
                <a:lnTo>
                  <a:pt x="140081" y="340156"/>
                </a:lnTo>
                <a:lnTo>
                  <a:pt x="12712" y="317728"/>
                </a:lnTo>
                <a:lnTo>
                  <a:pt x="16078" y="176187"/>
                </a:lnTo>
                <a:lnTo>
                  <a:pt x="13296" y="173278"/>
                </a:lnTo>
                <a:lnTo>
                  <a:pt x="9791" y="173189"/>
                </a:lnTo>
                <a:lnTo>
                  <a:pt x="5765" y="173177"/>
                </a:lnTo>
                <a:lnTo>
                  <a:pt x="3378" y="175895"/>
                </a:lnTo>
                <a:lnTo>
                  <a:pt x="0" y="317728"/>
                </a:lnTo>
                <a:lnTo>
                  <a:pt x="0" y="323418"/>
                </a:lnTo>
                <a:lnTo>
                  <a:pt x="4660" y="329082"/>
                </a:lnTo>
                <a:lnTo>
                  <a:pt x="4864" y="329234"/>
                </a:lnTo>
                <a:lnTo>
                  <a:pt x="135432" y="352234"/>
                </a:lnTo>
                <a:lnTo>
                  <a:pt x="433933" y="709790"/>
                </a:lnTo>
                <a:lnTo>
                  <a:pt x="441071" y="715886"/>
                </a:lnTo>
                <a:lnTo>
                  <a:pt x="449008" y="720305"/>
                </a:lnTo>
                <a:lnTo>
                  <a:pt x="456984" y="722807"/>
                </a:lnTo>
                <a:lnTo>
                  <a:pt x="456984" y="709028"/>
                </a:lnTo>
                <a:lnTo>
                  <a:pt x="454101" y="708482"/>
                </a:lnTo>
                <a:lnTo>
                  <a:pt x="443382" y="701306"/>
                </a:lnTo>
                <a:lnTo>
                  <a:pt x="191147" y="399148"/>
                </a:lnTo>
                <a:lnTo>
                  <a:pt x="456984" y="624928"/>
                </a:lnTo>
                <a:lnTo>
                  <a:pt x="456984" y="608291"/>
                </a:lnTo>
                <a:close/>
              </a:path>
              <a:path w="457200" h="723264">
                <a:moveTo>
                  <a:pt x="456996" y="324256"/>
                </a:move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92"/>
                </a:lnTo>
                <a:lnTo>
                  <a:pt x="331762" y="161848"/>
                </a:lnTo>
                <a:lnTo>
                  <a:pt x="338010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93" y="158496"/>
                </a:lnTo>
                <a:lnTo>
                  <a:pt x="297713" y="191858"/>
                </a:lnTo>
                <a:lnTo>
                  <a:pt x="265430" y="214376"/>
                </a:lnTo>
                <a:lnTo>
                  <a:pt x="225958" y="222631"/>
                </a:lnTo>
                <a:lnTo>
                  <a:pt x="186474" y="214376"/>
                </a:lnTo>
                <a:lnTo>
                  <a:pt x="154203" y="191858"/>
                </a:lnTo>
                <a:lnTo>
                  <a:pt x="132422" y="158496"/>
                </a:lnTo>
                <a:lnTo>
                  <a:pt x="124434" y="117665"/>
                </a:lnTo>
                <a:lnTo>
                  <a:pt x="132422" y="76847"/>
                </a:lnTo>
                <a:lnTo>
                  <a:pt x="154203" y="43484"/>
                </a:lnTo>
                <a:lnTo>
                  <a:pt x="186474" y="20967"/>
                </a:lnTo>
                <a:lnTo>
                  <a:pt x="225958" y="12700"/>
                </a:lnTo>
                <a:lnTo>
                  <a:pt x="265430" y="20967"/>
                </a:lnTo>
                <a:lnTo>
                  <a:pt x="297713" y="43484"/>
                </a:lnTo>
                <a:lnTo>
                  <a:pt x="319493" y="76847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505"/>
                </a:lnTo>
                <a:lnTo>
                  <a:pt x="275323" y="12700"/>
                </a:lnTo>
                <a:lnTo>
                  <a:pt x="270370" y="9271"/>
                </a:lnTo>
                <a:lnTo>
                  <a:pt x="225958" y="0"/>
                </a:lnTo>
                <a:lnTo>
                  <a:pt x="181533" y="9271"/>
                </a:lnTo>
                <a:lnTo>
                  <a:pt x="145224" y="34505"/>
                </a:lnTo>
                <a:lnTo>
                  <a:pt x="120726" y="71907"/>
                </a:lnTo>
                <a:lnTo>
                  <a:pt x="111734" y="117665"/>
                </a:lnTo>
                <a:lnTo>
                  <a:pt x="120726" y="163436"/>
                </a:lnTo>
                <a:lnTo>
                  <a:pt x="145224" y="200837"/>
                </a:lnTo>
                <a:lnTo>
                  <a:pt x="181533" y="226072"/>
                </a:lnTo>
                <a:lnTo>
                  <a:pt x="225958" y="235331"/>
                </a:lnTo>
                <a:lnTo>
                  <a:pt x="246278" y="233464"/>
                </a:lnTo>
                <a:lnTo>
                  <a:pt x="265442" y="228066"/>
                </a:lnTo>
                <a:lnTo>
                  <a:pt x="276631" y="222631"/>
                </a:lnTo>
                <a:lnTo>
                  <a:pt x="283108" y="219494"/>
                </a:lnTo>
                <a:lnTo>
                  <a:pt x="298983" y="208038"/>
                </a:lnTo>
                <a:lnTo>
                  <a:pt x="456996" y="397332"/>
                </a:lnTo>
                <a:lnTo>
                  <a:pt x="456996" y="377532"/>
                </a:lnTo>
                <a:lnTo>
                  <a:pt x="351929" y="251663"/>
                </a:lnTo>
                <a:lnTo>
                  <a:pt x="456996" y="340906"/>
                </a:lnTo>
                <a:lnTo>
                  <a:pt x="456996" y="324256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234892" y="4661090"/>
            <a:ext cx="457200" cy="723900"/>
          </a:xfrm>
          <a:custGeom>
            <a:avLst/>
            <a:gdLst/>
            <a:ahLst/>
            <a:cxnLst/>
            <a:rect l="l" t="t" r="r" b="b"/>
            <a:pathLst>
              <a:path w="457200" h="723900">
                <a:moveTo>
                  <a:pt x="457098" y="403504"/>
                </a:moveTo>
                <a:lnTo>
                  <a:pt x="174028" y="643928"/>
                </a:lnTo>
                <a:lnTo>
                  <a:pt x="164084" y="659422"/>
                </a:lnTo>
                <a:lnTo>
                  <a:pt x="160769" y="677037"/>
                </a:lnTo>
                <a:lnTo>
                  <a:pt x="164084" y="694664"/>
                </a:lnTo>
                <a:lnTo>
                  <a:pt x="197358" y="722985"/>
                </a:lnTo>
                <a:lnTo>
                  <a:pt x="206375" y="723887"/>
                </a:lnTo>
                <a:lnTo>
                  <a:pt x="215404" y="722985"/>
                </a:lnTo>
                <a:lnTo>
                  <a:pt x="457098" y="448589"/>
                </a:lnTo>
                <a:lnTo>
                  <a:pt x="457098" y="428764"/>
                </a:lnTo>
                <a:lnTo>
                  <a:pt x="229603" y="701294"/>
                </a:lnTo>
                <a:lnTo>
                  <a:pt x="218884" y="708469"/>
                </a:lnTo>
                <a:lnTo>
                  <a:pt x="206387" y="710869"/>
                </a:lnTo>
                <a:lnTo>
                  <a:pt x="193878" y="708469"/>
                </a:lnTo>
                <a:lnTo>
                  <a:pt x="183159" y="701294"/>
                </a:lnTo>
                <a:lnTo>
                  <a:pt x="175856" y="689965"/>
                </a:lnTo>
                <a:lnTo>
                  <a:pt x="173380" y="677087"/>
                </a:lnTo>
                <a:lnTo>
                  <a:pt x="175666" y="664298"/>
                </a:lnTo>
                <a:lnTo>
                  <a:pt x="182702" y="653186"/>
                </a:lnTo>
                <a:lnTo>
                  <a:pt x="457098" y="420141"/>
                </a:lnTo>
                <a:lnTo>
                  <a:pt x="457098" y="403504"/>
                </a:lnTo>
                <a:close/>
              </a:path>
              <a:path w="457200" h="723900">
                <a:moveTo>
                  <a:pt x="457111" y="2095"/>
                </a:moveTo>
                <a:lnTo>
                  <a:pt x="402615" y="9258"/>
                </a:lnTo>
                <a:lnTo>
                  <a:pt x="366293" y="34505"/>
                </a:lnTo>
                <a:lnTo>
                  <a:pt x="341795" y="71907"/>
                </a:lnTo>
                <a:lnTo>
                  <a:pt x="332803" y="117665"/>
                </a:lnTo>
                <a:lnTo>
                  <a:pt x="334975" y="140500"/>
                </a:lnTo>
                <a:lnTo>
                  <a:pt x="341210" y="161836"/>
                </a:lnTo>
                <a:lnTo>
                  <a:pt x="351078" y="181279"/>
                </a:lnTo>
                <a:lnTo>
                  <a:pt x="364159" y="198399"/>
                </a:lnTo>
                <a:lnTo>
                  <a:pt x="321068" y="235013"/>
                </a:lnTo>
                <a:lnTo>
                  <a:pt x="321068" y="251663"/>
                </a:lnTo>
                <a:lnTo>
                  <a:pt x="68834" y="553821"/>
                </a:lnTo>
                <a:lnTo>
                  <a:pt x="58089" y="560997"/>
                </a:lnTo>
                <a:lnTo>
                  <a:pt x="45605" y="563384"/>
                </a:lnTo>
                <a:lnTo>
                  <a:pt x="33121" y="560997"/>
                </a:lnTo>
                <a:lnTo>
                  <a:pt x="22377" y="553821"/>
                </a:lnTo>
                <a:lnTo>
                  <a:pt x="15074" y="542480"/>
                </a:lnTo>
                <a:lnTo>
                  <a:pt x="12598" y="529615"/>
                </a:lnTo>
                <a:lnTo>
                  <a:pt x="14884" y="516826"/>
                </a:lnTo>
                <a:lnTo>
                  <a:pt x="21920" y="505726"/>
                </a:lnTo>
                <a:lnTo>
                  <a:pt x="321068" y="251663"/>
                </a:lnTo>
                <a:lnTo>
                  <a:pt x="321068" y="235013"/>
                </a:lnTo>
                <a:lnTo>
                  <a:pt x="13246" y="496468"/>
                </a:lnTo>
                <a:lnTo>
                  <a:pt x="3302" y="511937"/>
                </a:lnTo>
                <a:lnTo>
                  <a:pt x="0" y="529564"/>
                </a:lnTo>
                <a:lnTo>
                  <a:pt x="3302" y="547179"/>
                </a:lnTo>
                <a:lnTo>
                  <a:pt x="36588" y="575513"/>
                </a:lnTo>
                <a:lnTo>
                  <a:pt x="45605" y="576414"/>
                </a:lnTo>
                <a:lnTo>
                  <a:pt x="54635" y="575500"/>
                </a:lnTo>
                <a:lnTo>
                  <a:pt x="63195" y="572820"/>
                </a:lnTo>
                <a:lnTo>
                  <a:pt x="71132" y="568401"/>
                </a:lnTo>
                <a:lnTo>
                  <a:pt x="77000" y="563384"/>
                </a:lnTo>
                <a:lnTo>
                  <a:pt x="78270" y="562305"/>
                </a:lnTo>
                <a:lnTo>
                  <a:pt x="337578" y="251663"/>
                </a:lnTo>
                <a:lnTo>
                  <a:pt x="374002" y="208038"/>
                </a:lnTo>
                <a:lnTo>
                  <a:pt x="389877" y="219481"/>
                </a:lnTo>
                <a:lnTo>
                  <a:pt x="407543" y="228066"/>
                </a:lnTo>
                <a:lnTo>
                  <a:pt x="426694" y="233464"/>
                </a:lnTo>
                <a:lnTo>
                  <a:pt x="447027" y="235331"/>
                </a:lnTo>
                <a:lnTo>
                  <a:pt x="457111" y="233235"/>
                </a:lnTo>
                <a:lnTo>
                  <a:pt x="457111" y="222631"/>
                </a:lnTo>
                <a:lnTo>
                  <a:pt x="457111" y="220522"/>
                </a:lnTo>
                <a:lnTo>
                  <a:pt x="447027" y="222631"/>
                </a:lnTo>
                <a:lnTo>
                  <a:pt x="407543" y="214376"/>
                </a:lnTo>
                <a:lnTo>
                  <a:pt x="398475" y="208038"/>
                </a:lnTo>
                <a:lnTo>
                  <a:pt x="375272" y="191858"/>
                </a:lnTo>
                <a:lnTo>
                  <a:pt x="353491" y="158483"/>
                </a:lnTo>
                <a:lnTo>
                  <a:pt x="345503" y="117665"/>
                </a:lnTo>
                <a:lnTo>
                  <a:pt x="353491" y="76847"/>
                </a:lnTo>
                <a:lnTo>
                  <a:pt x="375272" y="43472"/>
                </a:lnTo>
                <a:lnTo>
                  <a:pt x="407543" y="20955"/>
                </a:lnTo>
                <a:lnTo>
                  <a:pt x="447027" y="12700"/>
                </a:lnTo>
                <a:lnTo>
                  <a:pt x="457111" y="14808"/>
                </a:lnTo>
                <a:lnTo>
                  <a:pt x="457111" y="12700"/>
                </a:lnTo>
                <a:lnTo>
                  <a:pt x="457111" y="2095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35007" y="5919965"/>
            <a:ext cx="457200" cy="723265"/>
          </a:xfrm>
          <a:custGeom>
            <a:avLst/>
            <a:gdLst/>
            <a:ahLst/>
            <a:cxnLst/>
            <a:rect l="l" t="t" r="r" b="b"/>
            <a:pathLst>
              <a:path w="457200" h="723265">
                <a:moveTo>
                  <a:pt x="456984" y="608291"/>
                </a:moveTo>
                <a:lnTo>
                  <a:pt x="210743" y="399135"/>
                </a:lnTo>
                <a:lnTo>
                  <a:pt x="142824" y="341439"/>
                </a:lnTo>
                <a:lnTo>
                  <a:pt x="142684" y="341414"/>
                </a:lnTo>
                <a:lnTo>
                  <a:pt x="142265" y="341109"/>
                </a:lnTo>
                <a:lnTo>
                  <a:pt x="140792" y="340398"/>
                </a:lnTo>
                <a:lnTo>
                  <a:pt x="140208" y="340245"/>
                </a:lnTo>
                <a:lnTo>
                  <a:pt x="140081" y="340144"/>
                </a:lnTo>
                <a:lnTo>
                  <a:pt x="12712" y="317715"/>
                </a:lnTo>
                <a:lnTo>
                  <a:pt x="16078" y="176174"/>
                </a:lnTo>
                <a:lnTo>
                  <a:pt x="13296" y="173266"/>
                </a:lnTo>
                <a:lnTo>
                  <a:pt x="9791" y="173177"/>
                </a:lnTo>
                <a:lnTo>
                  <a:pt x="5765" y="173164"/>
                </a:lnTo>
                <a:lnTo>
                  <a:pt x="3378" y="175882"/>
                </a:lnTo>
                <a:lnTo>
                  <a:pt x="0" y="317715"/>
                </a:lnTo>
                <a:lnTo>
                  <a:pt x="0" y="323405"/>
                </a:lnTo>
                <a:lnTo>
                  <a:pt x="4660" y="329069"/>
                </a:lnTo>
                <a:lnTo>
                  <a:pt x="4864" y="329222"/>
                </a:lnTo>
                <a:lnTo>
                  <a:pt x="135432" y="352221"/>
                </a:lnTo>
                <a:lnTo>
                  <a:pt x="433933" y="709777"/>
                </a:lnTo>
                <a:lnTo>
                  <a:pt x="441071" y="715873"/>
                </a:lnTo>
                <a:lnTo>
                  <a:pt x="449008" y="720293"/>
                </a:lnTo>
                <a:lnTo>
                  <a:pt x="456984" y="722795"/>
                </a:lnTo>
                <a:lnTo>
                  <a:pt x="456984" y="709015"/>
                </a:lnTo>
                <a:lnTo>
                  <a:pt x="454101" y="708469"/>
                </a:lnTo>
                <a:lnTo>
                  <a:pt x="443382" y="701294"/>
                </a:lnTo>
                <a:lnTo>
                  <a:pt x="191147" y="399135"/>
                </a:lnTo>
                <a:lnTo>
                  <a:pt x="456984" y="624916"/>
                </a:lnTo>
                <a:lnTo>
                  <a:pt x="456984" y="608291"/>
                </a:lnTo>
                <a:close/>
              </a:path>
              <a:path w="457200" h="723265">
                <a:moveTo>
                  <a:pt x="456996" y="324243"/>
                </a:moveTo>
                <a:lnTo>
                  <a:pt x="371525" y="251663"/>
                </a:lnTo>
                <a:lnTo>
                  <a:pt x="320167" y="208038"/>
                </a:lnTo>
                <a:lnTo>
                  <a:pt x="308825" y="198399"/>
                </a:lnTo>
                <a:lnTo>
                  <a:pt x="321894" y="181279"/>
                </a:lnTo>
                <a:lnTo>
                  <a:pt x="331762" y="161836"/>
                </a:lnTo>
                <a:lnTo>
                  <a:pt x="338010" y="140500"/>
                </a:lnTo>
                <a:lnTo>
                  <a:pt x="340182" y="117665"/>
                </a:lnTo>
                <a:lnTo>
                  <a:pt x="331190" y="71907"/>
                </a:lnTo>
                <a:lnTo>
                  <a:pt x="327482" y="66255"/>
                </a:lnTo>
                <a:lnTo>
                  <a:pt x="327482" y="117665"/>
                </a:lnTo>
                <a:lnTo>
                  <a:pt x="319493" y="158483"/>
                </a:lnTo>
                <a:lnTo>
                  <a:pt x="297713" y="191846"/>
                </a:lnTo>
                <a:lnTo>
                  <a:pt x="265430" y="214363"/>
                </a:lnTo>
                <a:lnTo>
                  <a:pt x="225958" y="222631"/>
                </a:lnTo>
                <a:lnTo>
                  <a:pt x="186474" y="214363"/>
                </a:lnTo>
                <a:lnTo>
                  <a:pt x="154203" y="191846"/>
                </a:lnTo>
                <a:lnTo>
                  <a:pt x="132422" y="158483"/>
                </a:lnTo>
                <a:lnTo>
                  <a:pt x="124434" y="117665"/>
                </a:lnTo>
                <a:lnTo>
                  <a:pt x="132422" y="76835"/>
                </a:lnTo>
                <a:lnTo>
                  <a:pt x="154203" y="43472"/>
                </a:lnTo>
                <a:lnTo>
                  <a:pt x="186474" y="20955"/>
                </a:lnTo>
                <a:lnTo>
                  <a:pt x="225958" y="12700"/>
                </a:lnTo>
                <a:lnTo>
                  <a:pt x="265430" y="20955"/>
                </a:lnTo>
                <a:lnTo>
                  <a:pt x="297713" y="43472"/>
                </a:lnTo>
                <a:lnTo>
                  <a:pt x="319493" y="76835"/>
                </a:lnTo>
                <a:lnTo>
                  <a:pt x="327482" y="117665"/>
                </a:lnTo>
                <a:lnTo>
                  <a:pt x="327482" y="66255"/>
                </a:lnTo>
                <a:lnTo>
                  <a:pt x="306679" y="34493"/>
                </a:lnTo>
                <a:lnTo>
                  <a:pt x="275323" y="12700"/>
                </a:lnTo>
                <a:lnTo>
                  <a:pt x="270370" y="9258"/>
                </a:lnTo>
                <a:lnTo>
                  <a:pt x="225958" y="0"/>
                </a:lnTo>
                <a:lnTo>
                  <a:pt x="181533" y="9258"/>
                </a:lnTo>
                <a:lnTo>
                  <a:pt x="145224" y="34493"/>
                </a:lnTo>
                <a:lnTo>
                  <a:pt x="120726" y="71907"/>
                </a:lnTo>
                <a:lnTo>
                  <a:pt x="111734" y="117665"/>
                </a:lnTo>
                <a:lnTo>
                  <a:pt x="120726" y="163423"/>
                </a:lnTo>
                <a:lnTo>
                  <a:pt x="145224" y="200825"/>
                </a:lnTo>
                <a:lnTo>
                  <a:pt x="181533" y="226060"/>
                </a:lnTo>
                <a:lnTo>
                  <a:pt x="225958" y="235331"/>
                </a:lnTo>
                <a:lnTo>
                  <a:pt x="246278" y="233451"/>
                </a:lnTo>
                <a:lnTo>
                  <a:pt x="265442" y="228066"/>
                </a:lnTo>
                <a:lnTo>
                  <a:pt x="276631" y="222631"/>
                </a:lnTo>
                <a:lnTo>
                  <a:pt x="283108" y="219481"/>
                </a:lnTo>
                <a:lnTo>
                  <a:pt x="298983" y="208038"/>
                </a:lnTo>
                <a:lnTo>
                  <a:pt x="456996" y="397319"/>
                </a:lnTo>
                <a:lnTo>
                  <a:pt x="456996" y="377520"/>
                </a:lnTo>
                <a:lnTo>
                  <a:pt x="351929" y="251663"/>
                </a:lnTo>
                <a:lnTo>
                  <a:pt x="456996" y="340893"/>
                </a:lnTo>
                <a:lnTo>
                  <a:pt x="456996" y="324243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0146" y="3524022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7000"/>
                </a:lnTo>
                <a:lnTo>
                  <a:pt x="15037" y="255937"/>
                </a:lnTo>
                <a:lnTo>
                  <a:pt x="12658" y="243339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67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96" y="132862"/>
                </a:lnTo>
                <a:lnTo>
                  <a:pt x="328378" y="120331"/>
                </a:lnTo>
                <a:lnTo>
                  <a:pt x="328816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6" y="119426"/>
                </a:lnTo>
                <a:lnTo>
                  <a:pt x="335116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299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0477" y="2294198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30"/>
                </a:lnTo>
                <a:lnTo>
                  <a:pt x="404687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6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6" y="119426"/>
                </a:lnTo>
                <a:lnTo>
                  <a:pt x="523216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299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0146" y="1064373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67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96" y="132862"/>
                </a:lnTo>
                <a:lnTo>
                  <a:pt x="328378" y="120331"/>
                </a:lnTo>
                <a:lnTo>
                  <a:pt x="328816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6" y="119426"/>
                </a:lnTo>
                <a:lnTo>
                  <a:pt x="335116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299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0477" y="4753847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250496" y="545523"/>
                </a:moveTo>
                <a:lnTo>
                  <a:pt x="237796" y="545523"/>
                </a:lnTo>
                <a:lnTo>
                  <a:pt x="237796" y="657334"/>
                </a:lnTo>
                <a:lnTo>
                  <a:pt x="240641" y="660179"/>
                </a:lnTo>
                <a:lnTo>
                  <a:pt x="451334" y="660179"/>
                </a:lnTo>
                <a:lnTo>
                  <a:pt x="454179" y="657334"/>
                </a:lnTo>
                <a:lnTo>
                  <a:pt x="454179" y="647479"/>
                </a:lnTo>
                <a:lnTo>
                  <a:pt x="250496" y="647479"/>
                </a:lnTo>
                <a:lnTo>
                  <a:pt x="250496" y="545523"/>
                </a:lnTo>
                <a:close/>
              </a:path>
              <a:path w="723900" h="660400">
                <a:moveTo>
                  <a:pt x="454179" y="534639"/>
                </a:moveTo>
                <a:lnTo>
                  <a:pt x="441479" y="534639"/>
                </a:lnTo>
                <a:lnTo>
                  <a:pt x="441479" y="647479"/>
                </a:lnTo>
                <a:lnTo>
                  <a:pt x="454179" y="647479"/>
                </a:lnTo>
                <a:lnTo>
                  <a:pt x="454179" y="534639"/>
                </a:lnTo>
                <a:close/>
              </a:path>
              <a:path w="723900" h="660400">
                <a:moveTo>
                  <a:pt x="468220" y="0"/>
                </a:moveTo>
                <a:lnTo>
                  <a:pt x="438497" y="3870"/>
                </a:lnTo>
                <a:lnTo>
                  <a:pt x="411583" y="18994"/>
                </a:lnTo>
                <a:lnTo>
                  <a:pt x="294781" y="18994"/>
                </a:lnTo>
                <a:lnTo>
                  <a:pt x="271995" y="23582"/>
                </a:lnTo>
                <a:lnTo>
                  <a:pt x="253366" y="36085"/>
                </a:lnTo>
                <a:lnTo>
                  <a:pt x="240796" y="54613"/>
                </a:lnTo>
                <a:lnTo>
                  <a:pt x="236183" y="77274"/>
                </a:lnTo>
                <a:lnTo>
                  <a:pt x="236183" y="278569"/>
                </a:lnTo>
                <a:lnTo>
                  <a:pt x="19394" y="278569"/>
                </a:lnTo>
                <a:lnTo>
                  <a:pt x="16549" y="281401"/>
                </a:lnTo>
                <a:lnTo>
                  <a:pt x="16549" y="288424"/>
                </a:lnTo>
                <a:lnTo>
                  <a:pt x="19394" y="291269"/>
                </a:lnTo>
                <a:lnTo>
                  <a:pt x="236183" y="291269"/>
                </a:lnTo>
                <a:lnTo>
                  <a:pt x="236183" y="446717"/>
                </a:lnTo>
                <a:lnTo>
                  <a:pt x="28348" y="509798"/>
                </a:lnTo>
                <a:lnTo>
                  <a:pt x="14503" y="517054"/>
                </a:lnTo>
                <a:lnTo>
                  <a:pt x="4759" y="528781"/>
                </a:lnTo>
                <a:lnTo>
                  <a:pt x="0" y="543381"/>
                </a:lnTo>
                <a:lnTo>
                  <a:pt x="1106" y="559252"/>
                </a:lnTo>
                <a:lnTo>
                  <a:pt x="23103" y="594964"/>
                </a:lnTo>
                <a:lnTo>
                  <a:pt x="35510" y="600006"/>
                </a:lnTo>
                <a:lnTo>
                  <a:pt x="45607" y="600006"/>
                </a:lnTo>
                <a:lnTo>
                  <a:pt x="49163" y="599511"/>
                </a:lnTo>
                <a:lnTo>
                  <a:pt x="88656" y="588208"/>
                </a:lnTo>
                <a:lnTo>
                  <a:pt x="42508" y="588208"/>
                </a:lnTo>
                <a:lnTo>
                  <a:pt x="35447" y="587370"/>
                </a:lnTo>
                <a:lnTo>
                  <a:pt x="22963" y="580309"/>
                </a:lnTo>
                <a:lnTo>
                  <a:pt x="18378" y="574390"/>
                </a:lnTo>
                <a:lnTo>
                  <a:pt x="13362" y="555925"/>
                </a:lnTo>
                <a:lnTo>
                  <a:pt x="12590" y="545016"/>
                </a:lnTo>
                <a:lnTo>
                  <a:pt x="15821" y="534990"/>
                </a:lnTo>
                <a:lnTo>
                  <a:pt x="22454" y="526948"/>
                </a:lnTo>
                <a:lnTo>
                  <a:pt x="31891" y="521990"/>
                </a:lnTo>
                <a:lnTo>
                  <a:pt x="274537" y="448343"/>
                </a:lnTo>
                <a:lnTo>
                  <a:pt x="432208" y="448343"/>
                </a:lnTo>
                <a:lnTo>
                  <a:pt x="433833" y="447657"/>
                </a:lnTo>
                <a:lnTo>
                  <a:pt x="438508" y="442856"/>
                </a:lnTo>
                <a:lnTo>
                  <a:pt x="248883" y="442856"/>
                </a:lnTo>
                <a:lnTo>
                  <a:pt x="248883" y="77274"/>
                </a:lnTo>
                <a:lnTo>
                  <a:pt x="252495" y="59549"/>
                </a:lnTo>
                <a:lnTo>
                  <a:pt x="262340" y="45059"/>
                </a:lnTo>
                <a:lnTo>
                  <a:pt x="276931" y="35281"/>
                </a:lnTo>
                <a:lnTo>
                  <a:pt x="294781" y="31694"/>
                </a:lnTo>
                <a:lnTo>
                  <a:pt x="416632" y="31694"/>
                </a:lnTo>
                <a:lnTo>
                  <a:pt x="418123" y="30043"/>
                </a:lnTo>
                <a:lnTo>
                  <a:pt x="439518" y="16885"/>
                </a:lnTo>
                <a:lnTo>
                  <a:pt x="463415" y="12503"/>
                </a:lnTo>
                <a:lnTo>
                  <a:pt x="504523" y="12503"/>
                </a:lnTo>
                <a:lnTo>
                  <a:pt x="497317" y="7251"/>
                </a:lnTo>
                <a:lnTo>
                  <a:pt x="468220" y="0"/>
                </a:lnTo>
                <a:close/>
              </a:path>
              <a:path w="723900" h="660400">
                <a:moveTo>
                  <a:pt x="709775" y="210335"/>
                </a:moveTo>
                <a:lnTo>
                  <a:pt x="678613" y="210335"/>
                </a:lnTo>
                <a:lnTo>
                  <a:pt x="690875" y="212671"/>
                </a:lnTo>
                <a:lnTo>
                  <a:pt x="701410" y="219679"/>
                </a:lnTo>
                <a:lnTo>
                  <a:pt x="708546" y="230741"/>
                </a:lnTo>
                <a:lnTo>
                  <a:pt x="710923" y="243349"/>
                </a:lnTo>
                <a:lnTo>
                  <a:pt x="708546" y="255932"/>
                </a:lnTo>
                <a:lnTo>
                  <a:pt x="701410" y="266987"/>
                </a:lnTo>
                <a:lnTo>
                  <a:pt x="445212" y="521939"/>
                </a:lnTo>
                <a:lnTo>
                  <a:pt x="272226" y="521939"/>
                </a:lnTo>
                <a:lnTo>
                  <a:pt x="270943" y="522384"/>
                </a:lnTo>
                <a:lnTo>
                  <a:pt x="269902" y="523133"/>
                </a:lnTo>
                <a:lnTo>
                  <a:pt x="42508" y="588208"/>
                </a:lnTo>
                <a:lnTo>
                  <a:pt x="88656" y="588208"/>
                </a:lnTo>
                <a:lnTo>
                  <a:pt x="237796" y="545523"/>
                </a:lnTo>
                <a:lnTo>
                  <a:pt x="250496" y="545523"/>
                </a:lnTo>
                <a:lnTo>
                  <a:pt x="250496" y="541891"/>
                </a:lnTo>
                <a:lnTo>
                  <a:pt x="275350" y="534779"/>
                </a:lnTo>
                <a:lnTo>
                  <a:pt x="275769" y="534639"/>
                </a:lnTo>
                <a:lnTo>
                  <a:pt x="454179" y="534639"/>
                </a:lnTo>
                <a:lnTo>
                  <a:pt x="454179" y="530931"/>
                </a:lnTo>
                <a:lnTo>
                  <a:pt x="710439" y="275928"/>
                </a:lnTo>
                <a:lnTo>
                  <a:pt x="720292" y="260680"/>
                </a:lnTo>
                <a:lnTo>
                  <a:pt x="723582" y="243338"/>
                </a:lnTo>
                <a:lnTo>
                  <a:pt x="720323" y="226032"/>
                </a:lnTo>
                <a:lnTo>
                  <a:pt x="710515" y="210827"/>
                </a:lnTo>
                <a:lnTo>
                  <a:pt x="709775" y="210335"/>
                </a:lnTo>
                <a:close/>
              </a:path>
              <a:path w="723900" h="660400">
                <a:moveTo>
                  <a:pt x="678613" y="197759"/>
                </a:moveTo>
                <a:lnTo>
                  <a:pt x="661452" y="201026"/>
                </a:lnTo>
                <a:lnTo>
                  <a:pt x="646711" y="210827"/>
                </a:lnTo>
                <a:lnTo>
                  <a:pt x="427813" y="435643"/>
                </a:lnTo>
                <a:lnTo>
                  <a:pt x="272975" y="435643"/>
                </a:lnTo>
                <a:lnTo>
                  <a:pt x="272365" y="435744"/>
                </a:lnTo>
                <a:lnTo>
                  <a:pt x="248883" y="442856"/>
                </a:lnTo>
                <a:lnTo>
                  <a:pt x="438508" y="442856"/>
                </a:lnTo>
                <a:lnTo>
                  <a:pt x="655817" y="219679"/>
                </a:lnTo>
                <a:lnTo>
                  <a:pt x="666352" y="212671"/>
                </a:lnTo>
                <a:lnTo>
                  <a:pt x="678613" y="210335"/>
                </a:lnTo>
                <a:lnTo>
                  <a:pt x="709775" y="210335"/>
                </a:lnTo>
                <a:lnTo>
                  <a:pt x="695774" y="201026"/>
                </a:lnTo>
                <a:lnTo>
                  <a:pt x="678613" y="197759"/>
                </a:lnTo>
                <a:close/>
              </a:path>
              <a:path w="723900" h="660400">
                <a:moveTo>
                  <a:pt x="416632" y="31694"/>
                </a:moveTo>
                <a:lnTo>
                  <a:pt x="399543" y="31694"/>
                </a:lnTo>
                <a:lnTo>
                  <a:pt x="393139" y="41657"/>
                </a:lnTo>
                <a:lnTo>
                  <a:pt x="388320" y="52419"/>
                </a:lnTo>
                <a:lnTo>
                  <a:pt x="385163" y="63835"/>
                </a:lnTo>
                <a:lnTo>
                  <a:pt x="383744" y="75763"/>
                </a:lnTo>
                <a:lnTo>
                  <a:pt x="384604" y="91430"/>
                </a:lnTo>
                <a:lnTo>
                  <a:pt x="404687" y="132862"/>
                </a:lnTo>
                <a:lnTo>
                  <a:pt x="407646" y="134920"/>
                </a:lnTo>
                <a:lnTo>
                  <a:pt x="410884" y="134920"/>
                </a:lnTo>
                <a:lnTo>
                  <a:pt x="412421" y="134373"/>
                </a:lnTo>
                <a:lnTo>
                  <a:pt x="428816" y="119426"/>
                </a:lnTo>
                <a:lnTo>
                  <a:pt x="409970" y="119426"/>
                </a:lnTo>
                <a:lnTo>
                  <a:pt x="403772" y="109686"/>
                </a:lnTo>
                <a:lnTo>
                  <a:pt x="399400" y="99120"/>
                </a:lnTo>
                <a:lnTo>
                  <a:pt x="396929" y="87927"/>
                </a:lnTo>
                <a:lnTo>
                  <a:pt x="396473" y="77274"/>
                </a:lnTo>
                <a:lnTo>
                  <a:pt x="396510" y="75763"/>
                </a:lnTo>
                <a:lnTo>
                  <a:pt x="398289" y="63267"/>
                </a:lnTo>
                <a:lnTo>
                  <a:pt x="402610" y="51019"/>
                </a:lnTo>
                <a:lnTo>
                  <a:pt x="409266" y="39849"/>
                </a:lnTo>
                <a:lnTo>
                  <a:pt x="416632" y="31694"/>
                </a:lnTo>
                <a:close/>
              </a:path>
              <a:path w="723900" h="660400">
                <a:moveTo>
                  <a:pt x="504523" y="12503"/>
                </a:moveTo>
                <a:lnTo>
                  <a:pt x="463415" y="12503"/>
                </a:lnTo>
                <a:lnTo>
                  <a:pt x="487250" y="16786"/>
                </a:lnTo>
                <a:lnTo>
                  <a:pt x="508458" y="29624"/>
                </a:lnTo>
                <a:lnTo>
                  <a:pt x="409970" y="119426"/>
                </a:lnTo>
                <a:lnTo>
                  <a:pt x="428816" y="119426"/>
                </a:lnTo>
                <a:lnTo>
                  <a:pt x="523216" y="33358"/>
                </a:lnTo>
                <a:lnTo>
                  <a:pt x="523965" y="31770"/>
                </a:lnTo>
                <a:lnTo>
                  <a:pt x="524105" y="28392"/>
                </a:lnTo>
                <a:lnTo>
                  <a:pt x="523508" y="26741"/>
                </a:lnTo>
                <a:lnTo>
                  <a:pt x="522352" y="25496"/>
                </a:lnTo>
                <a:lnTo>
                  <a:pt x="504523" y="12503"/>
                </a:lnTo>
                <a:close/>
              </a:path>
            </a:pathLst>
          </a:custGeom>
          <a:solidFill>
            <a:srgbClr val="299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0146" y="5983670"/>
            <a:ext cx="723900" cy="660400"/>
          </a:xfrm>
          <a:custGeom>
            <a:avLst/>
            <a:gdLst/>
            <a:ahLst/>
            <a:cxnLst/>
            <a:rect l="l" t="t" r="r" b="b"/>
            <a:pathLst>
              <a:path w="723900" h="660400">
                <a:moveTo>
                  <a:pt x="44970" y="197759"/>
                </a:moveTo>
                <a:lnTo>
                  <a:pt x="27809" y="201026"/>
                </a:lnTo>
                <a:lnTo>
                  <a:pt x="13068" y="210827"/>
                </a:lnTo>
                <a:lnTo>
                  <a:pt x="3261" y="226032"/>
                </a:lnTo>
                <a:lnTo>
                  <a:pt x="0" y="243349"/>
                </a:lnTo>
                <a:lnTo>
                  <a:pt x="3292" y="260680"/>
                </a:lnTo>
                <a:lnTo>
                  <a:pt x="13144" y="275928"/>
                </a:lnTo>
                <a:lnTo>
                  <a:pt x="269405" y="530931"/>
                </a:lnTo>
                <a:lnTo>
                  <a:pt x="269405" y="657334"/>
                </a:lnTo>
                <a:lnTo>
                  <a:pt x="272249" y="660179"/>
                </a:lnTo>
                <a:lnTo>
                  <a:pt x="482942" y="660179"/>
                </a:lnTo>
                <a:lnTo>
                  <a:pt x="485787" y="657334"/>
                </a:lnTo>
                <a:lnTo>
                  <a:pt x="485787" y="647479"/>
                </a:lnTo>
                <a:lnTo>
                  <a:pt x="282105" y="647479"/>
                </a:lnTo>
                <a:lnTo>
                  <a:pt x="282105" y="534639"/>
                </a:lnTo>
                <a:lnTo>
                  <a:pt x="493888" y="534639"/>
                </a:lnTo>
                <a:lnTo>
                  <a:pt x="453682" y="523133"/>
                </a:lnTo>
                <a:lnTo>
                  <a:pt x="452640" y="522384"/>
                </a:lnTo>
                <a:lnTo>
                  <a:pt x="451357" y="521939"/>
                </a:lnTo>
                <a:lnTo>
                  <a:pt x="278371" y="521939"/>
                </a:lnTo>
                <a:lnTo>
                  <a:pt x="22174" y="266987"/>
                </a:lnTo>
                <a:lnTo>
                  <a:pt x="15037" y="255932"/>
                </a:lnTo>
                <a:lnTo>
                  <a:pt x="12658" y="243338"/>
                </a:lnTo>
                <a:lnTo>
                  <a:pt x="15037" y="230741"/>
                </a:lnTo>
                <a:lnTo>
                  <a:pt x="22174" y="219679"/>
                </a:lnTo>
                <a:lnTo>
                  <a:pt x="32709" y="212671"/>
                </a:lnTo>
                <a:lnTo>
                  <a:pt x="44970" y="210335"/>
                </a:lnTo>
                <a:lnTo>
                  <a:pt x="76132" y="210335"/>
                </a:lnTo>
                <a:lnTo>
                  <a:pt x="62131" y="201026"/>
                </a:lnTo>
                <a:lnTo>
                  <a:pt x="44970" y="197759"/>
                </a:lnTo>
                <a:close/>
              </a:path>
              <a:path w="723900" h="660400">
                <a:moveTo>
                  <a:pt x="493888" y="534639"/>
                </a:moveTo>
                <a:lnTo>
                  <a:pt x="447814" y="534639"/>
                </a:lnTo>
                <a:lnTo>
                  <a:pt x="448233" y="534779"/>
                </a:lnTo>
                <a:lnTo>
                  <a:pt x="473087" y="541891"/>
                </a:lnTo>
                <a:lnTo>
                  <a:pt x="473087" y="647479"/>
                </a:lnTo>
                <a:lnTo>
                  <a:pt x="485787" y="647479"/>
                </a:lnTo>
                <a:lnTo>
                  <a:pt x="485787" y="545523"/>
                </a:lnTo>
                <a:lnTo>
                  <a:pt x="531920" y="545523"/>
                </a:lnTo>
                <a:lnTo>
                  <a:pt x="493888" y="534639"/>
                </a:lnTo>
                <a:close/>
              </a:path>
              <a:path w="723900" h="660400">
                <a:moveTo>
                  <a:pt x="531920" y="545523"/>
                </a:moveTo>
                <a:lnTo>
                  <a:pt x="485787" y="545523"/>
                </a:lnTo>
                <a:lnTo>
                  <a:pt x="674420" y="599511"/>
                </a:lnTo>
                <a:lnTo>
                  <a:pt x="677976" y="600006"/>
                </a:lnTo>
                <a:lnTo>
                  <a:pt x="688073" y="600006"/>
                </a:lnTo>
                <a:lnTo>
                  <a:pt x="694575" y="598304"/>
                </a:lnTo>
                <a:lnTo>
                  <a:pt x="700481" y="594964"/>
                </a:lnTo>
                <a:lnTo>
                  <a:pt x="706993" y="590398"/>
                </a:lnTo>
                <a:lnTo>
                  <a:pt x="709072" y="588208"/>
                </a:lnTo>
                <a:lnTo>
                  <a:pt x="681075" y="588208"/>
                </a:lnTo>
                <a:lnTo>
                  <a:pt x="531920" y="545523"/>
                </a:lnTo>
                <a:close/>
              </a:path>
              <a:path w="723900" h="660400">
                <a:moveTo>
                  <a:pt x="76132" y="210335"/>
                </a:moveTo>
                <a:lnTo>
                  <a:pt x="44970" y="210335"/>
                </a:lnTo>
                <a:lnTo>
                  <a:pt x="57232" y="212671"/>
                </a:lnTo>
                <a:lnTo>
                  <a:pt x="67767" y="219679"/>
                </a:lnTo>
                <a:lnTo>
                  <a:pt x="289750" y="447657"/>
                </a:lnTo>
                <a:lnTo>
                  <a:pt x="291376" y="448343"/>
                </a:lnTo>
                <a:lnTo>
                  <a:pt x="449046" y="448343"/>
                </a:lnTo>
                <a:lnTo>
                  <a:pt x="691654" y="521990"/>
                </a:lnTo>
                <a:lnTo>
                  <a:pt x="701129" y="526948"/>
                </a:lnTo>
                <a:lnTo>
                  <a:pt x="707763" y="534990"/>
                </a:lnTo>
                <a:lnTo>
                  <a:pt x="710993" y="545016"/>
                </a:lnTo>
                <a:lnTo>
                  <a:pt x="710222" y="555925"/>
                </a:lnTo>
                <a:lnTo>
                  <a:pt x="705205" y="574390"/>
                </a:lnTo>
                <a:lnTo>
                  <a:pt x="700620" y="580309"/>
                </a:lnTo>
                <a:lnTo>
                  <a:pt x="688136" y="587370"/>
                </a:lnTo>
                <a:lnTo>
                  <a:pt x="681075" y="588208"/>
                </a:lnTo>
                <a:lnTo>
                  <a:pt x="709072" y="588208"/>
                </a:lnTo>
                <a:lnTo>
                  <a:pt x="723584" y="543381"/>
                </a:lnTo>
                <a:lnTo>
                  <a:pt x="718824" y="528781"/>
                </a:lnTo>
                <a:lnTo>
                  <a:pt x="709081" y="517054"/>
                </a:lnTo>
                <a:lnTo>
                  <a:pt x="695236" y="509798"/>
                </a:lnTo>
                <a:lnTo>
                  <a:pt x="487400" y="446717"/>
                </a:lnTo>
                <a:lnTo>
                  <a:pt x="487400" y="442856"/>
                </a:lnTo>
                <a:lnTo>
                  <a:pt x="474700" y="442856"/>
                </a:lnTo>
                <a:lnTo>
                  <a:pt x="451218" y="435744"/>
                </a:lnTo>
                <a:lnTo>
                  <a:pt x="450608" y="435643"/>
                </a:lnTo>
                <a:lnTo>
                  <a:pt x="295770" y="435643"/>
                </a:lnTo>
                <a:lnTo>
                  <a:pt x="76873" y="210827"/>
                </a:lnTo>
                <a:lnTo>
                  <a:pt x="76132" y="210335"/>
                </a:lnTo>
                <a:close/>
              </a:path>
              <a:path w="723900" h="660400">
                <a:moveTo>
                  <a:pt x="463675" y="31694"/>
                </a:moveTo>
                <a:lnTo>
                  <a:pt x="428802" y="31694"/>
                </a:lnTo>
                <a:lnTo>
                  <a:pt x="446652" y="35281"/>
                </a:lnTo>
                <a:lnTo>
                  <a:pt x="461243" y="45059"/>
                </a:lnTo>
                <a:lnTo>
                  <a:pt x="471088" y="59549"/>
                </a:lnTo>
                <a:lnTo>
                  <a:pt x="474700" y="77274"/>
                </a:lnTo>
                <a:lnTo>
                  <a:pt x="474700" y="442856"/>
                </a:lnTo>
                <a:lnTo>
                  <a:pt x="487400" y="442856"/>
                </a:lnTo>
                <a:lnTo>
                  <a:pt x="487400" y="291269"/>
                </a:lnTo>
                <a:lnTo>
                  <a:pt x="704189" y="291269"/>
                </a:lnTo>
                <a:lnTo>
                  <a:pt x="707034" y="288424"/>
                </a:lnTo>
                <a:lnTo>
                  <a:pt x="707034" y="281401"/>
                </a:lnTo>
                <a:lnTo>
                  <a:pt x="704189" y="278569"/>
                </a:lnTo>
                <a:lnTo>
                  <a:pt x="487400" y="278569"/>
                </a:lnTo>
                <a:lnTo>
                  <a:pt x="487400" y="77274"/>
                </a:lnTo>
                <a:lnTo>
                  <a:pt x="482788" y="54613"/>
                </a:lnTo>
                <a:lnTo>
                  <a:pt x="470217" y="36085"/>
                </a:lnTo>
                <a:lnTo>
                  <a:pt x="463675" y="31694"/>
                </a:lnTo>
                <a:close/>
              </a:path>
              <a:path w="723900" h="660400">
                <a:moveTo>
                  <a:pt x="255363" y="0"/>
                </a:moveTo>
                <a:lnTo>
                  <a:pt x="226266" y="7251"/>
                </a:lnTo>
                <a:lnTo>
                  <a:pt x="201231" y="25496"/>
                </a:lnTo>
                <a:lnTo>
                  <a:pt x="200075" y="26741"/>
                </a:lnTo>
                <a:lnTo>
                  <a:pt x="199478" y="28392"/>
                </a:lnTo>
                <a:lnTo>
                  <a:pt x="199618" y="31770"/>
                </a:lnTo>
                <a:lnTo>
                  <a:pt x="200367" y="33358"/>
                </a:lnTo>
                <a:lnTo>
                  <a:pt x="311162" y="134373"/>
                </a:lnTo>
                <a:lnTo>
                  <a:pt x="312699" y="134920"/>
                </a:lnTo>
                <a:lnTo>
                  <a:pt x="315937" y="134920"/>
                </a:lnTo>
                <a:lnTo>
                  <a:pt x="317639" y="134221"/>
                </a:lnTo>
                <a:lnTo>
                  <a:pt x="318896" y="132862"/>
                </a:lnTo>
                <a:lnTo>
                  <a:pt x="328378" y="120331"/>
                </a:lnTo>
                <a:lnTo>
                  <a:pt x="328816" y="119426"/>
                </a:lnTo>
                <a:lnTo>
                  <a:pt x="313613" y="119426"/>
                </a:lnTo>
                <a:lnTo>
                  <a:pt x="215125" y="29624"/>
                </a:lnTo>
                <a:lnTo>
                  <a:pt x="236333" y="16786"/>
                </a:lnTo>
                <a:lnTo>
                  <a:pt x="260169" y="12503"/>
                </a:lnTo>
                <a:lnTo>
                  <a:pt x="300448" y="12503"/>
                </a:lnTo>
                <a:lnTo>
                  <a:pt x="285086" y="3870"/>
                </a:lnTo>
                <a:lnTo>
                  <a:pt x="255363" y="0"/>
                </a:lnTo>
                <a:close/>
              </a:path>
              <a:path w="723900" h="660400">
                <a:moveTo>
                  <a:pt x="300448" y="12503"/>
                </a:moveTo>
                <a:lnTo>
                  <a:pt x="260169" y="12503"/>
                </a:lnTo>
                <a:lnTo>
                  <a:pt x="284066" y="16885"/>
                </a:lnTo>
                <a:lnTo>
                  <a:pt x="305460" y="30043"/>
                </a:lnTo>
                <a:lnTo>
                  <a:pt x="325295" y="63267"/>
                </a:lnTo>
                <a:lnTo>
                  <a:pt x="327110" y="77274"/>
                </a:lnTo>
                <a:lnTo>
                  <a:pt x="326654" y="87927"/>
                </a:lnTo>
                <a:lnTo>
                  <a:pt x="324183" y="99120"/>
                </a:lnTo>
                <a:lnTo>
                  <a:pt x="319811" y="109686"/>
                </a:lnTo>
                <a:lnTo>
                  <a:pt x="313613" y="119426"/>
                </a:lnTo>
                <a:lnTo>
                  <a:pt x="328816" y="119426"/>
                </a:lnTo>
                <a:lnTo>
                  <a:pt x="335116" y="106403"/>
                </a:lnTo>
                <a:lnTo>
                  <a:pt x="338979" y="91430"/>
                </a:lnTo>
                <a:lnTo>
                  <a:pt x="339839" y="75763"/>
                </a:lnTo>
                <a:lnTo>
                  <a:pt x="338420" y="63835"/>
                </a:lnTo>
                <a:lnTo>
                  <a:pt x="335264" y="52419"/>
                </a:lnTo>
                <a:lnTo>
                  <a:pt x="330445" y="41657"/>
                </a:lnTo>
                <a:lnTo>
                  <a:pt x="324040" y="31694"/>
                </a:lnTo>
                <a:lnTo>
                  <a:pt x="463675" y="31694"/>
                </a:lnTo>
                <a:lnTo>
                  <a:pt x="451588" y="23582"/>
                </a:lnTo>
                <a:lnTo>
                  <a:pt x="428802" y="18994"/>
                </a:lnTo>
                <a:lnTo>
                  <a:pt x="312000" y="18994"/>
                </a:lnTo>
                <a:lnTo>
                  <a:pt x="300448" y="12503"/>
                </a:lnTo>
                <a:close/>
              </a:path>
            </a:pathLst>
          </a:custGeom>
          <a:solidFill>
            <a:srgbClr val="299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70477" y="0"/>
            <a:ext cx="723900" cy="495300"/>
          </a:xfrm>
          <a:custGeom>
            <a:avLst/>
            <a:gdLst/>
            <a:ahLst/>
            <a:cxnLst/>
            <a:rect l="l" t="t" r="r" b="b"/>
            <a:pathLst>
              <a:path w="723900" h="495300">
                <a:moveTo>
                  <a:pt x="250496" y="380073"/>
                </a:moveTo>
                <a:lnTo>
                  <a:pt x="237796" y="380073"/>
                </a:lnTo>
                <a:lnTo>
                  <a:pt x="237796" y="491884"/>
                </a:lnTo>
                <a:lnTo>
                  <a:pt x="240641" y="494729"/>
                </a:lnTo>
                <a:lnTo>
                  <a:pt x="451334" y="494729"/>
                </a:lnTo>
                <a:lnTo>
                  <a:pt x="454179" y="491884"/>
                </a:lnTo>
                <a:lnTo>
                  <a:pt x="454179" y="482029"/>
                </a:lnTo>
                <a:lnTo>
                  <a:pt x="250496" y="482029"/>
                </a:lnTo>
                <a:lnTo>
                  <a:pt x="250496" y="380073"/>
                </a:lnTo>
                <a:close/>
              </a:path>
              <a:path w="723900" h="495300">
                <a:moveTo>
                  <a:pt x="454179" y="369189"/>
                </a:moveTo>
                <a:lnTo>
                  <a:pt x="441479" y="369189"/>
                </a:lnTo>
                <a:lnTo>
                  <a:pt x="441479" y="482029"/>
                </a:lnTo>
                <a:lnTo>
                  <a:pt x="454179" y="482029"/>
                </a:lnTo>
                <a:lnTo>
                  <a:pt x="454179" y="369189"/>
                </a:lnTo>
                <a:close/>
              </a:path>
              <a:path w="723900" h="495300">
                <a:moveTo>
                  <a:pt x="248883" y="0"/>
                </a:moveTo>
                <a:lnTo>
                  <a:pt x="236183" y="0"/>
                </a:lnTo>
                <a:lnTo>
                  <a:pt x="236183" y="113119"/>
                </a:lnTo>
                <a:lnTo>
                  <a:pt x="19394" y="113119"/>
                </a:lnTo>
                <a:lnTo>
                  <a:pt x="16549" y="115951"/>
                </a:lnTo>
                <a:lnTo>
                  <a:pt x="16549" y="122975"/>
                </a:lnTo>
                <a:lnTo>
                  <a:pt x="19394" y="125819"/>
                </a:lnTo>
                <a:lnTo>
                  <a:pt x="236183" y="125819"/>
                </a:lnTo>
                <a:lnTo>
                  <a:pt x="236183" y="281267"/>
                </a:lnTo>
                <a:lnTo>
                  <a:pt x="28348" y="344348"/>
                </a:lnTo>
                <a:lnTo>
                  <a:pt x="14503" y="351604"/>
                </a:lnTo>
                <a:lnTo>
                  <a:pt x="4759" y="363332"/>
                </a:lnTo>
                <a:lnTo>
                  <a:pt x="0" y="377931"/>
                </a:lnTo>
                <a:lnTo>
                  <a:pt x="1106" y="393802"/>
                </a:lnTo>
                <a:lnTo>
                  <a:pt x="23103" y="429514"/>
                </a:lnTo>
                <a:lnTo>
                  <a:pt x="35510" y="434556"/>
                </a:lnTo>
                <a:lnTo>
                  <a:pt x="45607" y="434556"/>
                </a:lnTo>
                <a:lnTo>
                  <a:pt x="49163" y="434061"/>
                </a:lnTo>
                <a:lnTo>
                  <a:pt x="88656" y="422758"/>
                </a:lnTo>
                <a:lnTo>
                  <a:pt x="42508" y="422758"/>
                </a:lnTo>
                <a:lnTo>
                  <a:pt x="35447" y="421920"/>
                </a:lnTo>
                <a:lnTo>
                  <a:pt x="22963" y="414859"/>
                </a:lnTo>
                <a:lnTo>
                  <a:pt x="18378" y="408940"/>
                </a:lnTo>
                <a:lnTo>
                  <a:pt x="13362" y="390475"/>
                </a:lnTo>
                <a:lnTo>
                  <a:pt x="12590" y="379566"/>
                </a:lnTo>
                <a:lnTo>
                  <a:pt x="15821" y="369540"/>
                </a:lnTo>
                <a:lnTo>
                  <a:pt x="22454" y="361498"/>
                </a:lnTo>
                <a:lnTo>
                  <a:pt x="31891" y="356540"/>
                </a:lnTo>
                <a:lnTo>
                  <a:pt x="274537" y="282893"/>
                </a:lnTo>
                <a:lnTo>
                  <a:pt x="432208" y="282893"/>
                </a:lnTo>
                <a:lnTo>
                  <a:pt x="433833" y="282207"/>
                </a:lnTo>
                <a:lnTo>
                  <a:pt x="438508" y="277407"/>
                </a:lnTo>
                <a:lnTo>
                  <a:pt x="248883" y="277407"/>
                </a:lnTo>
                <a:lnTo>
                  <a:pt x="248883" y="0"/>
                </a:lnTo>
                <a:close/>
              </a:path>
              <a:path w="723900" h="495300">
                <a:moveTo>
                  <a:pt x="709775" y="44885"/>
                </a:moveTo>
                <a:lnTo>
                  <a:pt x="678613" y="44885"/>
                </a:lnTo>
                <a:lnTo>
                  <a:pt x="690875" y="47221"/>
                </a:lnTo>
                <a:lnTo>
                  <a:pt x="701410" y="54229"/>
                </a:lnTo>
                <a:lnTo>
                  <a:pt x="708546" y="65291"/>
                </a:lnTo>
                <a:lnTo>
                  <a:pt x="710923" y="77899"/>
                </a:lnTo>
                <a:lnTo>
                  <a:pt x="708546" y="90482"/>
                </a:lnTo>
                <a:lnTo>
                  <a:pt x="701410" y="101537"/>
                </a:lnTo>
                <a:lnTo>
                  <a:pt x="445212" y="356489"/>
                </a:lnTo>
                <a:lnTo>
                  <a:pt x="272226" y="356489"/>
                </a:lnTo>
                <a:lnTo>
                  <a:pt x="270943" y="356934"/>
                </a:lnTo>
                <a:lnTo>
                  <a:pt x="269902" y="357683"/>
                </a:lnTo>
                <a:lnTo>
                  <a:pt x="42508" y="422758"/>
                </a:lnTo>
                <a:lnTo>
                  <a:pt x="88656" y="422758"/>
                </a:lnTo>
                <a:lnTo>
                  <a:pt x="237796" y="380073"/>
                </a:lnTo>
                <a:lnTo>
                  <a:pt x="250496" y="380073"/>
                </a:lnTo>
                <a:lnTo>
                  <a:pt x="250496" y="376441"/>
                </a:lnTo>
                <a:lnTo>
                  <a:pt x="275350" y="369329"/>
                </a:lnTo>
                <a:lnTo>
                  <a:pt x="275769" y="369189"/>
                </a:lnTo>
                <a:lnTo>
                  <a:pt x="454179" y="369189"/>
                </a:lnTo>
                <a:lnTo>
                  <a:pt x="454179" y="365481"/>
                </a:lnTo>
                <a:lnTo>
                  <a:pt x="710439" y="110478"/>
                </a:lnTo>
                <a:lnTo>
                  <a:pt x="720292" y="95230"/>
                </a:lnTo>
                <a:lnTo>
                  <a:pt x="723582" y="77888"/>
                </a:lnTo>
                <a:lnTo>
                  <a:pt x="720323" y="60582"/>
                </a:lnTo>
                <a:lnTo>
                  <a:pt x="710515" y="45378"/>
                </a:lnTo>
                <a:lnTo>
                  <a:pt x="709775" y="44885"/>
                </a:lnTo>
                <a:close/>
              </a:path>
              <a:path w="723900" h="495300">
                <a:moveTo>
                  <a:pt x="678613" y="32309"/>
                </a:moveTo>
                <a:lnTo>
                  <a:pt x="661452" y="35576"/>
                </a:lnTo>
                <a:lnTo>
                  <a:pt x="646711" y="45378"/>
                </a:lnTo>
                <a:lnTo>
                  <a:pt x="427813" y="270193"/>
                </a:lnTo>
                <a:lnTo>
                  <a:pt x="272975" y="270193"/>
                </a:lnTo>
                <a:lnTo>
                  <a:pt x="272365" y="270295"/>
                </a:lnTo>
                <a:lnTo>
                  <a:pt x="248883" y="277407"/>
                </a:lnTo>
                <a:lnTo>
                  <a:pt x="438508" y="277407"/>
                </a:lnTo>
                <a:lnTo>
                  <a:pt x="655817" y="54229"/>
                </a:lnTo>
                <a:lnTo>
                  <a:pt x="666352" y="47221"/>
                </a:lnTo>
                <a:lnTo>
                  <a:pt x="678613" y="44885"/>
                </a:lnTo>
                <a:lnTo>
                  <a:pt x="709775" y="44885"/>
                </a:lnTo>
                <a:lnTo>
                  <a:pt x="695774" y="35576"/>
                </a:lnTo>
                <a:lnTo>
                  <a:pt x="678613" y="32309"/>
                </a:lnTo>
                <a:close/>
              </a:path>
            </a:pathLst>
          </a:custGeom>
          <a:solidFill>
            <a:srgbClr val="299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5607"/>
            <a:ext cx="531495" cy="723900"/>
          </a:xfrm>
          <a:custGeom>
            <a:avLst/>
            <a:gdLst/>
            <a:ahLst/>
            <a:cxnLst/>
            <a:rect l="l" t="t" r="r" b="b"/>
            <a:pathLst>
              <a:path w="531495" h="723900">
                <a:moveTo>
                  <a:pt x="370179" y="677049"/>
                </a:moveTo>
                <a:lnTo>
                  <a:pt x="366864" y="659422"/>
                </a:lnTo>
                <a:lnTo>
                  <a:pt x="357568" y="644956"/>
                </a:lnTo>
                <a:lnTo>
                  <a:pt x="357568" y="677100"/>
                </a:lnTo>
                <a:lnTo>
                  <a:pt x="355079" y="689965"/>
                </a:lnTo>
                <a:lnTo>
                  <a:pt x="347764" y="701306"/>
                </a:lnTo>
                <a:lnTo>
                  <a:pt x="337045" y="708482"/>
                </a:lnTo>
                <a:lnTo>
                  <a:pt x="324548" y="710869"/>
                </a:lnTo>
                <a:lnTo>
                  <a:pt x="312064" y="708482"/>
                </a:lnTo>
                <a:lnTo>
                  <a:pt x="301332" y="701294"/>
                </a:lnTo>
                <a:lnTo>
                  <a:pt x="49110" y="399148"/>
                </a:lnTo>
                <a:lnTo>
                  <a:pt x="348246" y="653199"/>
                </a:lnTo>
                <a:lnTo>
                  <a:pt x="355269" y="664311"/>
                </a:lnTo>
                <a:lnTo>
                  <a:pt x="357568" y="677100"/>
                </a:lnTo>
                <a:lnTo>
                  <a:pt x="357568" y="644956"/>
                </a:lnTo>
                <a:lnTo>
                  <a:pt x="356920" y="643940"/>
                </a:lnTo>
                <a:lnTo>
                  <a:pt x="68707" y="399148"/>
                </a:lnTo>
                <a:lnTo>
                  <a:pt x="787" y="341452"/>
                </a:lnTo>
                <a:lnTo>
                  <a:pt x="647" y="341426"/>
                </a:lnTo>
                <a:lnTo>
                  <a:pt x="241" y="341122"/>
                </a:lnTo>
                <a:lnTo>
                  <a:pt x="0" y="341007"/>
                </a:lnTo>
                <a:lnTo>
                  <a:pt x="0" y="360146"/>
                </a:lnTo>
                <a:lnTo>
                  <a:pt x="291896" y="709790"/>
                </a:lnTo>
                <a:lnTo>
                  <a:pt x="299034" y="715886"/>
                </a:lnTo>
                <a:lnTo>
                  <a:pt x="306971" y="720305"/>
                </a:lnTo>
                <a:lnTo>
                  <a:pt x="315595" y="722998"/>
                </a:lnTo>
                <a:lnTo>
                  <a:pt x="324573" y="723900"/>
                </a:lnTo>
                <a:lnTo>
                  <a:pt x="333590" y="722985"/>
                </a:lnTo>
                <a:lnTo>
                  <a:pt x="342112" y="720344"/>
                </a:lnTo>
                <a:lnTo>
                  <a:pt x="349961" y="716026"/>
                </a:lnTo>
                <a:lnTo>
                  <a:pt x="356044" y="710869"/>
                </a:lnTo>
                <a:lnTo>
                  <a:pt x="356920" y="710133"/>
                </a:lnTo>
                <a:lnTo>
                  <a:pt x="366864" y="694664"/>
                </a:lnTo>
                <a:lnTo>
                  <a:pt x="370179" y="677049"/>
                </a:lnTo>
                <a:close/>
              </a:path>
              <a:path w="531495" h="723900">
                <a:moveTo>
                  <a:pt x="530948" y="529564"/>
                </a:moveTo>
                <a:lnTo>
                  <a:pt x="527634" y="511949"/>
                </a:lnTo>
                <a:lnTo>
                  <a:pt x="518350" y="497484"/>
                </a:lnTo>
                <a:lnTo>
                  <a:pt x="518350" y="529615"/>
                </a:lnTo>
                <a:lnTo>
                  <a:pt x="515861" y="542493"/>
                </a:lnTo>
                <a:lnTo>
                  <a:pt x="508571" y="553821"/>
                </a:lnTo>
                <a:lnTo>
                  <a:pt x="497801" y="561009"/>
                </a:lnTo>
                <a:lnTo>
                  <a:pt x="485343" y="563397"/>
                </a:lnTo>
                <a:lnTo>
                  <a:pt x="472846" y="560997"/>
                </a:lnTo>
                <a:lnTo>
                  <a:pt x="462114" y="553821"/>
                </a:lnTo>
                <a:lnTo>
                  <a:pt x="209880" y="251663"/>
                </a:lnTo>
                <a:lnTo>
                  <a:pt x="509028" y="505726"/>
                </a:lnTo>
                <a:lnTo>
                  <a:pt x="516051" y="516826"/>
                </a:lnTo>
                <a:lnTo>
                  <a:pt x="518350" y="529615"/>
                </a:lnTo>
                <a:lnTo>
                  <a:pt x="518350" y="497484"/>
                </a:lnTo>
                <a:lnTo>
                  <a:pt x="517702" y="496468"/>
                </a:lnTo>
                <a:lnTo>
                  <a:pt x="229489" y="251663"/>
                </a:lnTo>
                <a:lnTo>
                  <a:pt x="178130" y="208038"/>
                </a:lnTo>
                <a:lnTo>
                  <a:pt x="166789" y="198399"/>
                </a:lnTo>
                <a:lnTo>
                  <a:pt x="179857" y="181292"/>
                </a:lnTo>
                <a:lnTo>
                  <a:pt x="189725" y="161848"/>
                </a:lnTo>
                <a:lnTo>
                  <a:pt x="195961" y="140500"/>
                </a:lnTo>
                <a:lnTo>
                  <a:pt x="198145" y="117665"/>
                </a:lnTo>
                <a:lnTo>
                  <a:pt x="189153" y="71907"/>
                </a:lnTo>
                <a:lnTo>
                  <a:pt x="164642" y="34505"/>
                </a:lnTo>
                <a:lnTo>
                  <a:pt x="133273" y="12700"/>
                </a:lnTo>
                <a:lnTo>
                  <a:pt x="128333" y="9271"/>
                </a:lnTo>
                <a:lnTo>
                  <a:pt x="83921" y="0"/>
                </a:lnTo>
                <a:lnTo>
                  <a:pt x="39497" y="9271"/>
                </a:lnTo>
                <a:lnTo>
                  <a:pt x="3187" y="34505"/>
                </a:lnTo>
                <a:lnTo>
                  <a:pt x="0" y="39382"/>
                </a:lnTo>
                <a:lnTo>
                  <a:pt x="0" y="62128"/>
                </a:lnTo>
                <a:lnTo>
                  <a:pt x="12166" y="43484"/>
                </a:lnTo>
                <a:lnTo>
                  <a:pt x="44437" y="20967"/>
                </a:lnTo>
                <a:lnTo>
                  <a:pt x="83921" y="12700"/>
                </a:lnTo>
                <a:lnTo>
                  <a:pt x="123393" y="20967"/>
                </a:lnTo>
                <a:lnTo>
                  <a:pt x="155663" y="43484"/>
                </a:lnTo>
                <a:lnTo>
                  <a:pt x="177444" y="76847"/>
                </a:lnTo>
                <a:lnTo>
                  <a:pt x="185445" y="117665"/>
                </a:lnTo>
                <a:lnTo>
                  <a:pt x="177444" y="158496"/>
                </a:lnTo>
                <a:lnTo>
                  <a:pt x="155663" y="191858"/>
                </a:lnTo>
                <a:lnTo>
                  <a:pt x="123393" y="214376"/>
                </a:lnTo>
                <a:lnTo>
                  <a:pt x="83921" y="222631"/>
                </a:lnTo>
                <a:lnTo>
                  <a:pt x="44437" y="214376"/>
                </a:lnTo>
                <a:lnTo>
                  <a:pt x="12166" y="191858"/>
                </a:lnTo>
                <a:lnTo>
                  <a:pt x="0" y="173215"/>
                </a:lnTo>
                <a:lnTo>
                  <a:pt x="0" y="195961"/>
                </a:lnTo>
                <a:lnTo>
                  <a:pt x="3187" y="200837"/>
                </a:lnTo>
                <a:lnTo>
                  <a:pt x="39497" y="226072"/>
                </a:lnTo>
                <a:lnTo>
                  <a:pt x="83921" y="235331"/>
                </a:lnTo>
                <a:lnTo>
                  <a:pt x="104241" y="233464"/>
                </a:lnTo>
                <a:lnTo>
                  <a:pt x="123405" y="228066"/>
                </a:lnTo>
                <a:lnTo>
                  <a:pt x="134581" y="222631"/>
                </a:lnTo>
                <a:lnTo>
                  <a:pt x="141071" y="219494"/>
                </a:lnTo>
                <a:lnTo>
                  <a:pt x="156946" y="208038"/>
                </a:lnTo>
                <a:lnTo>
                  <a:pt x="452678" y="562305"/>
                </a:lnTo>
                <a:lnTo>
                  <a:pt x="459816" y="568401"/>
                </a:lnTo>
                <a:lnTo>
                  <a:pt x="467753" y="572820"/>
                </a:lnTo>
                <a:lnTo>
                  <a:pt x="476364" y="575513"/>
                </a:lnTo>
                <a:lnTo>
                  <a:pt x="485343" y="576414"/>
                </a:lnTo>
                <a:lnTo>
                  <a:pt x="494372" y="575513"/>
                </a:lnTo>
                <a:lnTo>
                  <a:pt x="527634" y="547192"/>
                </a:lnTo>
                <a:lnTo>
                  <a:pt x="530948" y="529564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424482"/>
            <a:ext cx="531495" cy="723900"/>
          </a:xfrm>
          <a:custGeom>
            <a:avLst/>
            <a:gdLst/>
            <a:ahLst/>
            <a:cxnLst/>
            <a:rect l="l" t="t" r="r" b="b"/>
            <a:pathLst>
              <a:path w="531495" h="723900">
                <a:moveTo>
                  <a:pt x="419100" y="117665"/>
                </a:moveTo>
                <a:lnTo>
                  <a:pt x="410108" y="71907"/>
                </a:lnTo>
                <a:lnTo>
                  <a:pt x="406400" y="66255"/>
                </a:lnTo>
                <a:lnTo>
                  <a:pt x="406400" y="117665"/>
                </a:lnTo>
                <a:lnTo>
                  <a:pt x="398411" y="158483"/>
                </a:lnTo>
                <a:lnTo>
                  <a:pt x="376631" y="191858"/>
                </a:lnTo>
                <a:lnTo>
                  <a:pt x="344347" y="214376"/>
                </a:lnTo>
                <a:lnTo>
                  <a:pt x="304876" y="222631"/>
                </a:lnTo>
                <a:lnTo>
                  <a:pt x="265391" y="214376"/>
                </a:lnTo>
                <a:lnTo>
                  <a:pt x="256311" y="208038"/>
                </a:lnTo>
                <a:lnTo>
                  <a:pt x="233121" y="191858"/>
                </a:lnTo>
                <a:lnTo>
                  <a:pt x="211340" y="158483"/>
                </a:lnTo>
                <a:lnTo>
                  <a:pt x="203352" y="117665"/>
                </a:lnTo>
                <a:lnTo>
                  <a:pt x="211340" y="76847"/>
                </a:lnTo>
                <a:lnTo>
                  <a:pt x="233121" y="43472"/>
                </a:lnTo>
                <a:lnTo>
                  <a:pt x="265391" y="20955"/>
                </a:lnTo>
                <a:lnTo>
                  <a:pt x="304876" y="12700"/>
                </a:lnTo>
                <a:lnTo>
                  <a:pt x="344347" y="20955"/>
                </a:lnTo>
                <a:lnTo>
                  <a:pt x="376631" y="43472"/>
                </a:lnTo>
                <a:lnTo>
                  <a:pt x="398411" y="76847"/>
                </a:lnTo>
                <a:lnTo>
                  <a:pt x="406400" y="117665"/>
                </a:lnTo>
                <a:lnTo>
                  <a:pt x="406400" y="66255"/>
                </a:lnTo>
                <a:lnTo>
                  <a:pt x="385597" y="34505"/>
                </a:lnTo>
                <a:lnTo>
                  <a:pt x="354241" y="12700"/>
                </a:lnTo>
                <a:lnTo>
                  <a:pt x="349288" y="9258"/>
                </a:lnTo>
                <a:lnTo>
                  <a:pt x="304876" y="0"/>
                </a:lnTo>
                <a:lnTo>
                  <a:pt x="260451" y="9258"/>
                </a:lnTo>
                <a:lnTo>
                  <a:pt x="224142" y="34505"/>
                </a:lnTo>
                <a:lnTo>
                  <a:pt x="199644" y="71907"/>
                </a:lnTo>
                <a:lnTo>
                  <a:pt x="190652" y="117665"/>
                </a:lnTo>
                <a:lnTo>
                  <a:pt x="192824" y="140500"/>
                </a:lnTo>
                <a:lnTo>
                  <a:pt x="199059" y="161836"/>
                </a:lnTo>
                <a:lnTo>
                  <a:pt x="208927" y="181279"/>
                </a:lnTo>
                <a:lnTo>
                  <a:pt x="222008" y="198399"/>
                </a:lnTo>
                <a:lnTo>
                  <a:pt x="0" y="386981"/>
                </a:lnTo>
                <a:lnTo>
                  <a:pt x="0" y="403618"/>
                </a:lnTo>
                <a:lnTo>
                  <a:pt x="178917" y="251663"/>
                </a:lnTo>
                <a:lnTo>
                  <a:pt x="0" y="466001"/>
                </a:lnTo>
                <a:lnTo>
                  <a:pt x="0" y="485787"/>
                </a:lnTo>
                <a:lnTo>
                  <a:pt x="195427" y="251663"/>
                </a:lnTo>
                <a:lnTo>
                  <a:pt x="231851" y="208038"/>
                </a:lnTo>
                <a:lnTo>
                  <a:pt x="247713" y="219481"/>
                </a:lnTo>
                <a:lnTo>
                  <a:pt x="265391" y="228066"/>
                </a:lnTo>
                <a:lnTo>
                  <a:pt x="284543" y="233464"/>
                </a:lnTo>
                <a:lnTo>
                  <a:pt x="304876" y="235331"/>
                </a:lnTo>
                <a:lnTo>
                  <a:pt x="349288" y="226072"/>
                </a:lnTo>
                <a:lnTo>
                  <a:pt x="354241" y="222631"/>
                </a:lnTo>
                <a:lnTo>
                  <a:pt x="385597" y="200825"/>
                </a:lnTo>
                <a:lnTo>
                  <a:pt x="410108" y="163423"/>
                </a:lnTo>
                <a:lnTo>
                  <a:pt x="419100" y="117665"/>
                </a:lnTo>
                <a:close/>
              </a:path>
              <a:path w="531495" h="723900">
                <a:moveTo>
                  <a:pt x="530961" y="323164"/>
                </a:moveTo>
                <a:lnTo>
                  <a:pt x="527456" y="175882"/>
                </a:lnTo>
                <a:lnTo>
                  <a:pt x="525068" y="173164"/>
                </a:lnTo>
                <a:lnTo>
                  <a:pt x="521042" y="173177"/>
                </a:lnTo>
                <a:lnTo>
                  <a:pt x="517537" y="173266"/>
                </a:lnTo>
                <a:lnTo>
                  <a:pt x="514756" y="176174"/>
                </a:lnTo>
                <a:lnTo>
                  <a:pt x="518121" y="317715"/>
                </a:lnTo>
                <a:lnTo>
                  <a:pt x="390753" y="340144"/>
                </a:lnTo>
                <a:lnTo>
                  <a:pt x="390626" y="340245"/>
                </a:lnTo>
                <a:lnTo>
                  <a:pt x="390042" y="340398"/>
                </a:lnTo>
                <a:lnTo>
                  <a:pt x="388556" y="341109"/>
                </a:lnTo>
                <a:lnTo>
                  <a:pt x="388150" y="341414"/>
                </a:lnTo>
                <a:lnTo>
                  <a:pt x="388010" y="341439"/>
                </a:lnTo>
                <a:lnTo>
                  <a:pt x="339686" y="382485"/>
                </a:lnTo>
                <a:lnTo>
                  <a:pt x="339686" y="399135"/>
                </a:lnTo>
                <a:lnTo>
                  <a:pt x="87452" y="701294"/>
                </a:lnTo>
                <a:lnTo>
                  <a:pt x="76720" y="708469"/>
                </a:lnTo>
                <a:lnTo>
                  <a:pt x="64236" y="710869"/>
                </a:lnTo>
                <a:lnTo>
                  <a:pt x="51727" y="708469"/>
                </a:lnTo>
                <a:lnTo>
                  <a:pt x="41008" y="701294"/>
                </a:lnTo>
                <a:lnTo>
                  <a:pt x="33705" y="689965"/>
                </a:lnTo>
                <a:lnTo>
                  <a:pt x="31216" y="677087"/>
                </a:lnTo>
                <a:lnTo>
                  <a:pt x="33515" y="664298"/>
                </a:lnTo>
                <a:lnTo>
                  <a:pt x="40551" y="653186"/>
                </a:lnTo>
                <a:lnTo>
                  <a:pt x="339686" y="399135"/>
                </a:lnTo>
                <a:lnTo>
                  <a:pt x="339686" y="382485"/>
                </a:lnTo>
                <a:lnTo>
                  <a:pt x="31877" y="643928"/>
                </a:lnTo>
                <a:lnTo>
                  <a:pt x="21932" y="659422"/>
                </a:lnTo>
                <a:lnTo>
                  <a:pt x="18618" y="677037"/>
                </a:lnTo>
                <a:lnTo>
                  <a:pt x="21932" y="694664"/>
                </a:lnTo>
                <a:lnTo>
                  <a:pt x="55206" y="722985"/>
                </a:lnTo>
                <a:lnTo>
                  <a:pt x="64223" y="723887"/>
                </a:lnTo>
                <a:lnTo>
                  <a:pt x="73240" y="722985"/>
                </a:lnTo>
                <a:lnTo>
                  <a:pt x="356235" y="399135"/>
                </a:lnTo>
                <a:lnTo>
                  <a:pt x="395401" y="352221"/>
                </a:lnTo>
                <a:lnTo>
                  <a:pt x="525970" y="329222"/>
                </a:lnTo>
                <a:lnTo>
                  <a:pt x="526173" y="329069"/>
                </a:lnTo>
                <a:lnTo>
                  <a:pt x="527253" y="328726"/>
                </a:lnTo>
                <a:lnTo>
                  <a:pt x="530834" y="323405"/>
                </a:lnTo>
                <a:lnTo>
                  <a:pt x="530961" y="323164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2683357"/>
            <a:ext cx="531495" cy="723900"/>
          </a:xfrm>
          <a:custGeom>
            <a:avLst/>
            <a:gdLst/>
            <a:ahLst/>
            <a:cxnLst/>
            <a:rect l="l" t="t" r="r" b="b"/>
            <a:pathLst>
              <a:path w="531495" h="723900">
                <a:moveTo>
                  <a:pt x="370179" y="677037"/>
                </a:moveTo>
                <a:lnTo>
                  <a:pt x="366864" y="659409"/>
                </a:lnTo>
                <a:lnTo>
                  <a:pt x="357568" y="644944"/>
                </a:lnTo>
                <a:lnTo>
                  <a:pt x="357568" y="677087"/>
                </a:lnTo>
                <a:lnTo>
                  <a:pt x="355079" y="689965"/>
                </a:lnTo>
                <a:lnTo>
                  <a:pt x="347789" y="701294"/>
                </a:lnTo>
                <a:lnTo>
                  <a:pt x="337045" y="708482"/>
                </a:lnTo>
                <a:lnTo>
                  <a:pt x="324548" y="710857"/>
                </a:lnTo>
                <a:lnTo>
                  <a:pt x="312064" y="708469"/>
                </a:lnTo>
                <a:lnTo>
                  <a:pt x="301345" y="701294"/>
                </a:lnTo>
                <a:lnTo>
                  <a:pt x="49110" y="399135"/>
                </a:lnTo>
                <a:lnTo>
                  <a:pt x="348246" y="653186"/>
                </a:lnTo>
                <a:lnTo>
                  <a:pt x="355269" y="664298"/>
                </a:lnTo>
                <a:lnTo>
                  <a:pt x="357568" y="677087"/>
                </a:lnTo>
                <a:lnTo>
                  <a:pt x="357568" y="644944"/>
                </a:lnTo>
                <a:lnTo>
                  <a:pt x="356920" y="643928"/>
                </a:lnTo>
                <a:lnTo>
                  <a:pt x="68707" y="399135"/>
                </a:lnTo>
                <a:lnTo>
                  <a:pt x="787" y="341439"/>
                </a:lnTo>
                <a:lnTo>
                  <a:pt x="647" y="341414"/>
                </a:lnTo>
                <a:lnTo>
                  <a:pt x="241" y="341109"/>
                </a:lnTo>
                <a:lnTo>
                  <a:pt x="0" y="340995"/>
                </a:lnTo>
                <a:lnTo>
                  <a:pt x="0" y="360133"/>
                </a:lnTo>
                <a:lnTo>
                  <a:pt x="291896" y="709777"/>
                </a:lnTo>
                <a:lnTo>
                  <a:pt x="299034" y="715873"/>
                </a:lnTo>
                <a:lnTo>
                  <a:pt x="306971" y="720293"/>
                </a:lnTo>
                <a:lnTo>
                  <a:pt x="315595" y="722985"/>
                </a:lnTo>
                <a:lnTo>
                  <a:pt x="324573" y="723887"/>
                </a:lnTo>
                <a:lnTo>
                  <a:pt x="333590" y="722985"/>
                </a:lnTo>
                <a:lnTo>
                  <a:pt x="342112" y="720331"/>
                </a:lnTo>
                <a:lnTo>
                  <a:pt x="349961" y="716013"/>
                </a:lnTo>
                <a:lnTo>
                  <a:pt x="356044" y="710857"/>
                </a:lnTo>
                <a:lnTo>
                  <a:pt x="356920" y="710120"/>
                </a:lnTo>
                <a:lnTo>
                  <a:pt x="366864" y="694651"/>
                </a:lnTo>
                <a:lnTo>
                  <a:pt x="370179" y="677037"/>
                </a:lnTo>
                <a:close/>
              </a:path>
              <a:path w="531495" h="723900">
                <a:moveTo>
                  <a:pt x="530948" y="529551"/>
                </a:moveTo>
                <a:lnTo>
                  <a:pt x="527634" y="511937"/>
                </a:lnTo>
                <a:lnTo>
                  <a:pt x="518350" y="497484"/>
                </a:lnTo>
                <a:lnTo>
                  <a:pt x="518350" y="529602"/>
                </a:lnTo>
                <a:lnTo>
                  <a:pt x="515861" y="542480"/>
                </a:lnTo>
                <a:lnTo>
                  <a:pt x="508571" y="553821"/>
                </a:lnTo>
                <a:lnTo>
                  <a:pt x="497801" y="560997"/>
                </a:lnTo>
                <a:lnTo>
                  <a:pt x="485343" y="563384"/>
                </a:lnTo>
                <a:lnTo>
                  <a:pt x="472846" y="560984"/>
                </a:lnTo>
                <a:lnTo>
                  <a:pt x="462114" y="553821"/>
                </a:lnTo>
                <a:lnTo>
                  <a:pt x="209880" y="251663"/>
                </a:lnTo>
                <a:lnTo>
                  <a:pt x="509028" y="505726"/>
                </a:lnTo>
                <a:lnTo>
                  <a:pt x="516051" y="516813"/>
                </a:lnTo>
                <a:lnTo>
                  <a:pt x="518350" y="529602"/>
                </a:lnTo>
                <a:lnTo>
                  <a:pt x="518350" y="497484"/>
                </a:lnTo>
                <a:lnTo>
                  <a:pt x="517702" y="496468"/>
                </a:lnTo>
                <a:lnTo>
                  <a:pt x="229489" y="251663"/>
                </a:lnTo>
                <a:lnTo>
                  <a:pt x="178130" y="208038"/>
                </a:lnTo>
                <a:lnTo>
                  <a:pt x="166789" y="198399"/>
                </a:lnTo>
                <a:lnTo>
                  <a:pt x="179857" y="181279"/>
                </a:lnTo>
                <a:lnTo>
                  <a:pt x="189725" y="161836"/>
                </a:lnTo>
                <a:lnTo>
                  <a:pt x="195961" y="140500"/>
                </a:lnTo>
                <a:lnTo>
                  <a:pt x="198145" y="117665"/>
                </a:lnTo>
                <a:lnTo>
                  <a:pt x="189153" y="71907"/>
                </a:lnTo>
                <a:lnTo>
                  <a:pt x="164642" y="34493"/>
                </a:lnTo>
                <a:lnTo>
                  <a:pt x="133273" y="12700"/>
                </a:lnTo>
                <a:lnTo>
                  <a:pt x="128333" y="9258"/>
                </a:lnTo>
                <a:lnTo>
                  <a:pt x="83921" y="0"/>
                </a:lnTo>
                <a:lnTo>
                  <a:pt x="39497" y="9258"/>
                </a:lnTo>
                <a:lnTo>
                  <a:pt x="3187" y="34493"/>
                </a:lnTo>
                <a:lnTo>
                  <a:pt x="0" y="39370"/>
                </a:lnTo>
                <a:lnTo>
                  <a:pt x="0" y="62115"/>
                </a:lnTo>
                <a:lnTo>
                  <a:pt x="12166" y="43472"/>
                </a:lnTo>
                <a:lnTo>
                  <a:pt x="44437" y="20955"/>
                </a:lnTo>
                <a:lnTo>
                  <a:pt x="83921" y="12700"/>
                </a:lnTo>
                <a:lnTo>
                  <a:pt x="123393" y="20955"/>
                </a:lnTo>
                <a:lnTo>
                  <a:pt x="155663" y="43472"/>
                </a:lnTo>
                <a:lnTo>
                  <a:pt x="177444" y="76835"/>
                </a:lnTo>
                <a:lnTo>
                  <a:pt x="185445" y="117665"/>
                </a:lnTo>
                <a:lnTo>
                  <a:pt x="177444" y="158483"/>
                </a:lnTo>
                <a:lnTo>
                  <a:pt x="155663" y="191846"/>
                </a:lnTo>
                <a:lnTo>
                  <a:pt x="123393" y="214363"/>
                </a:lnTo>
                <a:lnTo>
                  <a:pt x="83921" y="222631"/>
                </a:lnTo>
                <a:lnTo>
                  <a:pt x="44437" y="214363"/>
                </a:lnTo>
                <a:lnTo>
                  <a:pt x="12166" y="191846"/>
                </a:lnTo>
                <a:lnTo>
                  <a:pt x="0" y="173215"/>
                </a:lnTo>
                <a:lnTo>
                  <a:pt x="0" y="195948"/>
                </a:lnTo>
                <a:lnTo>
                  <a:pt x="3187" y="200825"/>
                </a:lnTo>
                <a:lnTo>
                  <a:pt x="39497" y="226060"/>
                </a:lnTo>
                <a:lnTo>
                  <a:pt x="83921" y="235331"/>
                </a:lnTo>
                <a:lnTo>
                  <a:pt x="104241" y="233451"/>
                </a:lnTo>
                <a:lnTo>
                  <a:pt x="123405" y="228066"/>
                </a:lnTo>
                <a:lnTo>
                  <a:pt x="134581" y="222631"/>
                </a:lnTo>
                <a:lnTo>
                  <a:pt x="141071" y="219481"/>
                </a:lnTo>
                <a:lnTo>
                  <a:pt x="156946" y="208038"/>
                </a:lnTo>
                <a:lnTo>
                  <a:pt x="452678" y="562305"/>
                </a:lnTo>
                <a:lnTo>
                  <a:pt x="459816" y="568388"/>
                </a:lnTo>
                <a:lnTo>
                  <a:pt x="467753" y="572808"/>
                </a:lnTo>
                <a:lnTo>
                  <a:pt x="476364" y="575513"/>
                </a:lnTo>
                <a:lnTo>
                  <a:pt x="485343" y="576414"/>
                </a:lnTo>
                <a:lnTo>
                  <a:pt x="494372" y="575500"/>
                </a:lnTo>
                <a:lnTo>
                  <a:pt x="502894" y="572858"/>
                </a:lnTo>
                <a:lnTo>
                  <a:pt x="510730" y="568540"/>
                </a:lnTo>
                <a:lnTo>
                  <a:pt x="516839" y="563384"/>
                </a:lnTo>
                <a:lnTo>
                  <a:pt x="517702" y="562660"/>
                </a:lnTo>
                <a:lnTo>
                  <a:pt x="527634" y="547179"/>
                </a:lnTo>
                <a:lnTo>
                  <a:pt x="530948" y="529551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3942219"/>
            <a:ext cx="531495" cy="723900"/>
          </a:xfrm>
          <a:custGeom>
            <a:avLst/>
            <a:gdLst/>
            <a:ahLst/>
            <a:cxnLst/>
            <a:rect l="l" t="t" r="r" b="b"/>
            <a:pathLst>
              <a:path w="531495" h="723900">
                <a:moveTo>
                  <a:pt x="419100" y="117665"/>
                </a:moveTo>
                <a:lnTo>
                  <a:pt x="410108" y="71907"/>
                </a:lnTo>
                <a:lnTo>
                  <a:pt x="406400" y="66255"/>
                </a:lnTo>
                <a:lnTo>
                  <a:pt x="406400" y="117665"/>
                </a:lnTo>
                <a:lnTo>
                  <a:pt x="398411" y="158483"/>
                </a:lnTo>
                <a:lnTo>
                  <a:pt x="376631" y="191858"/>
                </a:lnTo>
                <a:lnTo>
                  <a:pt x="344347" y="214376"/>
                </a:lnTo>
                <a:lnTo>
                  <a:pt x="304876" y="222631"/>
                </a:lnTo>
                <a:lnTo>
                  <a:pt x="265391" y="214376"/>
                </a:lnTo>
                <a:lnTo>
                  <a:pt x="256311" y="208038"/>
                </a:lnTo>
                <a:lnTo>
                  <a:pt x="233121" y="191858"/>
                </a:lnTo>
                <a:lnTo>
                  <a:pt x="211340" y="158483"/>
                </a:lnTo>
                <a:lnTo>
                  <a:pt x="203352" y="117665"/>
                </a:lnTo>
                <a:lnTo>
                  <a:pt x="211340" y="76847"/>
                </a:lnTo>
                <a:lnTo>
                  <a:pt x="233121" y="43472"/>
                </a:lnTo>
                <a:lnTo>
                  <a:pt x="265391" y="20967"/>
                </a:lnTo>
                <a:lnTo>
                  <a:pt x="304876" y="12700"/>
                </a:lnTo>
                <a:lnTo>
                  <a:pt x="344347" y="20967"/>
                </a:lnTo>
                <a:lnTo>
                  <a:pt x="376631" y="43472"/>
                </a:lnTo>
                <a:lnTo>
                  <a:pt x="398411" y="76847"/>
                </a:lnTo>
                <a:lnTo>
                  <a:pt x="406400" y="117665"/>
                </a:lnTo>
                <a:lnTo>
                  <a:pt x="406400" y="66255"/>
                </a:lnTo>
                <a:lnTo>
                  <a:pt x="385597" y="34505"/>
                </a:lnTo>
                <a:lnTo>
                  <a:pt x="354241" y="12700"/>
                </a:lnTo>
                <a:lnTo>
                  <a:pt x="349288" y="9258"/>
                </a:lnTo>
                <a:lnTo>
                  <a:pt x="304876" y="0"/>
                </a:lnTo>
                <a:lnTo>
                  <a:pt x="260451" y="9258"/>
                </a:lnTo>
                <a:lnTo>
                  <a:pt x="224142" y="34505"/>
                </a:lnTo>
                <a:lnTo>
                  <a:pt x="199644" y="71907"/>
                </a:lnTo>
                <a:lnTo>
                  <a:pt x="190652" y="117665"/>
                </a:lnTo>
                <a:lnTo>
                  <a:pt x="192824" y="140500"/>
                </a:lnTo>
                <a:lnTo>
                  <a:pt x="199059" y="161848"/>
                </a:lnTo>
                <a:lnTo>
                  <a:pt x="208927" y="181279"/>
                </a:lnTo>
                <a:lnTo>
                  <a:pt x="222008" y="198399"/>
                </a:lnTo>
                <a:lnTo>
                  <a:pt x="0" y="386981"/>
                </a:lnTo>
                <a:lnTo>
                  <a:pt x="0" y="403618"/>
                </a:lnTo>
                <a:lnTo>
                  <a:pt x="178917" y="251663"/>
                </a:lnTo>
                <a:lnTo>
                  <a:pt x="0" y="466001"/>
                </a:lnTo>
                <a:lnTo>
                  <a:pt x="0" y="485787"/>
                </a:lnTo>
                <a:lnTo>
                  <a:pt x="195427" y="251663"/>
                </a:lnTo>
                <a:lnTo>
                  <a:pt x="231851" y="208038"/>
                </a:lnTo>
                <a:lnTo>
                  <a:pt x="247713" y="219481"/>
                </a:lnTo>
                <a:lnTo>
                  <a:pt x="265391" y="228066"/>
                </a:lnTo>
                <a:lnTo>
                  <a:pt x="284543" y="233464"/>
                </a:lnTo>
                <a:lnTo>
                  <a:pt x="304876" y="235331"/>
                </a:lnTo>
                <a:lnTo>
                  <a:pt x="349288" y="226072"/>
                </a:lnTo>
                <a:lnTo>
                  <a:pt x="354241" y="222631"/>
                </a:lnTo>
                <a:lnTo>
                  <a:pt x="385597" y="200825"/>
                </a:lnTo>
                <a:lnTo>
                  <a:pt x="410108" y="163423"/>
                </a:lnTo>
                <a:lnTo>
                  <a:pt x="419100" y="117665"/>
                </a:lnTo>
                <a:close/>
              </a:path>
              <a:path w="531495" h="723900">
                <a:moveTo>
                  <a:pt x="530961" y="323176"/>
                </a:moveTo>
                <a:lnTo>
                  <a:pt x="527456" y="175895"/>
                </a:lnTo>
                <a:lnTo>
                  <a:pt x="525068" y="173177"/>
                </a:lnTo>
                <a:lnTo>
                  <a:pt x="521042" y="173189"/>
                </a:lnTo>
                <a:lnTo>
                  <a:pt x="517537" y="173278"/>
                </a:lnTo>
                <a:lnTo>
                  <a:pt x="514756" y="176187"/>
                </a:lnTo>
                <a:lnTo>
                  <a:pt x="518121" y="317728"/>
                </a:lnTo>
                <a:lnTo>
                  <a:pt x="390753" y="340156"/>
                </a:lnTo>
                <a:lnTo>
                  <a:pt x="390626" y="340258"/>
                </a:lnTo>
                <a:lnTo>
                  <a:pt x="390042" y="340410"/>
                </a:lnTo>
                <a:lnTo>
                  <a:pt x="388556" y="341122"/>
                </a:lnTo>
                <a:lnTo>
                  <a:pt x="388150" y="341426"/>
                </a:lnTo>
                <a:lnTo>
                  <a:pt x="388010" y="341452"/>
                </a:lnTo>
                <a:lnTo>
                  <a:pt x="339686" y="382498"/>
                </a:lnTo>
                <a:lnTo>
                  <a:pt x="339686" y="399148"/>
                </a:lnTo>
                <a:lnTo>
                  <a:pt x="87452" y="701306"/>
                </a:lnTo>
                <a:lnTo>
                  <a:pt x="76720" y="708469"/>
                </a:lnTo>
                <a:lnTo>
                  <a:pt x="64236" y="710869"/>
                </a:lnTo>
                <a:lnTo>
                  <a:pt x="51727" y="708469"/>
                </a:lnTo>
                <a:lnTo>
                  <a:pt x="41008" y="701306"/>
                </a:lnTo>
                <a:lnTo>
                  <a:pt x="33705" y="689965"/>
                </a:lnTo>
                <a:lnTo>
                  <a:pt x="31216" y="677100"/>
                </a:lnTo>
                <a:lnTo>
                  <a:pt x="33515" y="664298"/>
                </a:lnTo>
                <a:lnTo>
                  <a:pt x="40551" y="653199"/>
                </a:lnTo>
                <a:lnTo>
                  <a:pt x="339686" y="399148"/>
                </a:lnTo>
                <a:lnTo>
                  <a:pt x="339686" y="382498"/>
                </a:lnTo>
                <a:lnTo>
                  <a:pt x="31877" y="643940"/>
                </a:lnTo>
                <a:lnTo>
                  <a:pt x="21932" y="659422"/>
                </a:lnTo>
                <a:lnTo>
                  <a:pt x="18618" y="677037"/>
                </a:lnTo>
                <a:lnTo>
                  <a:pt x="21932" y="694664"/>
                </a:lnTo>
                <a:lnTo>
                  <a:pt x="55206" y="722998"/>
                </a:lnTo>
                <a:lnTo>
                  <a:pt x="64223" y="723900"/>
                </a:lnTo>
                <a:lnTo>
                  <a:pt x="73240" y="722985"/>
                </a:lnTo>
                <a:lnTo>
                  <a:pt x="81813" y="720293"/>
                </a:lnTo>
                <a:lnTo>
                  <a:pt x="89750" y="715873"/>
                </a:lnTo>
                <a:lnTo>
                  <a:pt x="95631" y="710869"/>
                </a:lnTo>
                <a:lnTo>
                  <a:pt x="96901" y="709790"/>
                </a:lnTo>
                <a:lnTo>
                  <a:pt x="356235" y="399148"/>
                </a:lnTo>
                <a:lnTo>
                  <a:pt x="395401" y="352234"/>
                </a:lnTo>
                <a:lnTo>
                  <a:pt x="525970" y="329234"/>
                </a:lnTo>
                <a:lnTo>
                  <a:pt x="526173" y="329082"/>
                </a:lnTo>
                <a:lnTo>
                  <a:pt x="530834" y="323418"/>
                </a:lnTo>
                <a:lnTo>
                  <a:pt x="530961" y="323176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5201094"/>
            <a:ext cx="531495" cy="723900"/>
          </a:xfrm>
          <a:custGeom>
            <a:avLst/>
            <a:gdLst/>
            <a:ahLst/>
            <a:cxnLst/>
            <a:rect l="l" t="t" r="r" b="b"/>
            <a:pathLst>
              <a:path w="531495" h="723900">
                <a:moveTo>
                  <a:pt x="370179" y="677037"/>
                </a:moveTo>
                <a:lnTo>
                  <a:pt x="366864" y="659409"/>
                </a:lnTo>
                <a:lnTo>
                  <a:pt x="357568" y="644944"/>
                </a:lnTo>
                <a:lnTo>
                  <a:pt x="357568" y="677087"/>
                </a:lnTo>
                <a:lnTo>
                  <a:pt x="355079" y="689965"/>
                </a:lnTo>
                <a:lnTo>
                  <a:pt x="347789" y="701294"/>
                </a:lnTo>
                <a:lnTo>
                  <a:pt x="337045" y="708482"/>
                </a:lnTo>
                <a:lnTo>
                  <a:pt x="324548" y="710869"/>
                </a:lnTo>
                <a:lnTo>
                  <a:pt x="312064" y="708469"/>
                </a:lnTo>
                <a:lnTo>
                  <a:pt x="301345" y="701294"/>
                </a:lnTo>
                <a:lnTo>
                  <a:pt x="49110" y="399135"/>
                </a:lnTo>
                <a:lnTo>
                  <a:pt x="348246" y="653186"/>
                </a:lnTo>
                <a:lnTo>
                  <a:pt x="355269" y="664298"/>
                </a:lnTo>
                <a:lnTo>
                  <a:pt x="357568" y="677087"/>
                </a:lnTo>
                <a:lnTo>
                  <a:pt x="357568" y="644944"/>
                </a:lnTo>
                <a:lnTo>
                  <a:pt x="356920" y="643928"/>
                </a:lnTo>
                <a:lnTo>
                  <a:pt x="68707" y="399135"/>
                </a:lnTo>
                <a:lnTo>
                  <a:pt x="787" y="341439"/>
                </a:lnTo>
                <a:lnTo>
                  <a:pt x="647" y="341414"/>
                </a:lnTo>
                <a:lnTo>
                  <a:pt x="241" y="341109"/>
                </a:lnTo>
                <a:lnTo>
                  <a:pt x="0" y="340995"/>
                </a:lnTo>
                <a:lnTo>
                  <a:pt x="0" y="360133"/>
                </a:lnTo>
                <a:lnTo>
                  <a:pt x="291896" y="709777"/>
                </a:lnTo>
                <a:lnTo>
                  <a:pt x="299034" y="715873"/>
                </a:lnTo>
                <a:lnTo>
                  <a:pt x="306971" y="720293"/>
                </a:lnTo>
                <a:lnTo>
                  <a:pt x="315595" y="722985"/>
                </a:lnTo>
                <a:lnTo>
                  <a:pt x="324573" y="723887"/>
                </a:lnTo>
                <a:lnTo>
                  <a:pt x="333590" y="722985"/>
                </a:lnTo>
                <a:lnTo>
                  <a:pt x="366864" y="694651"/>
                </a:lnTo>
                <a:lnTo>
                  <a:pt x="370179" y="677037"/>
                </a:lnTo>
                <a:close/>
              </a:path>
              <a:path w="531495" h="723900">
                <a:moveTo>
                  <a:pt x="530948" y="529551"/>
                </a:moveTo>
                <a:lnTo>
                  <a:pt x="527634" y="511937"/>
                </a:lnTo>
                <a:lnTo>
                  <a:pt x="518350" y="497484"/>
                </a:lnTo>
                <a:lnTo>
                  <a:pt x="518350" y="529602"/>
                </a:lnTo>
                <a:lnTo>
                  <a:pt x="515861" y="542480"/>
                </a:lnTo>
                <a:lnTo>
                  <a:pt x="508571" y="553821"/>
                </a:lnTo>
                <a:lnTo>
                  <a:pt x="497801" y="560997"/>
                </a:lnTo>
                <a:lnTo>
                  <a:pt x="485343" y="563384"/>
                </a:lnTo>
                <a:lnTo>
                  <a:pt x="472846" y="560997"/>
                </a:lnTo>
                <a:lnTo>
                  <a:pt x="462114" y="553821"/>
                </a:lnTo>
                <a:lnTo>
                  <a:pt x="209880" y="251663"/>
                </a:lnTo>
                <a:lnTo>
                  <a:pt x="509028" y="505726"/>
                </a:lnTo>
                <a:lnTo>
                  <a:pt x="516051" y="516826"/>
                </a:lnTo>
                <a:lnTo>
                  <a:pt x="518350" y="529602"/>
                </a:lnTo>
                <a:lnTo>
                  <a:pt x="518350" y="497484"/>
                </a:lnTo>
                <a:lnTo>
                  <a:pt x="517702" y="496468"/>
                </a:lnTo>
                <a:lnTo>
                  <a:pt x="229489" y="251663"/>
                </a:lnTo>
                <a:lnTo>
                  <a:pt x="178130" y="208038"/>
                </a:lnTo>
                <a:lnTo>
                  <a:pt x="166789" y="198399"/>
                </a:lnTo>
                <a:lnTo>
                  <a:pt x="179857" y="181279"/>
                </a:lnTo>
                <a:lnTo>
                  <a:pt x="189725" y="161836"/>
                </a:lnTo>
                <a:lnTo>
                  <a:pt x="195961" y="140500"/>
                </a:lnTo>
                <a:lnTo>
                  <a:pt x="198145" y="117665"/>
                </a:lnTo>
                <a:lnTo>
                  <a:pt x="189153" y="71907"/>
                </a:lnTo>
                <a:lnTo>
                  <a:pt x="164642" y="34493"/>
                </a:lnTo>
                <a:lnTo>
                  <a:pt x="133273" y="12700"/>
                </a:lnTo>
                <a:lnTo>
                  <a:pt x="128333" y="9258"/>
                </a:lnTo>
                <a:lnTo>
                  <a:pt x="83921" y="0"/>
                </a:lnTo>
                <a:lnTo>
                  <a:pt x="39497" y="9258"/>
                </a:lnTo>
                <a:lnTo>
                  <a:pt x="3187" y="34493"/>
                </a:lnTo>
                <a:lnTo>
                  <a:pt x="0" y="39370"/>
                </a:lnTo>
                <a:lnTo>
                  <a:pt x="0" y="62115"/>
                </a:lnTo>
                <a:lnTo>
                  <a:pt x="12166" y="43472"/>
                </a:lnTo>
                <a:lnTo>
                  <a:pt x="44437" y="20955"/>
                </a:lnTo>
                <a:lnTo>
                  <a:pt x="83921" y="12700"/>
                </a:lnTo>
                <a:lnTo>
                  <a:pt x="123393" y="20955"/>
                </a:lnTo>
                <a:lnTo>
                  <a:pt x="155663" y="43472"/>
                </a:lnTo>
                <a:lnTo>
                  <a:pt x="177444" y="76835"/>
                </a:lnTo>
                <a:lnTo>
                  <a:pt x="185445" y="117665"/>
                </a:lnTo>
                <a:lnTo>
                  <a:pt x="177444" y="158483"/>
                </a:lnTo>
                <a:lnTo>
                  <a:pt x="155663" y="191846"/>
                </a:lnTo>
                <a:lnTo>
                  <a:pt x="123393" y="214363"/>
                </a:lnTo>
                <a:lnTo>
                  <a:pt x="83921" y="222631"/>
                </a:lnTo>
                <a:lnTo>
                  <a:pt x="44437" y="214363"/>
                </a:lnTo>
                <a:lnTo>
                  <a:pt x="12166" y="191846"/>
                </a:lnTo>
                <a:lnTo>
                  <a:pt x="0" y="173215"/>
                </a:lnTo>
                <a:lnTo>
                  <a:pt x="0" y="195948"/>
                </a:lnTo>
                <a:lnTo>
                  <a:pt x="3187" y="200825"/>
                </a:lnTo>
                <a:lnTo>
                  <a:pt x="39497" y="226060"/>
                </a:lnTo>
                <a:lnTo>
                  <a:pt x="83921" y="235331"/>
                </a:lnTo>
                <a:lnTo>
                  <a:pt x="104241" y="233451"/>
                </a:lnTo>
                <a:lnTo>
                  <a:pt x="123405" y="228066"/>
                </a:lnTo>
                <a:lnTo>
                  <a:pt x="134581" y="222631"/>
                </a:lnTo>
                <a:lnTo>
                  <a:pt x="141071" y="219481"/>
                </a:lnTo>
                <a:lnTo>
                  <a:pt x="156946" y="208038"/>
                </a:lnTo>
                <a:lnTo>
                  <a:pt x="452678" y="562305"/>
                </a:lnTo>
                <a:lnTo>
                  <a:pt x="459816" y="568401"/>
                </a:lnTo>
                <a:lnTo>
                  <a:pt x="467753" y="572808"/>
                </a:lnTo>
                <a:lnTo>
                  <a:pt x="476364" y="575513"/>
                </a:lnTo>
                <a:lnTo>
                  <a:pt x="485343" y="576414"/>
                </a:lnTo>
                <a:lnTo>
                  <a:pt x="494372" y="575500"/>
                </a:lnTo>
                <a:lnTo>
                  <a:pt x="502894" y="572858"/>
                </a:lnTo>
                <a:lnTo>
                  <a:pt x="510730" y="568540"/>
                </a:lnTo>
                <a:lnTo>
                  <a:pt x="516839" y="563384"/>
                </a:lnTo>
                <a:lnTo>
                  <a:pt x="517702" y="562660"/>
                </a:lnTo>
                <a:lnTo>
                  <a:pt x="527634" y="547179"/>
                </a:lnTo>
                <a:lnTo>
                  <a:pt x="530948" y="529551"/>
                </a:lnTo>
                <a:close/>
              </a:path>
            </a:pathLst>
          </a:custGeom>
          <a:solidFill>
            <a:srgbClr val="319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0" y="756005"/>
            <a:ext cx="10692130" cy="6428105"/>
            <a:chOff x="0" y="756005"/>
            <a:chExt cx="10692130" cy="6428105"/>
          </a:xfrm>
        </p:grpSpPr>
        <p:sp>
          <p:nvSpPr>
            <p:cNvPr id="25" name="object 25"/>
            <p:cNvSpPr/>
            <p:nvPr/>
          </p:nvSpPr>
          <p:spPr>
            <a:xfrm>
              <a:off x="0" y="6459956"/>
              <a:ext cx="531495" cy="723900"/>
            </a:xfrm>
            <a:custGeom>
              <a:avLst/>
              <a:gdLst/>
              <a:ahLst/>
              <a:cxnLst/>
              <a:rect l="l" t="t" r="r" b="b"/>
              <a:pathLst>
                <a:path w="531495" h="723900">
                  <a:moveTo>
                    <a:pt x="419100" y="117665"/>
                  </a:moveTo>
                  <a:lnTo>
                    <a:pt x="410108" y="71907"/>
                  </a:lnTo>
                  <a:lnTo>
                    <a:pt x="406400" y="66255"/>
                  </a:lnTo>
                  <a:lnTo>
                    <a:pt x="406400" y="117665"/>
                  </a:lnTo>
                  <a:lnTo>
                    <a:pt x="398411" y="158496"/>
                  </a:lnTo>
                  <a:lnTo>
                    <a:pt x="376631" y="191858"/>
                  </a:lnTo>
                  <a:lnTo>
                    <a:pt x="344347" y="214376"/>
                  </a:lnTo>
                  <a:lnTo>
                    <a:pt x="304876" y="222631"/>
                  </a:lnTo>
                  <a:lnTo>
                    <a:pt x="265391" y="214376"/>
                  </a:lnTo>
                  <a:lnTo>
                    <a:pt x="256311" y="208038"/>
                  </a:lnTo>
                  <a:lnTo>
                    <a:pt x="233121" y="191858"/>
                  </a:lnTo>
                  <a:lnTo>
                    <a:pt x="211340" y="158496"/>
                  </a:lnTo>
                  <a:lnTo>
                    <a:pt x="203352" y="117665"/>
                  </a:lnTo>
                  <a:lnTo>
                    <a:pt x="211340" y="76847"/>
                  </a:lnTo>
                  <a:lnTo>
                    <a:pt x="233121" y="43472"/>
                  </a:lnTo>
                  <a:lnTo>
                    <a:pt x="265391" y="20967"/>
                  </a:lnTo>
                  <a:lnTo>
                    <a:pt x="304876" y="12700"/>
                  </a:lnTo>
                  <a:lnTo>
                    <a:pt x="344347" y="20967"/>
                  </a:lnTo>
                  <a:lnTo>
                    <a:pt x="376631" y="43472"/>
                  </a:lnTo>
                  <a:lnTo>
                    <a:pt x="398411" y="76847"/>
                  </a:lnTo>
                  <a:lnTo>
                    <a:pt x="406400" y="117665"/>
                  </a:lnTo>
                  <a:lnTo>
                    <a:pt x="406400" y="66255"/>
                  </a:lnTo>
                  <a:lnTo>
                    <a:pt x="385597" y="34505"/>
                  </a:lnTo>
                  <a:lnTo>
                    <a:pt x="354241" y="12700"/>
                  </a:lnTo>
                  <a:lnTo>
                    <a:pt x="349288" y="9258"/>
                  </a:lnTo>
                  <a:lnTo>
                    <a:pt x="304876" y="0"/>
                  </a:lnTo>
                  <a:lnTo>
                    <a:pt x="260451" y="9258"/>
                  </a:lnTo>
                  <a:lnTo>
                    <a:pt x="224142" y="34505"/>
                  </a:lnTo>
                  <a:lnTo>
                    <a:pt x="199644" y="71907"/>
                  </a:lnTo>
                  <a:lnTo>
                    <a:pt x="190652" y="117665"/>
                  </a:lnTo>
                  <a:lnTo>
                    <a:pt x="192824" y="140500"/>
                  </a:lnTo>
                  <a:lnTo>
                    <a:pt x="199059" y="161848"/>
                  </a:lnTo>
                  <a:lnTo>
                    <a:pt x="208927" y="181279"/>
                  </a:lnTo>
                  <a:lnTo>
                    <a:pt x="222008" y="198399"/>
                  </a:lnTo>
                  <a:lnTo>
                    <a:pt x="0" y="386981"/>
                  </a:lnTo>
                  <a:lnTo>
                    <a:pt x="0" y="403618"/>
                  </a:lnTo>
                  <a:lnTo>
                    <a:pt x="178917" y="251663"/>
                  </a:lnTo>
                  <a:lnTo>
                    <a:pt x="0" y="466001"/>
                  </a:lnTo>
                  <a:lnTo>
                    <a:pt x="0" y="485787"/>
                  </a:lnTo>
                  <a:lnTo>
                    <a:pt x="195427" y="251663"/>
                  </a:lnTo>
                  <a:lnTo>
                    <a:pt x="231851" y="208038"/>
                  </a:lnTo>
                  <a:lnTo>
                    <a:pt x="247713" y="219481"/>
                  </a:lnTo>
                  <a:lnTo>
                    <a:pt x="265391" y="228066"/>
                  </a:lnTo>
                  <a:lnTo>
                    <a:pt x="284543" y="233464"/>
                  </a:lnTo>
                  <a:lnTo>
                    <a:pt x="304876" y="235331"/>
                  </a:lnTo>
                  <a:lnTo>
                    <a:pt x="349288" y="226072"/>
                  </a:lnTo>
                  <a:lnTo>
                    <a:pt x="354241" y="222631"/>
                  </a:lnTo>
                  <a:lnTo>
                    <a:pt x="385597" y="200837"/>
                  </a:lnTo>
                  <a:lnTo>
                    <a:pt x="410108" y="163423"/>
                  </a:lnTo>
                  <a:lnTo>
                    <a:pt x="419100" y="117665"/>
                  </a:lnTo>
                  <a:close/>
                </a:path>
                <a:path w="531495" h="723900">
                  <a:moveTo>
                    <a:pt x="530961" y="323176"/>
                  </a:moveTo>
                  <a:lnTo>
                    <a:pt x="527456" y="175895"/>
                  </a:lnTo>
                  <a:lnTo>
                    <a:pt x="525068" y="173177"/>
                  </a:lnTo>
                  <a:lnTo>
                    <a:pt x="521042" y="173189"/>
                  </a:lnTo>
                  <a:lnTo>
                    <a:pt x="517537" y="173278"/>
                  </a:lnTo>
                  <a:lnTo>
                    <a:pt x="514756" y="176187"/>
                  </a:lnTo>
                  <a:lnTo>
                    <a:pt x="518121" y="317728"/>
                  </a:lnTo>
                  <a:lnTo>
                    <a:pt x="390753" y="340156"/>
                  </a:lnTo>
                  <a:lnTo>
                    <a:pt x="390626" y="340258"/>
                  </a:lnTo>
                  <a:lnTo>
                    <a:pt x="390042" y="340410"/>
                  </a:lnTo>
                  <a:lnTo>
                    <a:pt x="388556" y="341122"/>
                  </a:lnTo>
                  <a:lnTo>
                    <a:pt x="388150" y="341426"/>
                  </a:lnTo>
                  <a:lnTo>
                    <a:pt x="388010" y="341452"/>
                  </a:lnTo>
                  <a:lnTo>
                    <a:pt x="339686" y="382498"/>
                  </a:lnTo>
                  <a:lnTo>
                    <a:pt x="339686" y="399148"/>
                  </a:lnTo>
                  <a:lnTo>
                    <a:pt x="87452" y="701306"/>
                  </a:lnTo>
                  <a:lnTo>
                    <a:pt x="76720" y="708469"/>
                  </a:lnTo>
                  <a:lnTo>
                    <a:pt x="64236" y="710869"/>
                  </a:lnTo>
                  <a:lnTo>
                    <a:pt x="51727" y="708469"/>
                  </a:lnTo>
                  <a:lnTo>
                    <a:pt x="41008" y="701306"/>
                  </a:lnTo>
                  <a:lnTo>
                    <a:pt x="33705" y="689965"/>
                  </a:lnTo>
                  <a:lnTo>
                    <a:pt x="31216" y="677100"/>
                  </a:lnTo>
                  <a:lnTo>
                    <a:pt x="33515" y="664298"/>
                  </a:lnTo>
                  <a:lnTo>
                    <a:pt x="40551" y="653199"/>
                  </a:lnTo>
                  <a:lnTo>
                    <a:pt x="339686" y="399148"/>
                  </a:lnTo>
                  <a:lnTo>
                    <a:pt x="339686" y="382498"/>
                  </a:lnTo>
                  <a:lnTo>
                    <a:pt x="31877" y="643940"/>
                  </a:lnTo>
                  <a:lnTo>
                    <a:pt x="21932" y="659422"/>
                  </a:lnTo>
                  <a:lnTo>
                    <a:pt x="18618" y="677037"/>
                  </a:lnTo>
                  <a:lnTo>
                    <a:pt x="21932" y="694664"/>
                  </a:lnTo>
                  <a:lnTo>
                    <a:pt x="55206" y="722998"/>
                  </a:lnTo>
                  <a:lnTo>
                    <a:pt x="64223" y="723900"/>
                  </a:lnTo>
                  <a:lnTo>
                    <a:pt x="73240" y="722985"/>
                  </a:lnTo>
                  <a:lnTo>
                    <a:pt x="81813" y="720293"/>
                  </a:lnTo>
                  <a:lnTo>
                    <a:pt x="89750" y="715886"/>
                  </a:lnTo>
                  <a:lnTo>
                    <a:pt x="95631" y="710869"/>
                  </a:lnTo>
                  <a:lnTo>
                    <a:pt x="96901" y="709790"/>
                  </a:lnTo>
                  <a:lnTo>
                    <a:pt x="356235" y="399148"/>
                  </a:lnTo>
                  <a:lnTo>
                    <a:pt x="395401" y="352234"/>
                  </a:lnTo>
                  <a:lnTo>
                    <a:pt x="525970" y="329234"/>
                  </a:lnTo>
                  <a:lnTo>
                    <a:pt x="526173" y="329082"/>
                  </a:lnTo>
                  <a:lnTo>
                    <a:pt x="530834" y="323418"/>
                  </a:lnTo>
                  <a:lnTo>
                    <a:pt x="530961" y="323176"/>
                  </a:lnTo>
                  <a:close/>
                </a:path>
              </a:pathLst>
            </a:custGeom>
            <a:solidFill>
              <a:srgbClr val="3198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756005"/>
              <a:ext cx="10692130" cy="6042660"/>
            </a:xfrm>
            <a:custGeom>
              <a:avLst/>
              <a:gdLst/>
              <a:ahLst/>
              <a:cxnLst/>
              <a:rect l="l" t="t" r="r" b="b"/>
              <a:pathLst>
                <a:path w="10692130" h="6042659">
                  <a:moveTo>
                    <a:pt x="0" y="6042355"/>
                  </a:moveTo>
                  <a:lnTo>
                    <a:pt x="10692003" y="6042355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6042355"/>
                  </a:lnTo>
                  <a:close/>
                </a:path>
              </a:pathLst>
            </a:custGeom>
            <a:solidFill>
              <a:srgbClr val="FFFFFF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6798360"/>
              <a:ext cx="10692130" cy="186055"/>
            </a:xfrm>
            <a:custGeom>
              <a:avLst/>
              <a:gdLst/>
              <a:ahLst/>
              <a:cxnLst/>
              <a:rect l="l" t="t" r="r" b="b"/>
              <a:pathLst>
                <a:path w="10692130" h="186054">
                  <a:moveTo>
                    <a:pt x="0" y="185635"/>
                  </a:moveTo>
                  <a:lnTo>
                    <a:pt x="10692003" y="185635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1856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68001" y="1202656"/>
              <a:ext cx="6624320" cy="3086100"/>
            </a:xfrm>
            <a:custGeom>
              <a:avLst/>
              <a:gdLst/>
              <a:ahLst/>
              <a:cxnLst/>
              <a:rect l="l" t="t" r="r" b="b"/>
              <a:pathLst>
                <a:path w="6624320" h="3086100">
                  <a:moveTo>
                    <a:pt x="3423780" y="0"/>
                  </a:moveTo>
                  <a:lnTo>
                    <a:pt x="3360044" y="299"/>
                  </a:lnTo>
                  <a:lnTo>
                    <a:pt x="3296612" y="1195"/>
                  </a:lnTo>
                  <a:lnTo>
                    <a:pt x="3233494" y="2682"/>
                  </a:lnTo>
                  <a:lnTo>
                    <a:pt x="3170702" y="4753"/>
                  </a:lnTo>
                  <a:lnTo>
                    <a:pt x="3108247" y="7404"/>
                  </a:lnTo>
                  <a:lnTo>
                    <a:pt x="3046142" y="10629"/>
                  </a:lnTo>
                  <a:lnTo>
                    <a:pt x="2984397" y="14421"/>
                  </a:lnTo>
                  <a:lnTo>
                    <a:pt x="2923025" y="18777"/>
                  </a:lnTo>
                  <a:lnTo>
                    <a:pt x="2862036" y="23690"/>
                  </a:lnTo>
                  <a:lnTo>
                    <a:pt x="2801442" y="29154"/>
                  </a:lnTo>
                  <a:lnTo>
                    <a:pt x="2741255" y="35165"/>
                  </a:lnTo>
                  <a:lnTo>
                    <a:pt x="2681486" y="41716"/>
                  </a:lnTo>
                  <a:lnTo>
                    <a:pt x="2622147" y="48802"/>
                  </a:lnTo>
                  <a:lnTo>
                    <a:pt x="2563249" y="56417"/>
                  </a:lnTo>
                  <a:lnTo>
                    <a:pt x="2504804" y="64556"/>
                  </a:lnTo>
                  <a:lnTo>
                    <a:pt x="2446823" y="73214"/>
                  </a:lnTo>
                  <a:lnTo>
                    <a:pt x="2389318" y="82384"/>
                  </a:lnTo>
                  <a:lnTo>
                    <a:pt x="2332300" y="92061"/>
                  </a:lnTo>
                  <a:lnTo>
                    <a:pt x="2275782" y="102240"/>
                  </a:lnTo>
                  <a:lnTo>
                    <a:pt x="2219773" y="112915"/>
                  </a:lnTo>
                  <a:lnTo>
                    <a:pt x="2164287" y="124081"/>
                  </a:lnTo>
                  <a:lnTo>
                    <a:pt x="2109334" y="135731"/>
                  </a:lnTo>
                  <a:lnTo>
                    <a:pt x="2054926" y="147861"/>
                  </a:lnTo>
                  <a:lnTo>
                    <a:pt x="2001075" y="160465"/>
                  </a:lnTo>
                  <a:lnTo>
                    <a:pt x="1947791" y="173537"/>
                  </a:lnTo>
                  <a:lnTo>
                    <a:pt x="1895087" y="187072"/>
                  </a:lnTo>
                  <a:lnTo>
                    <a:pt x="1842974" y="201063"/>
                  </a:lnTo>
                  <a:lnTo>
                    <a:pt x="1791464" y="215507"/>
                  </a:lnTo>
                  <a:lnTo>
                    <a:pt x="1740568" y="230397"/>
                  </a:lnTo>
                  <a:lnTo>
                    <a:pt x="1690297" y="245727"/>
                  </a:lnTo>
                  <a:lnTo>
                    <a:pt x="1640664" y="261492"/>
                  </a:lnTo>
                  <a:lnTo>
                    <a:pt x="1591679" y="277686"/>
                  </a:lnTo>
                  <a:lnTo>
                    <a:pt x="1543355" y="294305"/>
                  </a:lnTo>
                  <a:lnTo>
                    <a:pt x="1495702" y="311341"/>
                  </a:lnTo>
                  <a:lnTo>
                    <a:pt x="1448733" y="328790"/>
                  </a:lnTo>
                  <a:lnTo>
                    <a:pt x="1402458" y="346647"/>
                  </a:lnTo>
                  <a:lnTo>
                    <a:pt x="1356890" y="364905"/>
                  </a:lnTo>
                  <a:lnTo>
                    <a:pt x="1312039" y="383559"/>
                  </a:lnTo>
                  <a:lnTo>
                    <a:pt x="1267918" y="402604"/>
                  </a:lnTo>
                  <a:lnTo>
                    <a:pt x="1224537" y="422034"/>
                  </a:lnTo>
                  <a:lnTo>
                    <a:pt x="1181909" y="441843"/>
                  </a:lnTo>
                  <a:lnTo>
                    <a:pt x="1140045" y="462026"/>
                  </a:lnTo>
                  <a:lnTo>
                    <a:pt x="1098957" y="482577"/>
                  </a:lnTo>
                  <a:lnTo>
                    <a:pt x="1058655" y="503491"/>
                  </a:lnTo>
                  <a:lnTo>
                    <a:pt x="1019152" y="524762"/>
                  </a:lnTo>
                  <a:lnTo>
                    <a:pt x="980459" y="546384"/>
                  </a:lnTo>
                  <a:lnTo>
                    <a:pt x="942587" y="568353"/>
                  </a:lnTo>
                  <a:lnTo>
                    <a:pt x="905548" y="590663"/>
                  </a:lnTo>
                  <a:lnTo>
                    <a:pt x="869354" y="613307"/>
                  </a:lnTo>
                  <a:lnTo>
                    <a:pt x="834016" y="636281"/>
                  </a:lnTo>
                  <a:lnTo>
                    <a:pt x="799546" y="659578"/>
                  </a:lnTo>
                  <a:lnTo>
                    <a:pt x="765955" y="683194"/>
                  </a:lnTo>
                  <a:lnTo>
                    <a:pt x="733254" y="707122"/>
                  </a:lnTo>
                  <a:lnTo>
                    <a:pt x="701456" y="731358"/>
                  </a:lnTo>
                  <a:lnTo>
                    <a:pt x="670572" y="755895"/>
                  </a:lnTo>
                  <a:lnTo>
                    <a:pt x="640612" y="780729"/>
                  </a:lnTo>
                  <a:lnTo>
                    <a:pt x="611590" y="805853"/>
                  </a:lnTo>
                  <a:lnTo>
                    <a:pt x="556401" y="856950"/>
                  </a:lnTo>
                  <a:lnTo>
                    <a:pt x="505098" y="909143"/>
                  </a:lnTo>
                  <a:lnTo>
                    <a:pt x="457772" y="962386"/>
                  </a:lnTo>
                  <a:lnTo>
                    <a:pt x="414516" y="1016636"/>
                  </a:lnTo>
                  <a:lnTo>
                    <a:pt x="375421" y="1071848"/>
                  </a:lnTo>
                  <a:lnTo>
                    <a:pt x="340581" y="1127978"/>
                  </a:lnTo>
                  <a:lnTo>
                    <a:pt x="310087" y="1184981"/>
                  </a:lnTo>
                  <a:lnTo>
                    <a:pt x="284032" y="1242812"/>
                  </a:lnTo>
                  <a:lnTo>
                    <a:pt x="262507" y="1301428"/>
                  </a:lnTo>
                  <a:lnTo>
                    <a:pt x="245605" y="1360784"/>
                  </a:lnTo>
                  <a:lnTo>
                    <a:pt x="233418" y="1420835"/>
                  </a:lnTo>
                  <a:lnTo>
                    <a:pt x="226038" y="1481538"/>
                  </a:lnTo>
                  <a:lnTo>
                    <a:pt x="223558" y="1542846"/>
                  </a:lnTo>
                  <a:lnTo>
                    <a:pt x="225070" y="1590738"/>
                  </a:lnTo>
                  <a:lnTo>
                    <a:pt x="229578" y="1638266"/>
                  </a:lnTo>
                  <a:lnTo>
                    <a:pt x="237038" y="1685410"/>
                  </a:lnTo>
                  <a:lnTo>
                    <a:pt x="247406" y="1732148"/>
                  </a:lnTo>
                  <a:lnTo>
                    <a:pt x="260639" y="1778459"/>
                  </a:lnTo>
                  <a:lnTo>
                    <a:pt x="276691" y="1824323"/>
                  </a:lnTo>
                  <a:lnTo>
                    <a:pt x="295520" y="1869718"/>
                  </a:lnTo>
                  <a:lnTo>
                    <a:pt x="317082" y="1914622"/>
                  </a:lnTo>
                  <a:lnTo>
                    <a:pt x="341333" y="1959016"/>
                  </a:lnTo>
                  <a:lnTo>
                    <a:pt x="368229" y="2002878"/>
                  </a:lnTo>
                  <a:lnTo>
                    <a:pt x="397726" y="2046187"/>
                  </a:lnTo>
                  <a:lnTo>
                    <a:pt x="429780" y="2088921"/>
                  </a:lnTo>
                  <a:lnTo>
                    <a:pt x="366999" y="2130687"/>
                  </a:lnTo>
                  <a:lnTo>
                    <a:pt x="218776" y="2209706"/>
                  </a:lnTo>
                  <a:lnTo>
                    <a:pt x="68610" y="2286251"/>
                  </a:lnTo>
                  <a:lnTo>
                    <a:pt x="0" y="2320594"/>
                  </a:lnTo>
                  <a:lnTo>
                    <a:pt x="282621" y="2227231"/>
                  </a:lnTo>
                  <a:lnTo>
                    <a:pt x="429167" y="2180812"/>
                  </a:lnTo>
                  <a:lnTo>
                    <a:pt x="486746" y="2167568"/>
                  </a:lnTo>
                  <a:lnTo>
                    <a:pt x="502462" y="2173732"/>
                  </a:lnTo>
                  <a:lnTo>
                    <a:pt x="526749" y="2199205"/>
                  </a:lnTo>
                  <a:lnTo>
                    <a:pt x="551962" y="2224427"/>
                  </a:lnTo>
                  <a:lnTo>
                    <a:pt x="605125" y="2274096"/>
                  </a:lnTo>
                  <a:lnTo>
                    <a:pt x="661866" y="2322697"/>
                  </a:lnTo>
                  <a:lnTo>
                    <a:pt x="691553" y="2346584"/>
                  </a:lnTo>
                  <a:lnTo>
                    <a:pt x="722102" y="2370189"/>
                  </a:lnTo>
                  <a:lnTo>
                    <a:pt x="753504" y="2393508"/>
                  </a:lnTo>
                  <a:lnTo>
                    <a:pt x="785748" y="2416534"/>
                  </a:lnTo>
                  <a:lnTo>
                    <a:pt x="818823" y="2439262"/>
                  </a:lnTo>
                  <a:lnTo>
                    <a:pt x="852720" y="2461689"/>
                  </a:lnTo>
                  <a:lnTo>
                    <a:pt x="887427" y="2483807"/>
                  </a:lnTo>
                  <a:lnTo>
                    <a:pt x="922934" y="2505614"/>
                  </a:lnTo>
                  <a:lnTo>
                    <a:pt x="959230" y="2527103"/>
                  </a:lnTo>
                  <a:lnTo>
                    <a:pt x="996306" y="2548269"/>
                  </a:lnTo>
                  <a:lnTo>
                    <a:pt x="1034150" y="2569107"/>
                  </a:lnTo>
                  <a:lnTo>
                    <a:pt x="1072752" y="2589613"/>
                  </a:lnTo>
                  <a:lnTo>
                    <a:pt x="1112101" y="2609780"/>
                  </a:lnTo>
                  <a:lnTo>
                    <a:pt x="1152187" y="2629605"/>
                  </a:lnTo>
                  <a:lnTo>
                    <a:pt x="1192999" y="2649082"/>
                  </a:lnTo>
                  <a:lnTo>
                    <a:pt x="1234528" y="2668205"/>
                  </a:lnTo>
                  <a:lnTo>
                    <a:pt x="1276761" y="2686971"/>
                  </a:lnTo>
                  <a:lnTo>
                    <a:pt x="1319690" y="2705373"/>
                  </a:lnTo>
                  <a:lnTo>
                    <a:pt x="1363303" y="2723407"/>
                  </a:lnTo>
                  <a:lnTo>
                    <a:pt x="1407590" y="2741068"/>
                  </a:lnTo>
                  <a:lnTo>
                    <a:pt x="1452540" y="2758350"/>
                  </a:lnTo>
                  <a:lnTo>
                    <a:pt x="1498142" y="2775249"/>
                  </a:lnTo>
                  <a:lnTo>
                    <a:pt x="1544387" y="2791759"/>
                  </a:lnTo>
                  <a:lnTo>
                    <a:pt x="1591264" y="2807875"/>
                  </a:lnTo>
                  <a:lnTo>
                    <a:pt x="1638762" y="2823593"/>
                  </a:lnTo>
                  <a:lnTo>
                    <a:pt x="1686871" y="2838907"/>
                  </a:lnTo>
                  <a:lnTo>
                    <a:pt x="1735580" y="2853812"/>
                  </a:lnTo>
                  <a:lnTo>
                    <a:pt x="1784878" y="2868304"/>
                  </a:lnTo>
                  <a:lnTo>
                    <a:pt x="1834756" y="2882376"/>
                  </a:lnTo>
                  <a:lnTo>
                    <a:pt x="1885202" y="2896024"/>
                  </a:lnTo>
                  <a:lnTo>
                    <a:pt x="1936207" y="2909243"/>
                  </a:lnTo>
                  <a:lnTo>
                    <a:pt x="1987759" y="2922028"/>
                  </a:lnTo>
                  <a:lnTo>
                    <a:pt x="2039848" y="2934374"/>
                  </a:lnTo>
                  <a:lnTo>
                    <a:pt x="2092464" y="2946275"/>
                  </a:lnTo>
                  <a:lnTo>
                    <a:pt x="2145596" y="2957727"/>
                  </a:lnTo>
                  <a:lnTo>
                    <a:pt x="2199233" y="2968724"/>
                  </a:lnTo>
                  <a:lnTo>
                    <a:pt x="2253366" y="2979262"/>
                  </a:lnTo>
                  <a:lnTo>
                    <a:pt x="2307983" y="2989335"/>
                  </a:lnTo>
                  <a:lnTo>
                    <a:pt x="2363074" y="2998939"/>
                  </a:lnTo>
                  <a:lnTo>
                    <a:pt x="2418628" y="3008068"/>
                  </a:lnTo>
                  <a:lnTo>
                    <a:pt x="2474636" y="3016717"/>
                  </a:lnTo>
                  <a:lnTo>
                    <a:pt x="2531086" y="3024881"/>
                  </a:lnTo>
                  <a:lnTo>
                    <a:pt x="2587967" y="3032555"/>
                  </a:lnTo>
                  <a:lnTo>
                    <a:pt x="2645271" y="3039734"/>
                  </a:lnTo>
                  <a:lnTo>
                    <a:pt x="2702985" y="3046413"/>
                  </a:lnTo>
                  <a:lnTo>
                    <a:pt x="2761100" y="3052586"/>
                  </a:lnTo>
                  <a:lnTo>
                    <a:pt x="2819604" y="3058250"/>
                  </a:lnTo>
                  <a:lnTo>
                    <a:pt x="2878488" y="3063398"/>
                  </a:lnTo>
                  <a:lnTo>
                    <a:pt x="2937741" y="3068026"/>
                  </a:lnTo>
                  <a:lnTo>
                    <a:pt x="2997352" y="3072128"/>
                  </a:lnTo>
                  <a:lnTo>
                    <a:pt x="3057311" y="3075700"/>
                  </a:lnTo>
                  <a:lnTo>
                    <a:pt x="3117607" y="3078736"/>
                  </a:lnTo>
                  <a:lnTo>
                    <a:pt x="3178230" y="3081232"/>
                  </a:lnTo>
                  <a:lnTo>
                    <a:pt x="3239169" y="3083182"/>
                  </a:lnTo>
                  <a:lnTo>
                    <a:pt x="3300414" y="3084581"/>
                  </a:lnTo>
                  <a:lnTo>
                    <a:pt x="3361955" y="3085424"/>
                  </a:lnTo>
                  <a:lnTo>
                    <a:pt x="3423780" y="3085706"/>
                  </a:lnTo>
                  <a:lnTo>
                    <a:pt x="3487515" y="3085406"/>
                  </a:lnTo>
                  <a:lnTo>
                    <a:pt x="3550948" y="3084510"/>
                  </a:lnTo>
                  <a:lnTo>
                    <a:pt x="3614066" y="3083024"/>
                  </a:lnTo>
                  <a:lnTo>
                    <a:pt x="3676858" y="3080952"/>
                  </a:lnTo>
                  <a:lnTo>
                    <a:pt x="3739312" y="3078301"/>
                  </a:lnTo>
                  <a:lnTo>
                    <a:pt x="3801418" y="3075077"/>
                  </a:lnTo>
                  <a:lnTo>
                    <a:pt x="3863162" y="3071284"/>
                  </a:lnTo>
                  <a:lnTo>
                    <a:pt x="3924535" y="3066928"/>
                  </a:lnTo>
                  <a:lnTo>
                    <a:pt x="3985524" y="3062015"/>
                  </a:lnTo>
                  <a:lnTo>
                    <a:pt x="4046118" y="3056551"/>
                  </a:lnTo>
                  <a:lnTo>
                    <a:pt x="4106305" y="3050540"/>
                  </a:lnTo>
                  <a:lnTo>
                    <a:pt x="4166074" y="3043990"/>
                  </a:lnTo>
                  <a:lnTo>
                    <a:pt x="4225413" y="3036904"/>
                  </a:lnTo>
                  <a:lnTo>
                    <a:pt x="4284311" y="3029288"/>
                  </a:lnTo>
                  <a:lnTo>
                    <a:pt x="4342756" y="3021149"/>
                  </a:lnTo>
                  <a:lnTo>
                    <a:pt x="4400737" y="3012492"/>
                  </a:lnTo>
                  <a:lnTo>
                    <a:pt x="4458242" y="3003321"/>
                  </a:lnTo>
                  <a:lnTo>
                    <a:pt x="4515259" y="2993644"/>
                  </a:lnTo>
                  <a:lnTo>
                    <a:pt x="4571778" y="2983465"/>
                  </a:lnTo>
                  <a:lnTo>
                    <a:pt x="4627786" y="2972790"/>
                  </a:lnTo>
                  <a:lnTo>
                    <a:pt x="4683273" y="2961624"/>
                  </a:lnTo>
                  <a:lnTo>
                    <a:pt x="4738226" y="2949974"/>
                  </a:lnTo>
                  <a:lnTo>
                    <a:pt x="4792634" y="2937844"/>
                  </a:lnTo>
                  <a:lnTo>
                    <a:pt x="4846485" y="2925240"/>
                  </a:lnTo>
                  <a:lnTo>
                    <a:pt x="4899768" y="2912168"/>
                  </a:lnTo>
                  <a:lnTo>
                    <a:pt x="4952472" y="2898633"/>
                  </a:lnTo>
                  <a:lnTo>
                    <a:pt x="5004585" y="2884641"/>
                  </a:lnTo>
                  <a:lnTo>
                    <a:pt x="5056096" y="2870198"/>
                  </a:lnTo>
                  <a:lnTo>
                    <a:pt x="5106992" y="2855308"/>
                  </a:lnTo>
                  <a:lnTo>
                    <a:pt x="5157262" y="2839978"/>
                  </a:lnTo>
                  <a:lnTo>
                    <a:pt x="5206896" y="2824213"/>
                  </a:lnTo>
                  <a:lnTo>
                    <a:pt x="5255880" y="2808018"/>
                  </a:lnTo>
                  <a:lnTo>
                    <a:pt x="5304205" y="2791400"/>
                  </a:lnTo>
                  <a:lnTo>
                    <a:pt x="5351857" y="2774363"/>
                  </a:lnTo>
                  <a:lnTo>
                    <a:pt x="5398827" y="2756914"/>
                  </a:lnTo>
                  <a:lnTo>
                    <a:pt x="5445102" y="2739057"/>
                  </a:lnTo>
                  <a:lnTo>
                    <a:pt x="5490670" y="2720799"/>
                  </a:lnTo>
                  <a:lnTo>
                    <a:pt x="5535521" y="2702145"/>
                  </a:lnTo>
                  <a:lnTo>
                    <a:pt x="5579642" y="2683100"/>
                  </a:lnTo>
                  <a:lnTo>
                    <a:pt x="5623022" y="2663670"/>
                  </a:lnTo>
                  <a:lnTo>
                    <a:pt x="5665650" y="2643861"/>
                  </a:lnTo>
                  <a:lnTo>
                    <a:pt x="5707514" y="2623678"/>
                  </a:lnTo>
                  <a:lnTo>
                    <a:pt x="5748603" y="2603127"/>
                  </a:lnTo>
                  <a:lnTo>
                    <a:pt x="5788905" y="2582213"/>
                  </a:lnTo>
                  <a:lnTo>
                    <a:pt x="5828408" y="2560942"/>
                  </a:lnTo>
                  <a:lnTo>
                    <a:pt x="5867101" y="2539319"/>
                  </a:lnTo>
                  <a:lnTo>
                    <a:pt x="5904973" y="2517350"/>
                  </a:lnTo>
                  <a:lnTo>
                    <a:pt x="5942011" y="2495040"/>
                  </a:lnTo>
                  <a:lnTo>
                    <a:pt x="5978205" y="2472396"/>
                  </a:lnTo>
                  <a:lnTo>
                    <a:pt x="6013543" y="2449422"/>
                  </a:lnTo>
                  <a:lnTo>
                    <a:pt x="6048013" y="2426124"/>
                  </a:lnTo>
                  <a:lnTo>
                    <a:pt x="6081605" y="2402508"/>
                  </a:lnTo>
                  <a:lnTo>
                    <a:pt x="6114305" y="2378580"/>
                  </a:lnTo>
                  <a:lnTo>
                    <a:pt x="6146103" y="2354344"/>
                  </a:lnTo>
                  <a:lnTo>
                    <a:pt x="6176988" y="2329806"/>
                  </a:lnTo>
                  <a:lnTo>
                    <a:pt x="6206947" y="2304973"/>
                  </a:lnTo>
                  <a:lnTo>
                    <a:pt x="6235970" y="2279848"/>
                  </a:lnTo>
                  <a:lnTo>
                    <a:pt x="6291159" y="2228751"/>
                  </a:lnTo>
                  <a:lnTo>
                    <a:pt x="6342462" y="2176558"/>
                  </a:lnTo>
                  <a:lnTo>
                    <a:pt x="6389788" y="2123314"/>
                  </a:lnTo>
                  <a:lnTo>
                    <a:pt x="6433044" y="2069063"/>
                  </a:lnTo>
                  <a:lnTo>
                    <a:pt x="6472138" y="2013850"/>
                  </a:lnTo>
                  <a:lnTo>
                    <a:pt x="6506979" y="1957720"/>
                  </a:lnTo>
                  <a:lnTo>
                    <a:pt x="6537472" y="1900716"/>
                  </a:lnTo>
                  <a:lnTo>
                    <a:pt x="6563528" y="1842884"/>
                  </a:lnTo>
                  <a:lnTo>
                    <a:pt x="6585053" y="1784267"/>
                  </a:lnTo>
                  <a:lnTo>
                    <a:pt x="6601955" y="1724911"/>
                  </a:lnTo>
                  <a:lnTo>
                    <a:pt x="6614142" y="1664859"/>
                  </a:lnTo>
                  <a:lnTo>
                    <a:pt x="6621522" y="1604156"/>
                  </a:lnTo>
                  <a:lnTo>
                    <a:pt x="6624002" y="1542846"/>
                  </a:lnTo>
                  <a:lnTo>
                    <a:pt x="6623380" y="1512119"/>
                  </a:lnTo>
                  <a:lnTo>
                    <a:pt x="6618438" y="1451108"/>
                  </a:lnTo>
                  <a:lnTo>
                    <a:pt x="6608643" y="1390726"/>
                  </a:lnTo>
                  <a:lnTo>
                    <a:pt x="6594087" y="1331017"/>
                  </a:lnTo>
                  <a:lnTo>
                    <a:pt x="6574862" y="1272025"/>
                  </a:lnTo>
                  <a:lnTo>
                    <a:pt x="6551061" y="1213796"/>
                  </a:lnTo>
                  <a:lnTo>
                    <a:pt x="6522775" y="1156373"/>
                  </a:lnTo>
                  <a:lnTo>
                    <a:pt x="6490096" y="1099801"/>
                  </a:lnTo>
                  <a:lnTo>
                    <a:pt x="6453117" y="1044125"/>
                  </a:lnTo>
                  <a:lnTo>
                    <a:pt x="6411930" y="989388"/>
                  </a:lnTo>
                  <a:lnTo>
                    <a:pt x="6366628" y="935636"/>
                  </a:lnTo>
                  <a:lnTo>
                    <a:pt x="6317302" y="882912"/>
                  </a:lnTo>
                  <a:lnTo>
                    <a:pt x="6264044" y="831262"/>
                  </a:lnTo>
                  <a:lnTo>
                    <a:pt x="6206947" y="780729"/>
                  </a:lnTo>
                  <a:lnTo>
                    <a:pt x="6176988" y="755895"/>
                  </a:lnTo>
                  <a:lnTo>
                    <a:pt x="6146103" y="731358"/>
                  </a:lnTo>
                  <a:lnTo>
                    <a:pt x="6114305" y="707122"/>
                  </a:lnTo>
                  <a:lnTo>
                    <a:pt x="6081605" y="683194"/>
                  </a:lnTo>
                  <a:lnTo>
                    <a:pt x="6048013" y="659578"/>
                  </a:lnTo>
                  <a:lnTo>
                    <a:pt x="6013543" y="636281"/>
                  </a:lnTo>
                  <a:lnTo>
                    <a:pt x="5978205" y="613307"/>
                  </a:lnTo>
                  <a:lnTo>
                    <a:pt x="5942011" y="590663"/>
                  </a:lnTo>
                  <a:lnTo>
                    <a:pt x="5904973" y="568353"/>
                  </a:lnTo>
                  <a:lnTo>
                    <a:pt x="5867101" y="546384"/>
                  </a:lnTo>
                  <a:lnTo>
                    <a:pt x="5828408" y="524762"/>
                  </a:lnTo>
                  <a:lnTo>
                    <a:pt x="5788905" y="503491"/>
                  </a:lnTo>
                  <a:lnTo>
                    <a:pt x="5748603" y="482577"/>
                  </a:lnTo>
                  <a:lnTo>
                    <a:pt x="5707514" y="462026"/>
                  </a:lnTo>
                  <a:lnTo>
                    <a:pt x="5665650" y="441843"/>
                  </a:lnTo>
                  <a:lnTo>
                    <a:pt x="5623022" y="422034"/>
                  </a:lnTo>
                  <a:lnTo>
                    <a:pt x="5579642" y="402604"/>
                  </a:lnTo>
                  <a:lnTo>
                    <a:pt x="5535521" y="383559"/>
                  </a:lnTo>
                  <a:lnTo>
                    <a:pt x="5490670" y="364905"/>
                  </a:lnTo>
                  <a:lnTo>
                    <a:pt x="5445102" y="346647"/>
                  </a:lnTo>
                  <a:lnTo>
                    <a:pt x="5398827" y="328790"/>
                  </a:lnTo>
                  <a:lnTo>
                    <a:pt x="5351857" y="311341"/>
                  </a:lnTo>
                  <a:lnTo>
                    <a:pt x="5304205" y="294305"/>
                  </a:lnTo>
                  <a:lnTo>
                    <a:pt x="5255880" y="277686"/>
                  </a:lnTo>
                  <a:lnTo>
                    <a:pt x="5206896" y="261492"/>
                  </a:lnTo>
                  <a:lnTo>
                    <a:pt x="5157262" y="245727"/>
                  </a:lnTo>
                  <a:lnTo>
                    <a:pt x="5106992" y="230397"/>
                  </a:lnTo>
                  <a:lnTo>
                    <a:pt x="5056096" y="215507"/>
                  </a:lnTo>
                  <a:lnTo>
                    <a:pt x="5004585" y="201063"/>
                  </a:lnTo>
                  <a:lnTo>
                    <a:pt x="4952472" y="187072"/>
                  </a:lnTo>
                  <a:lnTo>
                    <a:pt x="4899768" y="173537"/>
                  </a:lnTo>
                  <a:lnTo>
                    <a:pt x="4846485" y="160465"/>
                  </a:lnTo>
                  <a:lnTo>
                    <a:pt x="4792634" y="147861"/>
                  </a:lnTo>
                  <a:lnTo>
                    <a:pt x="4738226" y="135731"/>
                  </a:lnTo>
                  <a:lnTo>
                    <a:pt x="4683273" y="124081"/>
                  </a:lnTo>
                  <a:lnTo>
                    <a:pt x="4627786" y="112915"/>
                  </a:lnTo>
                  <a:lnTo>
                    <a:pt x="4571778" y="102240"/>
                  </a:lnTo>
                  <a:lnTo>
                    <a:pt x="4515259" y="92061"/>
                  </a:lnTo>
                  <a:lnTo>
                    <a:pt x="4458242" y="82384"/>
                  </a:lnTo>
                  <a:lnTo>
                    <a:pt x="4400737" y="73214"/>
                  </a:lnTo>
                  <a:lnTo>
                    <a:pt x="4342756" y="64556"/>
                  </a:lnTo>
                  <a:lnTo>
                    <a:pt x="4284311" y="56417"/>
                  </a:lnTo>
                  <a:lnTo>
                    <a:pt x="4225413" y="48802"/>
                  </a:lnTo>
                  <a:lnTo>
                    <a:pt x="4166074" y="41716"/>
                  </a:lnTo>
                  <a:lnTo>
                    <a:pt x="4106305" y="35165"/>
                  </a:lnTo>
                  <a:lnTo>
                    <a:pt x="4046118" y="29154"/>
                  </a:lnTo>
                  <a:lnTo>
                    <a:pt x="3985524" y="23690"/>
                  </a:lnTo>
                  <a:lnTo>
                    <a:pt x="3924535" y="18777"/>
                  </a:lnTo>
                  <a:lnTo>
                    <a:pt x="3863162" y="14421"/>
                  </a:lnTo>
                  <a:lnTo>
                    <a:pt x="3801418" y="10629"/>
                  </a:lnTo>
                  <a:lnTo>
                    <a:pt x="3739312" y="7404"/>
                  </a:lnTo>
                  <a:lnTo>
                    <a:pt x="3676858" y="4753"/>
                  </a:lnTo>
                  <a:lnTo>
                    <a:pt x="3614066" y="2682"/>
                  </a:lnTo>
                  <a:lnTo>
                    <a:pt x="3550948" y="1195"/>
                  </a:lnTo>
                  <a:lnTo>
                    <a:pt x="3487515" y="299"/>
                  </a:lnTo>
                  <a:lnTo>
                    <a:pt x="3423780" y="0"/>
                  </a:lnTo>
                  <a:close/>
                </a:path>
              </a:pathLst>
            </a:custGeom>
            <a:solidFill>
              <a:srgbClr val="C0E6EB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882880" y="1708424"/>
            <a:ext cx="5392420" cy="1968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6300"/>
              </a:lnSpc>
              <a:spcBef>
                <a:spcPts val="95"/>
              </a:spcBef>
            </a:pPr>
            <a:r>
              <a:rPr sz="4000" dirty="0">
                <a:solidFill>
                  <a:srgbClr val="25408F"/>
                </a:solidFill>
                <a:latin typeface="Gill Sans MT"/>
                <a:cs typeface="Gill Sans MT"/>
              </a:rPr>
              <a:t>The </a:t>
            </a:r>
            <a:r>
              <a:rPr sz="4000" b="1" dirty="0">
                <a:solidFill>
                  <a:srgbClr val="2994AF"/>
                </a:solidFill>
                <a:latin typeface="Gill Sans MT"/>
                <a:cs typeface="Gill Sans MT"/>
              </a:rPr>
              <a:t>dental nurse </a:t>
            </a:r>
            <a:r>
              <a:rPr sz="4000" dirty="0">
                <a:solidFill>
                  <a:srgbClr val="25408F"/>
                </a:solidFill>
                <a:latin typeface="Gill Sans MT"/>
                <a:cs typeface="Gill Sans MT"/>
              </a:rPr>
              <a:t>will  write down the number of  teeth that you have.</a:t>
            </a:r>
            <a:endParaRPr sz="4000" dirty="0">
              <a:latin typeface="Gill Sans MT"/>
              <a:cs typeface="Gill Sans M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0" y="1146060"/>
            <a:ext cx="10692130" cy="6414135"/>
            <a:chOff x="0" y="1146060"/>
            <a:chExt cx="10692130" cy="6414135"/>
          </a:xfrm>
        </p:grpSpPr>
        <p:pic>
          <p:nvPicPr>
            <p:cNvPr id="31" name="object 31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146060"/>
              <a:ext cx="3923995" cy="584404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48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5564" y="7103210"/>
              <a:ext cx="1283435" cy="34179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763300" y="4169209"/>
            <a:ext cx="1976120" cy="2067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400" b="1" spc="-30" dirty="0">
                <a:solidFill>
                  <a:srgbClr val="8DD4DF"/>
                </a:solidFill>
                <a:latin typeface="Leelawadee"/>
                <a:cs typeface="Leelawadee"/>
              </a:rPr>
              <a:t>20</a:t>
            </a:r>
            <a:endParaRPr sz="13400">
              <a:latin typeface="Leelawadee"/>
              <a:cs typeface="Leelawade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469619" y="4407592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5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56005"/>
            <a:ext cx="10692130" cy="6804025"/>
            <a:chOff x="0" y="756005"/>
            <a:chExt cx="10692130" cy="6804025"/>
          </a:xfrm>
        </p:grpSpPr>
        <p:sp>
          <p:nvSpPr>
            <p:cNvPr id="3" name="object 3"/>
            <p:cNvSpPr/>
            <p:nvPr/>
          </p:nvSpPr>
          <p:spPr>
            <a:xfrm>
              <a:off x="1777864" y="3350163"/>
              <a:ext cx="4979670" cy="2693670"/>
            </a:xfrm>
            <a:custGeom>
              <a:avLst/>
              <a:gdLst/>
              <a:ahLst/>
              <a:cxnLst/>
              <a:rect l="l" t="t" r="r" b="b"/>
              <a:pathLst>
                <a:path w="4979670" h="2693670">
                  <a:moveTo>
                    <a:pt x="2249093" y="0"/>
                  </a:moveTo>
                  <a:lnTo>
                    <a:pt x="2189177" y="468"/>
                  </a:lnTo>
                  <a:lnTo>
                    <a:pt x="2129647" y="1866"/>
                  </a:lnTo>
                  <a:lnTo>
                    <a:pt x="2070523" y="4182"/>
                  </a:lnTo>
                  <a:lnTo>
                    <a:pt x="2011824" y="7405"/>
                  </a:lnTo>
                  <a:lnTo>
                    <a:pt x="1953570" y="11521"/>
                  </a:lnTo>
                  <a:lnTo>
                    <a:pt x="1895780" y="16521"/>
                  </a:lnTo>
                  <a:lnTo>
                    <a:pt x="1838474" y="22392"/>
                  </a:lnTo>
                  <a:lnTo>
                    <a:pt x="1781671" y="29123"/>
                  </a:lnTo>
                  <a:lnTo>
                    <a:pt x="1725391" y="36702"/>
                  </a:lnTo>
                  <a:lnTo>
                    <a:pt x="1669652" y="45118"/>
                  </a:lnTo>
                  <a:lnTo>
                    <a:pt x="1614475" y="54358"/>
                  </a:lnTo>
                  <a:lnTo>
                    <a:pt x="1559879" y="64411"/>
                  </a:lnTo>
                  <a:lnTo>
                    <a:pt x="1505883" y="75266"/>
                  </a:lnTo>
                  <a:lnTo>
                    <a:pt x="1452506" y="86911"/>
                  </a:lnTo>
                  <a:lnTo>
                    <a:pt x="1399769" y="99334"/>
                  </a:lnTo>
                  <a:lnTo>
                    <a:pt x="1347690" y="112523"/>
                  </a:lnTo>
                  <a:lnTo>
                    <a:pt x="1296290" y="126468"/>
                  </a:lnTo>
                  <a:lnTo>
                    <a:pt x="1245586" y="141156"/>
                  </a:lnTo>
                  <a:lnTo>
                    <a:pt x="1195600" y="156576"/>
                  </a:lnTo>
                  <a:lnTo>
                    <a:pt x="1146349" y="172715"/>
                  </a:lnTo>
                  <a:lnTo>
                    <a:pt x="1097855" y="189564"/>
                  </a:lnTo>
                  <a:lnTo>
                    <a:pt x="1050135" y="207109"/>
                  </a:lnTo>
                  <a:lnTo>
                    <a:pt x="1003210" y="225339"/>
                  </a:lnTo>
                  <a:lnTo>
                    <a:pt x="957099" y="244243"/>
                  </a:lnTo>
                  <a:lnTo>
                    <a:pt x="911822" y="263809"/>
                  </a:lnTo>
                  <a:lnTo>
                    <a:pt x="867397" y="284025"/>
                  </a:lnTo>
                  <a:lnTo>
                    <a:pt x="823844" y="304879"/>
                  </a:lnTo>
                  <a:lnTo>
                    <a:pt x="781183" y="326361"/>
                  </a:lnTo>
                  <a:lnTo>
                    <a:pt x="739434" y="348458"/>
                  </a:lnTo>
                  <a:lnTo>
                    <a:pt x="698615" y="371159"/>
                  </a:lnTo>
                  <a:lnTo>
                    <a:pt x="658745" y="394452"/>
                  </a:lnTo>
                  <a:lnTo>
                    <a:pt x="619846" y="418325"/>
                  </a:lnTo>
                  <a:lnTo>
                    <a:pt x="581935" y="442768"/>
                  </a:lnTo>
                  <a:lnTo>
                    <a:pt x="545032" y="467767"/>
                  </a:lnTo>
                  <a:lnTo>
                    <a:pt x="509157" y="493312"/>
                  </a:lnTo>
                  <a:lnTo>
                    <a:pt x="474329" y="519391"/>
                  </a:lnTo>
                  <a:lnTo>
                    <a:pt x="440568" y="545993"/>
                  </a:lnTo>
                  <a:lnTo>
                    <a:pt x="407893" y="573105"/>
                  </a:lnTo>
                  <a:lnTo>
                    <a:pt x="376323" y="600716"/>
                  </a:lnTo>
                  <a:lnTo>
                    <a:pt x="345878" y="628814"/>
                  </a:lnTo>
                  <a:lnTo>
                    <a:pt x="316577" y="657388"/>
                  </a:lnTo>
                  <a:lnTo>
                    <a:pt x="288440" y="686427"/>
                  </a:lnTo>
                  <a:lnTo>
                    <a:pt x="261486" y="715917"/>
                  </a:lnTo>
                  <a:lnTo>
                    <a:pt x="235735" y="745849"/>
                  </a:lnTo>
                  <a:lnTo>
                    <a:pt x="211205" y="776210"/>
                  </a:lnTo>
                  <a:lnTo>
                    <a:pt x="187917" y="806989"/>
                  </a:lnTo>
                  <a:lnTo>
                    <a:pt x="165890" y="838173"/>
                  </a:lnTo>
                  <a:lnTo>
                    <a:pt x="125696" y="901714"/>
                  </a:lnTo>
                  <a:lnTo>
                    <a:pt x="90779" y="966738"/>
                  </a:lnTo>
                  <a:lnTo>
                    <a:pt x="61294" y="1033154"/>
                  </a:lnTo>
                  <a:lnTo>
                    <a:pt x="37396" y="1100868"/>
                  </a:lnTo>
                  <a:lnTo>
                    <a:pt x="19241" y="1169787"/>
                  </a:lnTo>
                  <a:lnTo>
                    <a:pt x="6985" y="1239818"/>
                  </a:lnTo>
                  <a:lnTo>
                    <a:pt x="782" y="1310868"/>
                  </a:lnTo>
                  <a:lnTo>
                    <a:pt x="0" y="1346746"/>
                  </a:lnTo>
                  <a:lnTo>
                    <a:pt x="782" y="1382623"/>
                  </a:lnTo>
                  <a:lnTo>
                    <a:pt x="6985" y="1453672"/>
                  </a:lnTo>
                  <a:lnTo>
                    <a:pt x="19241" y="1523701"/>
                  </a:lnTo>
                  <a:lnTo>
                    <a:pt x="37396" y="1592619"/>
                  </a:lnTo>
                  <a:lnTo>
                    <a:pt x="61294" y="1660332"/>
                  </a:lnTo>
                  <a:lnTo>
                    <a:pt x="90779" y="1726747"/>
                  </a:lnTo>
                  <a:lnTo>
                    <a:pt x="125696" y="1791771"/>
                  </a:lnTo>
                  <a:lnTo>
                    <a:pt x="165890" y="1855311"/>
                  </a:lnTo>
                  <a:lnTo>
                    <a:pt x="187917" y="1886495"/>
                  </a:lnTo>
                  <a:lnTo>
                    <a:pt x="211205" y="1917273"/>
                  </a:lnTo>
                  <a:lnTo>
                    <a:pt x="235735" y="1947634"/>
                  </a:lnTo>
                  <a:lnTo>
                    <a:pt x="261486" y="1977565"/>
                  </a:lnTo>
                  <a:lnTo>
                    <a:pt x="288440" y="2007056"/>
                  </a:lnTo>
                  <a:lnTo>
                    <a:pt x="316577" y="2036094"/>
                  </a:lnTo>
                  <a:lnTo>
                    <a:pt x="345878" y="2064668"/>
                  </a:lnTo>
                  <a:lnTo>
                    <a:pt x="376323" y="2092766"/>
                  </a:lnTo>
                  <a:lnTo>
                    <a:pt x="407893" y="2120377"/>
                  </a:lnTo>
                  <a:lnTo>
                    <a:pt x="440568" y="2147489"/>
                  </a:lnTo>
                  <a:lnTo>
                    <a:pt x="474329" y="2174090"/>
                  </a:lnTo>
                  <a:lnTo>
                    <a:pt x="509157" y="2200169"/>
                  </a:lnTo>
                  <a:lnTo>
                    <a:pt x="545032" y="2225713"/>
                  </a:lnTo>
                  <a:lnTo>
                    <a:pt x="581935" y="2250713"/>
                  </a:lnTo>
                  <a:lnTo>
                    <a:pt x="619846" y="2275155"/>
                  </a:lnTo>
                  <a:lnTo>
                    <a:pt x="658745" y="2299028"/>
                  </a:lnTo>
                  <a:lnTo>
                    <a:pt x="698615" y="2322321"/>
                  </a:lnTo>
                  <a:lnTo>
                    <a:pt x="739434" y="2345022"/>
                  </a:lnTo>
                  <a:lnTo>
                    <a:pt x="781183" y="2367119"/>
                  </a:lnTo>
                  <a:lnTo>
                    <a:pt x="823844" y="2388600"/>
                  </a:lnTo>
                  <a:lnTo>
                    <a:pt x="867397" y="2409455"/>
                  </a:lnTo>
                  <a:lnTo>
                    <a:pt x="911822" y="2429671"/>
                  </a:lnTo>
                  <a:lnTo>
                    <a:pt x="957099" y="2449236"/>
                  </a:lnTo>
                  <a:lnTo>
                    <a:pt x="1003210" y="2468140"/>
                  </a:lnTo>
                  <a:lnTo>
                    <a:pt x="1050135" y="2486370"/>
                  </a:lnTo>
                  <a:lnTo>
                    <a:pt x="1097855" y="2503915"/>
                  </a:lnTo>
                  <a:lnTo>
                    <a:pt x="1146349" y="2520763"/>
                  </a:lnTo>
                  <a:lnTo>
                    <a:pt x="1195600" y="2536903"/>
                  </a:lnTo>
                  <a:lnTo>
                    <a:pt x="1245586" y="2552323"/>
                  </a:lnTo>
                  <a:lnTo>
                    <a:pt x="1296290" y="2567011"/>
                  </a:lnTo>
                  <a:lnTo>
                    <a:pt x="1347690" y="2580955"/>
                  </a:lnTo>
                  <a:lnTo>
                    <a:pt x="1399769" y="2594145"/>
                  </a:lnTo>
                  <a:lnTo>
                    <a:pt x="1452506" y="2606568"/>
                  </a:lnTo>
                  <a:lnTo>
                    <a:pt x="1505883" y="2618213"/>
                  </a:lnTo>
                  <a:lnTo>
                    <a:pt x="1559879" y="2629068"/>
                  </a:lnTo>
                  <a:lnTo>
                    <a:pt x="1614475" y="2639121"/>
                  </a:lnTo>
                  <a:lnTo>
                    <a:pt x="1669652" y="2648361"/>
                  </a:lnTo>
                  <a:lnTo>
                    <a:pt x="1725391" y="2656776"/>
                  </a:lnTo>
                  <a:lnTo>
                    <a:pt x="1781671" y="2664355"/>
                  </a:lnTo>
                  <a:lnTo>
                    <a:pt x="1838474" y="2671086"/>
                  </a:lnTo>
                  <a:lnTo>
                    <a:pt x="1895780" y="2676957"/>
                  </a:lnTo>
                  <a:lnTo>
                    <a:pt x="1953570" y="2681957"/>
                  </a:lnTo>
                  <a:lnTo>
                    <a:pt x="2011824" y="2686074"/>
                  </a:lnTo>
                  <a:lnTo>
                    <a:pt x="2070523" y="2689296"/>
                  </a:lnTo>
                  <a:lnTo>
                    <a:pt x="2129647" y="2691612"/>
                  </a:lnTo>
                  <a:lnTo>
                    <a:pt x="2189177" y="2693010"/>
                  </a:lnTo>
                  <a:lnTo>
                    <a:pt x="2249093" y="2693479"/>
                  </a:lnTo>
                  <a:lnTo>
                    <a:pt x="2308300" y="2693021"/>
                  </a:lnTo>
                  <a:lnTo>
                    <a:pt x="2367129" y="2691656"/>
                  </a:lnTo>
                  <a:lnTo>
                    <a:pt x="2425563" y="2689394"/>
                  </a:lnTo>
                  <a:lnTo>
                    <a:pt x="2483582" y="2686247"/>
                  </a:lnTo>
                  <a:lnTo>
                    <a:pt x="2541167" y="2682226"/>
                  </a:lnTo>
                  <a:lnTo>
                    <a:pt x="2598301" y="2677343"/>
                  </a:lnTo>
                  <a:lnTo>
                    <a:pt x="2654963" y="2671607"/>
                  </a:lnTo>
                  <a:lnTo>
                    <a:pt x="2711136" y="2665032"/>
                  </a:lnTo>
                  <a:lnTo>
                    <a:pt x="2766801" y="2657627"/>
                  </a:lnTo>
                  <a:lnTo>
                    <a:pt x="2821938" y="2649404"/>
                  </a:lnTo>
                  <a:lnTo>
                    <a:pt x="2876529" y="2640375"/>
                  </a:lnTo>
                  <a:lnTo>
                    <a:pt x="2930556" y="2630550"/>
                  </a:lnTo>
                  <a:lnTo>
                    <a:pt x="2984000" y="2619941"/>
                  </a:lnTo>
                  <a:lnTo>
                    <a:pt x="3036841" y="2608559"/>
                  </a:lnTo>
                  <a:lnTo>
                    <a:pt x="3089062" y="2596416"/>
                  </a:lnTo>
                  <a:lnTo>
                    <a:pt x="3140643" y="2583521"/>
                  </a:lnTo>
                  <a:lnTo>
                    <a:pt x="3191566" y="2569888"/>
                  </a:lnTo>
                  <a:lnTo>
                    <a:pt x="3241812" y="2555526"/>
                  </a:lnTo>
                  <a:lnTo>
                    <a:pt x="3291361" y="2540448"/>
                  </a:lnTo>
                  <a:lnTo>
                    <a:pt x="3340197" y="2524664"/>
                  </a:lnTo>
                  <a:lnTo>
                    <a:pt x="3388299" y="2508185"/>
                  </a:lnTo>
                  <a:lnTo>
                    <a:pt x="3435649" y="2491023"/>
                  </a:lnTo>
                  <a:lnTo>
                    <a:pt x="3482228" y="2473190"/>
                  </a:lnTo>
                  <a:lnTo>
                    <a:pt x="3528018" y="2454695"/>
                  </a:lnTo>
                  <a:lnTo>
                    <a:pt x="3572999" y="2435551"/>
                  </a:lnTo>
                  <a:lnTo>
                    <a:pt x="3617153" y="2415769"/>
                  </a:lnTo>
                  <a:lnTo>
                    <a:pt x="3660462" y="2395360"/>
                  </a:lnTo>
                  <a:lnTo>
                    <a:pt x="3702906" y="2374335"/>
                  </a:lnTo>
                  <a:lnTo>
                    <a:pt x="3744467" y="2352705"/>
                  </a:lnTo>
                  <a:lnTo>
                    <a:pt x="3785125" y="2330482"/>
                  </a:lnTo>
                  <a:lnTo>
                    <a:pt x="3824863" y="2307677"/>
                  </a:lnTo>
                  <a:lnTo>
                    <a:pt x="3863662" y="2284300"/>
                  </a:lnTo>
                  <a:lnTo>
                    <a:pt x="3901502" y="2260364"/>
                  </a:lnTo>
                  <a:lnTo>
                    <a:pt x="3938365" y="2235880"/>
                  </a:lnTo>
                  <a:lnTo>
                    <a:pt x="3974233" y="2210858"/>
                  </a:lnTo>
                  <a:lnTo>
                    <a:pt x="4009086" y="2185311"/>
                  </a:lnTo>
                  <a:lnTo>
                    <a:pt x="4042906" y="2159248"/>
                  </a:lnTo>
                  <a:lnTo>
                    <a:pt x="4075674" y="2132682"/>
                  </a:lnTo>
                  <a:lnTo>
                    <a:pt x="4107371" y="2105624"/>
                  </a:lnTo>
                  <a:lnTo>
                    <a:pt x="4137979" y="2078084"/>
                  </a:lnTo>
                  <a:lnTo>
                    <a:pt x="4167479" y="2050075"/>
                  </a:lnTo>
                  <a:lnTo>
                    <a:pt x="4195851" y="2021607"/>
                  </a:lnTo>
                  <a:lnTo>
                    <a:pt x="4223078" y="1992691"/>
                  </a:lnTo>
                  <a:lnTo>
                    <a:pt x="4249141" y="1963339"/>
                  </a:lnTo>
                  <a:lnTo>
                    <a:pt x="4274020" y="1933563"/>
                  </a:lnTo>
                  <a:lnTo>
                    <a:pt x="4297697" y="1903372"/>
                  </a:lnTo>
                  <a:lnTo>
                    <a:pt x="4341372" y="1841794"/>
                  </a:lnTo>
                  <a:lnTo>
                    <a:pt x="4380013" y="1778696"/>
                  </a:lnTo>
                  <a:lnTo>
                    <a:pt x="4397400" y="1746605"/>
                  </a:lnTo>
                  <a:lnTo>
                    <a:pt x="4493762" y="1751160"/>
                  </a:lnTo>
                  <a:lnTo>
                    <a:pt x="4693191" y="1785426"/>
                  </a:lnTo>
                  <a:lnTo>
                    <a:pt x="4890203" y="1824354"/>
                  </a:lnTo>
                  <a:lnTo>
                    <a:pt x="4979314" y="1842897"/>
                  </a:lnTo>
                  <a:lnTo>
                    <a:pt x="4672791" y="1719047"/>
                  </a:lnTo>
                  <a:lnTo>
                    <a:pt x="4516093" y="1653300"/>
                  </a:lnTo>
                  <a:lnTo>
                    <a:pt x="4460147" y="1623635"/>
                  </a:lnTo>
                  <a:lnTo>
                    <a:pt x="4455883" y="1608035"/>
                  </a:lnTo>
                  <a:lnTo>
                    <a:pt x="4470944" y="1556983"/>
                  </a:lnTo>
                  <a:lnTo>
                    <a:pt x="4482768" y="1505290"/>
                  </a:lnTo>
                  <a:lnTo>
                    <a:pt x="4491292" y="1452993"/>
                  </a:lnTo>
                  <a:lnTo>
                    <a:pt x="4496453" y="1400133"/>
                  </a:lnTo>
                  <a:lnTo>
                    <a:pt x="4498187" y="1346746"/>
                  </a:lnTo>
                  <a:lnTo>
                    <a:pt x="4497404" y="1310868"/>
                  </a:lnTo>
                  <a:lnTo>
                    <a:pt x="4491202" y="1239818"/>
                  </a:lnTo>
                  <a:lnTo>
                    <a:pt x="4478945" y="1169787"/>
                  </a:lnTo>
                  <a:lnTo>
                    <a:pt x="4460790" y="1100868"/>
                  </a:lnTo>
                  <a:lnTo>
                    <a:pt x="4436893" y="1033154"/>
                  </a:lnTo>
                  <a:lnTo>
                    <a:pt x="4407407" y="966738"/>
                  </a:lnTo>
                  <a:lnTo>
                    <a:pt x="4372490" y="901714"/>
                  </a:lnTo>
                  <a:lnTo>
                    <a:pt x="4332296" y="838173"/>
                  </a:lnTo>
                  <a:lnTo>
                    <a:pt x="4310269" y="806989"/>
                  </a:lnTo>
                  <a:lnTo>
                    <a:pt x="4286981" y="776210"/>
                  </a:lnTo>
                  <a:lnTo>
                    <a:pt x="4262452" y="745849"/>
                  </a:lnTo>
                  <a:lnTo>
                    <a:pt x="4236701" y="715917"/>
                  </a:lnTo>
                  <a:lnTo>
                    <a:pt x="4209747" y="686427"/>
                  </a:lnTo>
                  <a:lnTo>
                    <a:pt x="4181610" y="657388"/>
                  </a:lnTo>
                  <a:lnTo>
                    <a:pt x="4152309" y="628814"/>
                  </a:lnTo>
                  <a:lnTo>
                    <a:pt x="4121864" y="600716"/>
                  </a:lnTo>
                  <a:lnTo>
                    <a:pt x="4090294" y="573105"/>
                  </a:lnTo>
                  <a:lnTo>
                    <a:pt x="4057619" y="545993"/>
                  </a:lnTo>
                  <a:lnTo>
                    <a:pt x="4023857" y="519391"/>
                  </a:lnTo>
                  <a:lnTo>
                    <a:pt x="3989030" y="493312"/>
                  </a:lnTo>
                  <a:lnTo>
                    <a:pt x="3953155" y="467767"/>
                  </a:lnTo>
                  <a:lnTo>
                    <a:pt x="3916252" y="442768"/>
                  </a:lnTo>
                  <a:lnTo>
                    <a:pt x="3878341" y="418325"/>
                  </a:lnTo>
                  <a:lnTo>
                    <a:pt x="3839441" y="394452"/>
                  </a:lnTo>
                  <a:lnTo>
                    <a:pt x="3799572" y="371159"/>
                  </a:lnTo>
                  <a:lnTo>
                    <a:pt x="3758753" y="348458"/>
                  </a:lnTo>
                  <a:lnTo>
                    <a:pt x="3717003" y="326361"/>
                  </a:lnTo>
                  <a:lnTo>
                    <a:pt x="3674342" y="304879"/>
                  </a:lnTo>
                  <a:lnTo>
                    <a:pt x="3630790" y="284025"/>
                  </a:lnTo>
                  <a:lnTo>
                    <a:pt x="3586365" y="263809"/>
                  </a:lnTo>
                  <a:lnTo>
                    <a:pt x="3541087" y="244243"/>
                  </a:lnTo>
                  <a:lnTo>
                    <a:pt x="3494976" y="225339"/>
                  </a:lnTo>
                  <a:lnTo>
                    <a:pt x="3448051" y="207109"/>
                  </a:lnTo>
                  <a:lnTo>
                    <a:pt x="3400332" y="189564"/>
                  </a:lnTo>
                  <a:lnTo>
                    <a:pt x="3351837" y="172715"/>
                  </a:lnTo>
                  <a:lnTo>
                    <a:pt x="3302587" y="156576"/>
                  </a:lnTo>
                  <a:lnTo>
                    <a:pt x="3252600" y="141156"/>
                  </a:lnTo>
                  <a:lnTo>
                    <a:pt x="3201897" y="126468"/>
                  </a:lnTo>
                  <a:lnTo>
                    <a:pt x="3150496" y="112523"/>
                  </a:lnTo>
                  <a:lnTo>
                    <a:pt x="3098418" y="99334"/>
                  </a:lnTo>
                  <a:lnTo>
                    <a:pt x="3045680" y="86911"/>
                  </a:lnTo>
                  <a:lnTo>
                    <a:pt x="2992304" y="75266"/>
                  </a:lnTo>
                  <a:lnTo>
                    <a:pt x="2938308" y="64411"/>
                  </a:lnTo>
                  <a:lnTo>
                    <a:pt x="2883712" y="54358"/>
                  </a:lnTo>
                  <a:lnTo>
                    <a:pt x="2828534" y="45118"/>
                  </a:lnTo>
                  <a:lnTo>
                    <a:pt x="2772796" y="36702"/>
                  </a:lnTo>
                  <a:lnTo>
                    <a:pt x="2716516" y="29123"/>
                  </a:lnTo>
                  <a:lnTo>
                    <a:pt x="2659713" y="22392"/>
                  </a:lnTo>
                  <a:lnTo>
                    <a:pt x="2602406" y="16521"/>
                  </a:lnTo>
                  <a:lnTo>
                    <a:pt x="2544617" y="11521"/>
                  </a:lnTo>
                  <a:lnTo>
                    <a:pt x="2486363" y="7405"/>
                  </a:lnTo>
                  <a:lnTo>
                    <a:pt x="2427664" y="4182"/>
                  </a:lnTo>
                  <a:lnTo>
                    <a:pt x="2368540" y="1866"/>
                  </a:lnTo>
                  <a:lnTo>
                    <a:pt x="2309010" y="468"/>
                  </a:lnTo>
                  <a:lnTo>
                    <a:pt x="2249093" y="0"/>
                  </a:lnTo>
                  <a:close/>
                </a:path>
              </a:pathLst>
            </a:custGeom>
            <a:solidFill>
              <a:srgbClr val="D7EFF2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46121" y="1042813"/>
              <a:ext cx="5566410" cy="2693670"/>
            </a:xfrm>
            <a:custGeom>
              <a:avLst/>
              <a:gdLst/>
              <a:ahLst/>
              <a:cxnLst/>
              <a:rect l="l" t="t" r="r" b="b"/>
              <a:pathLst>
                <a:path w="5566410" h="2693670">
                  <a:moveTo>
                    <a:pt x="2514117" y="0"/>
                  </a:moveTo>
                  <a:lnTo>
                    <a:pt x="2452123" y="401"/>
                  </a:lnTo>
                  <a:lnTo>
                    <a:pt x="2390498" y="1599"/>
                  </a:lnTo>
                  <a:lnTo>
                    <a:pt x="2329259" y="3585"/>
                  </a:lnTo>
                  <a:lnTo>
                    <a:pt x="2268422" y="6348"/>
                  </a:lnTo>
                  <a:lnTo>
                    <a:pt x="2208006" y="9881"/>
                  </a:lnTo>
                  <a:lnTo>
                    <a:pt x="2148028" y="14174"/>
                  </a:lnTo>
                  <a:lnTo>
                    <a:pt x="2088504" y="19217"/>
                  </a:lnTo>
                  <a:lnTo>
                    <a:pt x="2029452" y="25002"/>
                  </a:lnTo>
                  <a:lnTo>
                    <a:pt x="1970889" y="31519"/>
                  </a:lnTo>
                  <a:lnTo>
                    <a:pt x="1912832" y="38759"/>
                  </a:lnTo>
                  <a:lnTo>
                    <a:pt x="1855299" y="46712"/>
                  </a:lnTo>
                  <a:lnTo>
                    <a:pt x="1798307" y="55370"/>
                  </a:lnTo>
                  <a:lnTo>
                    <a:pt x="1741872" y="64723"/>
                  </a:lnTo>
                  <a:lnTo>
                    <a:pt x="1686013" y="74763"/>
                  </a:lnTo>
                  <a:lnTo>
                    <a:pt x="1630746" y="85479"/>
                  </a:lnTo>
                  <a:lnTo>
                    <a:pt x="1576088" y="96863"/>
                  </a:lnTo>
                  <a:lnTo>
                    <a:pt x="1522058" y="108905"/>
                  </a:lnTo>
                  <a:lnTo>
                    <a:pt x="1468671" y="121597"/>
                  </a:lnTo>
                  <a:lnTo>
                    <a:pt x="1415946" y="134928"/>
                  </a:lnTo>
                  <a:lnTo>
                    <a:pt x="1363899" y="148890"/>
                  </a:lnTo>
                  <a:lnTo>
                    <a:pt x="1312547" y="163474"/>
                  </a:lnTo>
                  <a:lnTo>
                    <a:pt x="1261908" y="178670"/>
                  </a:lnTo>
                  <a:lnTo>
                    <a:pt x="1212000" y="194469"/>
                  </a:lnTo>
                  <a:lnTo>
                    <a:pt x="1162838" y="210862"/>
                  </a:lnTo>
                  <a:lnTo>
                    <a:pt x="1114442" y="227840"/>
                  </a:lnTo>
                  <a:lnTo>
                    <a:pt x="1066826" y="245393"/>
                  </a:lnTo>
                  <a:lnTo>
                    <a:pt x="1020010" y="263512"/>
                  </a:lnTo>
                  <a:lnTo>
                    <a:pt x="974010" y="282188"/>
                  </a:lnTo>
                  <a:lnTo>
                    <a:pt x="928843" y="301412"/>
                  </a:lnTo>
                  <a:lnTo>
                    <a:pt x="884526" y="321175"/>
                  </a:lnTo>
                  <a:lnTo>
                    <a:pt x="841077" y="341467"/>
                  </a:lnTo>
                  <a:lnTo>
                    <a:pt x="798513" y="362279"/>
                  </a:lnTo>
                  <a:lnTo>
                    <a:pt x="756852" y="383602"/>
                  </a:lnTo>
                  <a:lnTo>
                    <a:pt x="716109" y="405426"/>
                  </a:lnTo>
                  <a:lnTo>
                    <a:pt x="676303" y="427744"/>
                  </a:lnTo>
                  <a:lnTo>
                    <a:pt x="637451" y="450544"/>
                  </a:lnTo>
                  <a:lnTo>
                    <a:pt x="599570" y="473818"/>
                  </a:lnTo>
                  <a:lnTo>
                    <a:pt x="562677" y="497558"/>
                  </a:lnTo>
                  <a:lnTo>
                    <a:pt x="526790" y="521752"/>
                  </a:lnTo>
                  <a:lnTo>
                    <a:pt x="491925" y="546393"/>
                  </a:lnTo>
                  <a:lnTo>
                    <a:pt x="458100" y="571472"/>
                  </a:lnTo>
                  <a:lnTo>
                    <a:pt x="425332" y="596978"/>
                  </a:lnTo>
                  <a:lnTo>
                    <a:pt x="393638" y="622903"/>
                  </a:lnTo>
                  <a:lnTo>
                    <a:pt x="363035" y="649237"/>
                  </a:lnTo>
                  <a:lnTo>
                    <a:pt x="333541" y="675972"/>
                  </a:lnTo>
                  <a:lnTo>
                    <a:pt x="305174" y="703098"/>
                  </a:lnTo>
                  <a:lnTo>
                    <a:pt x="277949" y="730606"/>
                  </a:lnTo>
                  <a:lnTo>
                    <a:pt x="251884" y="758486"/>
                  </a:lnTo>
                  <a:lnTo>
                    <a:pt x="203305" y="815327"/>
                  </a:lnTo>
                  <a:lnTo>
                    <a:pt x="159573" y="873548"/>
                  </a:lnTo>
                  <a:lnTo>
                    <a:pt x="120826" y="933076"/>
                  </a:lnTo>
                  <a:lnTo>
                    <a:pt x="87203" y="993835"/>
                  </a:lnTo>
                  <a:lnTo>
                    <a:pt x="58840" y="1055754"/>
                  </a:lnTo>
                  <a:lnTo>
                    <a:pt x="35875" y="1118757"/>
                  </a:lnTo>
                  <a:lnTo>
                    <a:pt x="18447" y="1182771"/>
                  </a:lnTo>
                  <a:lnTo>
                    <a:pt x="6692" y="1247722"/>
                  </a:lnTo>
                  <a:lnTo>
                    <a:pt x="749" y="1313537"/>
                  </a:lnTo>
                  <a:lnTo>
                    <a:pt x="0" y="1346746"/>
                  </a:lnTo>
                  <a:lnTo>
                    <a:pt x="749" y="1379953"/>
                  </a:lnTo>
                  <a:lnTo>
                    <a:pt x="6692" y="1445767"/>
                  </a:lnTo>
                  <a:lnTo>
                    <a:pt x="18447" y="1510718"/>
                  </a:lnTo>
                  <a:lnTo>
                    <a:pt x="35875" y="1574731"/>
                  </a:lnTo>
                  <a:lnTo>
                    <a:pt x="58840" y="1637733"/>
                  </a:lnTo>
                  <a:lnTo>
                    <a:pt x="87203" y="1699651"/>
                  </a:lnTo>
                  <a:lnTo>
                    <a:pt x="120826" y="1760409"/>
                  </a:lnTo>
                  <a:lnTo>
                    <a:pt x="159573" y="1819936"/>
                  </a:lnTo>
                  <a:lnTo>
                    <a:pt x="203305" y="1878157"/>
                  </a:lnTo>
                  <a:lnTo>
                    <a:pt x="251884" y="1934997"/>
                  </a:lnTo>
                  <a:lnTo>
                    <a:pt x="277949" y="1962877"/>
                  </a:lnTo>
                  <a:lnTo>
                    <a:pt x="305174" y="1990385"/>
                  </a:lnTo>
                  <a:lnTo>
                    <a:pt x="333541" y="2017510"/>
                  </a:lnTo>
                  <a:lnTo>
                    <a:pt x="363035" y="2044245"/>
                  </a:lnTo>
                  <a:lnTo>
                    <a:pt x="393638" y="2070579"/>
                  </a:lnTo>
                  <a:lnTo>
                    <a:pt x="425332" y="2096504"/>
                  </a:lnTo>
                  <a:lnTo>
                    <a:pt x="458100" y="2122010"/>
                  </a:lnTo>
                  <a:lnTo>
                    <a:pt x="491925" y="2147088"/>
                  </a:lnTo>
                  <a:lnTo>
                    <a:pt x="526790" y="2171729"/>
                  </a:lnTo>
                  <a:lnTo>
                    <a:pt x="562677" y="2195923"/>
                  </a:lnTo>
                  <a:lnTo>
                    <a:pt x="599570" y="2219662"/>
                  </a:lnTo>
                  <a:lnTo>
                    <a:pt x="637451" y="2242937"/>
                  </a:lnTo>
                  <a:lnTo>
                    <a:pt x="676303" y="2265737"/>
                  </a:lnTo>
                  <a:lnTo>
                    <a:pt x="716109" y="2288054"/>
                  </a:lnTo>
                  <a:lnTo>
                    <a:pt x="756852" y="2309878"/>
                  </a:lnTo>
                  <a:lnTo>
                    <a:pt x="798513" y="2331201"/>
                  </a:lnTo>
                  <a:lnTo>
                    <a:pt x="841077" y="2352013"/>
                  </a:lnTo>
                  <a:lnTo>
                    <a:pt x="884526" y="2372305"/>
                  </a:lnTo>
                  <a:lnTo>
                    <a:pt x="928843" y="2392067"/>
                  </a:lnTo>
                  <a:lnTo>
                    <a:pt x="974010" y="2411291"/>
                  </a:lnTo>
                  <a:lnTo>
                    <a:pt x="1020010" y="2429967"/>
                  </a:lnTo>
                  <a:lnTo>
                    <a:pt x="1066826" y="2448087"/>
                  </a:lnTo>
                  <a:lnTo>
                    <a:pt x="1114442" y="2465640"/>
                  </a:lnTo>
                  <a:lnTo>
                    <a:pt x="1162838" y="2482617"/>
                  </a:lnTo>
                  <a:lnTo>
                    <a:pt x="1212000" y="2499010"/>
                  </a:lnTo>
                  <a:lnTo>
                    <a:pt x="1261908" y="2514809"/>
                  </a:lnTo>
                  <a:lnTo>
                    <a:pt x="1312547" y="2530005"/>
                  </a:lnTo>
                  <a:lnTo>
                    <a:pt x="1363899" y="2544589"/>
                  </a:lnTo>
                  <a:lnTo>
                    <a:pt x="1415946" y="2558551"/>
                  </a:lnTo>
                  <a:lnTo>
                    <a:pt x="1468671" y="2571882"/>
                  </a:lnTo>
                  <a:lnTo>
                    <a:pt x="1522058" y="2584574"/>
                  </a:lnTo>
                  <a:lnTo>
                    <a:pt x="1576088" y="2596616"/>
                  </a:lnTo>
                  <a:lnTo>
                    <a:pt x="1630746" y="2608000"/>
                  </a:lnTo>
                  <a:lnTo>
                    <a:pt x="1686013" y="2618716"/>
                  </a:lnTo>
                  <a:lnTo>
                    <a:pt x="1741872" y="2628755"/>
                  </a:lnTo>
                  <a:lnTo>
                    <a:pt x="1798307" y="2638108"/>
                  </a:lnTo>
                  <a:lnTo>
                    <a:pt x="1855299" y="2646766"/>
                  </a:lnTo>
                  <a:lnTo>
                    <a:pt x="1912832" y="2654720"/>
                  </a:lnTo>
                  <a:lnTo>
                    <a:pt x="1970889" y="2661960"/>
                  </a:lnTo>
                  <a:lnTo>
                    <a:pt x="2029452" y="2668476"/>
                  </a:lnTo>
                  <a:lnTo>
                    <a:pt x="2088504" y="2674261"/>
                  </a:lnTo>
                  <a:lnTo>
                    <a:pt x="2148028" y="2679304"/>
                  </a:lnTo>
                  <a:lnTo>
                    <a:pt x="2208006" y="2683597"/>
                  </a:lnTo>
                  <a:lnTo>
                    <a:pt x="2268422" y="2687130"/>
                  </a:lnTo>
                  <a:lnTo>
                    <a:pt x="2329259" y="2689894"/>
                  </a:lnTo>
                  <a:lnTo>
                    <a:pt x="2390498" y="2691879"/>
                  </a:lnTo>
                  <a:lnTo>
                    <a:pt x="2452123" y="2693078"/>
                  </a:lnTo>
                  <a:lnTo>
                    <a:pt x="2514117" y="2693479"/>
                  </a:lnTo>
                  <a:lnTo>
                    <a:pt x="2575501" y="2693085"/>
                  </a:lnTo>
                  <a:lnTo>
                    <a:pt x="2636524" y="2691911"/>
                  </a:lnTo>
                  <a:lnTo>
                    <a:pt x="2697169" y="2689964"/>
                  </a:lnTo>
                  <a:lnTo>
                    <a:pt x="2757420" y="2687254"/>
                  </a:lnTo>
                  <a:lnTo>
                    <a:pt x="2817259" y="2683789"/>
                  </a:lnTo>
                  <a:lnTo>
                    <a:pt x="2876670" y="2679579"/>
                  </a:lnTo>
                  <a:lnTo>
                    <a:pt x="2935636" y="2674633"/>
                  </a:lnTo>
                  <a:lnTo>
                    <a:pt x="2994141" y="2668959"/>
                  </a:lnTo>
                  <a:lnTo>
                    <a:pt x="3052168" y="2662567"/>
                  </a:lnTo>
                  <a:lnTo>
                    <a:pt x="3109700" y="2655465"/>
                  </a:lnTo>
                  <a:lnTo>
                    <a:pt x="3166720" y="2647663"/>
                  </a:lnTo>
                  <a:lnTo>
                    <a:pt x="3223212" y="2639168"/>
                  </a:lnTo>
                  <a:lnTo>
                    <a:pt x="3279159" y="2629992"/>
                  </a:lnTo>
                  <a:lnTo>
                    <a:pt x="3334544" y="2620141"/>
                  </a:lnTo>
                  <a:lnTo>
                    <a:pt x="3389351" y="2609626"/>
                  </a:lnTo>
                  <a:lnTo>
                    <a:pt x="3443563" y="2598454"/>
                  </a:lnTo>
                  <a:lnTo>
                    <a:pt x="3497163" y="2586636"/>
                  </a:lnTo>
                  <a:lnTo>
                    <a:pt x="3550135" y="2574180"/>
                  </a:lnTo>
                  <a:lnTo>
                    <a:pt x="3602461" y="2561095"/>
                  </a:lnTo>
                  <a:lnTo>
                    <a:pt x="3654126" y="2547390"/>
                  </a:lnTo>
                  <a:lnTo>
                    <a:pt x="3705112" y="2533073"/>
                  </a:lnTo>
                  <a:lnTo>
                    <a:pt x="3755402" y="2518155"/>
                  </a:lnTo>
                  <a:lnTo>
                    <a:pt x="3804981" y="2502643"/>
                  </a:lnTo>
                  <a:lnTo>
                    <a:pt x="3853830" y="2486547"/>
                  </a:lnTo>
                  <a:lnTo>
                    <a:pt x="3901934" y="2469876"/>
                  </a:lnTo>
                  <a:lnTo>
                    <a:pt x="3949277" y="2452638"/>
                  </a:lnTo>
                  <a:lnTo>
                    <a:pt x="3995840" y="2434843"/>
                  </a:lnTo>
                  <a:lnTo>
                    <a:pt x="4041607" y="2416499"/>
                  </a:lnTo>
                  <a:lnTo>
                    <a:pt x="4086563" y="2397616"/>
                  </a:lnTo>
                  <a:lnTo>
                    <a:pt x="4130689" y="2378203"/>
                  </a:lnTo>
                  <a:lnTo>
                    <a:pt x="4173970" y="2358267"/>
                  </a:lnTo>
                  <a:lnTo>
                    <a:pt x="4216388" y="2337819"/>
                  </a:lnTo>
                  <a:lnTo>
                    <a:pt x="4257927" y="2316868"/>
                  </a:lnTo>
                  <a:lnTo>
                    <a:pt x="4298570" y="2295421"/>
                  </a:lnTo>
                  <a:lnTo>
                    <a:pt x="4338301" y="2273489"/>
                  </a:lnTo>
                  <a:lnTo>
                    <a:pt x="4377103" y="2251080"/>
                  </a:lnTo>
                  <a:lnTo>
                    <a:pt x="4414958" y="2228203"/>
                  </a:lnTo>
                  <a:lnTo>
                    <a:pt x="4451851" y="2204867"/>
                  </a:lnTo>
                  <a:lnTo>
                    <a:pt x="4487765" y="2181081"/>
                  </a:lnTo>
                  <a:lnTo>
                    <a:pt x="4522683" y="2156854"/>
                  </a:lnTo>
                  <a:lnTo>
                    <a:pt x="4556588" y="2132195"/>
                  </a:lnTo>
                  <a:lnTo>
                    <a:pt x="4589463" y="2107112"/>
                  </a:lnTo>
                  <a:lnTo>
                    <a:pt x="4621292" y="2081616"/>
                  </a:lnTo>
                  <a:lnTo>
                    <a:pt x="4652058" y="2055714"/>
                  </a:lnTo>
                  <a:lnTo>
                    <a:pt x="4681745" y="2029416"/>
                  </a:lnTo>
                  <a:lnTo>
                    <a:pt x="4710336" y="2002730"/>
                  </a:lnTo>
                  <a:lnTo>
                    <a:pt x="4737813" y="1975666"/>
                  </a:lnTo>
                  <a:lnTo>
                    <a:pt x="4789362" y="1920439"/>
                  </a:lnTo>
                  <a:lnTo>
                    <a:pt x="4836259" y="1863805"/>
                  </a:lnTo>
                  <a:lnTo>
                    <a:pt x="4878369" y="1805837"/>
                  </a:lnTo>
                  <a:lnTo>
                    <a:pt x="4915560" y="1746605"/>
                  </a:lnTo>
                  <a:lnTo>
                    <a:pt x="5023286" y="1751160"/>
                  </a:lnTo>
                  <a:lnTo>
                    <a:pt x="5246217" y="1785426"/>
                  </a:lnTo>
                  <a:lnTo>
                    <a:pt x="5466443" y="1824354"/>
                  </a:lnTo>
                  <a:lnTo>
                    <a:pt x="5566054" y="1842897"/>
                  </a:lnTo>
                  <a:lnTo>
                    <a:pt x="5223413" y="1719047"/>
                  </a:lnTo>
                  <a:lnTo>
                    <a:pt x="5048251" y="1653300"/>
                  </a:lnTo>
                  <a:lnTo>
                    <a:pt x="4985715" y="1623635"/>
                  </a:lnTo>
                  <a:lnTo>
                    <a:pt x="4980952" y="1608035"/>
                  </a:lnTo>
                  <a:lnTo>
                    <a:pt x="4997784" y="1556983"/>
                  </a:lnTo>
                  <a:lnTo>
                    <a:pt x="5010999" y="1505290"/>
                  </a:lnTo>
                  <a:lnTo>
                    <a:pt x="5020527" y="1452993"/>
                  </a:lnTo>
                  <a:lnTo>
                    <a:pt x="5026295" y="1400133"/>
                  </a:lnTo>
                  <a:lnTo>
                    <a:pt x="5028234" y="1346746"/>
                  </a:lnTo>
                  <a:lnTo>
                    <a:pt x="5027485" y="1313537"/>
                  </a:lnTo>
                  <a:lnTo>
                    <a:pt x="5021542" y="1247722"/>
                  </a:lnTo>
                  <a:lnTo>
                    <a:pt x="5009787" y="1182771"/>
                  </a:lnTo>
                  <a:lnTo>
                    <a:pt x="4992358" y="1118757"/>
                  </a:lnTo>
                  <a:lnTo>
                    <a:pt x="4969394" y="1055754"/>
                  </a:lnTo>
                  <a:lnTo>
                    <a:pt x="4941031" y="993835"/>
                  </a:lnTo>
                  <a:lnTo>
                    <a:pt x="4907408" y="933076"/>
                  </a:lnTo>
                  <a:lnTo>
                    <a:pt x="4868661" y="873548"/>
                  </a:lnTo>
                  <a:lnTo>
                    <a:pt x="4824929" y="815327"/>
                  </a:lnTo>
                  <a:lnTo>
                    <a:pt x="4776350" y="758486"/>
                  </a:lnTo>
                  <a:lnTo>
                    <a:pt x="4750285" y="730606"/>
                  </a:lnTo>
                  <a:lnTo>
                    <a:pt x="4723060" y="703098"/>
                  </a:lnTo>
                  <a:lnTo>
                    <a:pt x="4694692" y="675972"/>
                  </a:lnTo>
                  <a:lnTo>
                    <a:pt x="4665199" y="649237"/>
                  </a:lnTo>
                  <a:lnTo>
                    <a:pt x="4634596" y="622903"/>
                  </a:lnTo>
                  <a:lnTo>
                    <a:pt x="4602902" y="596978"/>
                  </a:lnTo>
                  <a:lnTo>
                    <a:pt x="4570134" y="571472"/>
                  </a:lnTo>
                  <a:lnTo>
                    <a:pt x="4536309" y="546393"/>
                  </a:lnTo>
                  <a:lnTo>
                    <a:pt x="4501444" y="521752"/>
                  </a:lnTo>
                  <a:lnTo>
                    <a:pt x="4465556" y="497558"/>
                  </a:lnTo>
                  <a:lnTo>
                    <a:pt x="4428664" y="473818"/>
                  </a:lnTo>
                  <a:lnTo>
                    <a:pt x="4390782" y="450544"/>
                  </a:lnTo>
                  <a:lnTo>
                    <a:pt x="4351930" y="427744"/>
                  </a:lnTo>
                  <a:lnTo>
                    <a:pt x="4312124" y="405426"/>
                  </a:lnTo>
                  <a:lnTo>
                    <a:pt x="4271382" y="383602"/>
                  </a:lnTo>
                  <a:lnTo>
                    <a:pt x="4229720" y="362279"/>
                  </a:lnTo>
                  <a:lnTo>
                    <a:pt x="4187156" y="341467"/>
                  </a:lnTo>
                  <a:lnTo>
                    <a:pt x="4143708" y="321175"/>
                  </a:lnTo>
                  <a:lnTo>
                    <a:pt x="4099391" y="301412"/>
                  </a:lnTo>
                  <a:lnTo>
                    <a:pt x="4054224" y="282188"/>
                  </a:lnTo>
                  <a:lnTo>
                    <a:pt x="4008224" y="263512"/>
                  </a:lnTo>
                  <a:lnTo>
                    <a:pt x="3961407" y="245393"/>
                  </a:lnTo>
                  <a:lnTo>
                    <a:pt x="3913792" y="227840"/>
                  </a:lnTo>
                  <a:lnTo>
                    <a:pt x="3865395" y="210862"/>
                  </a:lnTo>
                  <a:lnTo>
                    <a:pt x="3816234" y="194469"/>
                  </a:lnTo>
                  <a:lnTo>
                    <a:pt x="3766325" y="178670"/>
                  </a:lnTo>
                  <a:lnTo>
                    <a:pt x="3715687" y="163474"/>
                  </a:lnTo>
                  <a:lnTo>
                    <a:pt x="3664335" y="148890"/>
                  </a:lnTo>
                  <a:lnTo>
                    <a:pt x="3612288" y="134928"/>
                  </a:lnTo>
                  <a:lnTo>
                    <a:pt x="3559563" y="121597"/>
                  </a:lnTo>
                  <a:lnTo>
                    <a:pt x="3506176" y="108905"/>
                  </a:lnTo>
                  <a:lnTo>
                    <a:pt x="3452145" y="96863"/>
                  </a:lnTo>
                  <a:lnTo>
                    <a:pt x="3397488" y="85479"/>
                  </a:lnTo>
                  <a:lnTo>
                    <a:pt x="3342221" y="74763"/>
                  </a:lnTo>
                  <a:lnTo>
                    <a:pt x="3286362" y="64723"/>
                  </a:lnTo>
                  <a:lnTo>
                    <a:pt x="3229927" y="55370"/>
                  </a:lnTo>
                  <a:lnTo>
                    <a:pt x="3172935" y="46712"/>
                  </a:lnTo>
                  <a:lnTo>
                    <a:pt x="3115402" y="38759"/>
                  </a:lnTo>
                  <a:lnTo>
                    <a:pt x="3057345" y="31519"/>
                  </a:lnTo>
                  <a:lnTo>
                    <a:pt x="2998782" y="25002"/>
                  </a:lnTo>
                  <a:lnTo>
                    <a:pt x="2939730" y="19217"/>
                  </a:lnTo>
                  <a:lnTo>
                    <a:pt x="2880206" y="14174"/>
                  </a:lnTo>
                  <a:lnTo>
                    <a:pt x="2820228" y="9881"/>
                  </a:lnTo>
                  <a:lnTo>
                    <a:pt x="2759812" y="6348"/>
                  </a:lnTo>
                  <a:lnTo>
                    <a:pt x="2698975" y="3585"/>
                  </a:lnTo>
                  <a:lnTo>
                    <a:pt x="2637736" y="1599"/>
                  </a:lnTo>
                  <a:lnTo>
                    <a:pt x="2576111" y="401"/>
                  </a:lnTo>
                  <a:lnTo>
                    <a:pt x="2514117" y="0"/>
                  </a:lnTo>
                  <a:close/>
                </a:path>
              </a:pathLst>
            </a:custGeom>
            <a:solidFill>
              <a:srgbClr val="C0E6EB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0074" y="891844"/>
              <a:ext cx="3791927" cy="666816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805606" y="1521268"/>
            <a:ext cx="3999229" cy="3886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323850" indent="-635" algn="ctr">
              <a:lnSpc>
                <a:spcPct val="100000"/>
              </a:lnSpc>
              <a:spcBef>
                <a:spcPts val="100"/>
              </a:spcBef>
            </a:pPr>
            <a:r>
              <a:rPr sz="3000" spc="-15" dirty="0">
                <a:solidFill>
                  <a:srgbClr val="25408F"/>
                </a:solidFill>
                <a:latin typeface="Gill Sans MT"/>
                <a:cs typeface="Gill Sans MT"/>
              </a:rPr>
              <a:t>When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50" dirty="0">
                <a:solidFill>
                  <a:srgbClr val="25408F"/>
                </a:solidFill>
                <a:latin typeface="Gill Sans MT"/>
                <a:cs typeface="Gill Sans MT"/>
              </a:rPr>
              <a:t>the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40" dirty="0">
                <a:solidFill>
                  <a:srgbClr val="25408F"/>
                </a:solidFill>
                <a:latin typeface="Gill Sans MT"/>
                <a:cs typeface="Gill Sans MT"/>
              </a:rPr>
              <a:t>dentist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70" dirty="0">
                <a:solidFill>
                  <a:srgbClr val="25408F"/>
                </a:solidFill>
                <a:latin typeface="Gill Sans MT"/>
                <a:cs typeface="Gill Sans MT"/>
              </a:rPr>
              <a:t>has  </a:t>
            </a:r>
            <a:r>
              <a:rPr sz="3000" spc="80" dirty="0">
                <a:solidFill>
                  <a:srgbClr val="25408F"/>
                </a:solidFill>
                <a:latin typeface="Gill Sans MT"/>
                <a:cs typeface="Gill Sans MT"/>
              </a:rPr>
              <a:t>c</a:t>
            </a:r>
            <a:r>
              <a:rPr sz="3000" spc="125" dirty="0">
                <a:solidFill>
                  <a:srgbClr val="25408F"/>
                </a:solidFill>
                <a:latin typeface="Gill Sans MT"/>
                <a:cs typeface="Gill Sans MT"/>
              </a:rPr>
              <a:t>oun</a:t>
            </a:r>
            <a:r>
              <a:rPr sz="3000" spc="-1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000" spc="145" dirty="0">
                <a:solidFill>
                  <a:srgbClr val="25408F"/>
                </a:solidFill>
                <a:latin typeface="Gill Sans MT"/>
                <a:cs typeface="Gill Sans MT"/>
              </a:rPr>
              <a:t>ed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55" dirty="0">
                <a:solidFill>
                  <a:srgbClr val="25408F"/>
                </a:solidFill>
                <a:latin typeface="Gill Sans MT"/>
                <a:cs typeface="Gill Sans MT"/>
              </a:rPr>
              <a:t>all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10" dirty="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sz="3000" spc="30" dirty="0">
                <a:solidFill>
                  <a:srgbClr val="25408F"/>
                </a:solidFill>
                <a:latin typeface="Gill Sans MT"/>
                <a:cs typeface="Gill Sans MT"/>
              </a:rPr>
              <a:t>our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6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000" spc="130" dirty="0">
                <a:solidFill>
                  <a:srgbClr val="25408F"/>
                </a:solidFill>
                <a:latin typeface="Gill Sans MT"/>
                <a:cs typeface="Gill Sans MT"/>
              </a:rPr>
              <a:t>eeth,  </a:t>
            </a:r>
            <a:r>
              <a:rPr sz="3000" spc="140" dirty="0">
                <a:solidFill>
                  <a:srgbClr val="25408F"/>
                </a:solidFill>
                <a:latin typeface="Gill Sans MT"/>
                <a:cs typeface="Gill Sans MT"/>
              </a:rPr>
              <a:t>th</a:t>
            </a:r>
            <a:r>
              <a:rPr sz="3000" spc="105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000" spc="190" dirty="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-10" dirty="0">
                <a:solidFill>
                  <a:srgbClr val="25408F"/>
                </a:solidFill>
                <a:latin typeface="Gill Sans MT"/>
                <a:cs typeface="Gill Sans MT"/>
              </a:rPr>
              <a:t>will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40" dirty="0">
                <a:solidFill>
                  <a:srgbClr val="25408F"/>
                </a:solidFill>
                <a:latin typeface="Gill Sans MT"/>
                <a:cs typeface="Gill Sans MT"/>
              </a:rPr>
              <a:t>p</a:t>
            </a:r>
            <a:r>
              <a:rPr sz="3000" spc="-50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3000" spc="229" dirty="0">
                <a:solidFill>
                  <a:srgbClr val="25408F"/>
                </a:solidFill>
                <a:latin typeface="Gill Sans MT"/>
                <a:cs typeface="Gill Sans MT"/>
              </a:rPr>
              <a:t>ess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25" dirty="0">
                <a:solidFill>
                  <a:srgbClr val="25408F"/>
                </a:solidFill>
                <a:latin typeface="Gill Sans MT"/>
                <a:cs typeface="Gill Sans MT"/>
              </a:rPr>
              <a:t>the  </a:t>
            </a:r>
            <a:r>
              <a:rPr sz="3000" spc="155" dirty="0">
                <a:solidFill>
                  <a:srgbClr val="25408F"/>
                </a:solidFill>
                <a:latin typeface="Gill Sans MT"/>
                <a:cs typeface="Gill Sans MT"/>
              </a:rPr>
              <a:t>bu</a:t>
            </a:r>
            <a:r>
              <a:rPr sz="3000" spc="60" dirty="0">
                <a:solidFill>
                  <a:srgbClr val="25408F"/>
                </a:solidFill>
                <a:latin typeface="Gill Sans MT"/>
                <a:cs typeface="Gill Sans MT"/>
              </a:rPr>
              <a:t>tt</a:t>
            </a:r>
            <a:r>
              <a:rPr sz="3000" spc="95" dirty="0">
                <a:solidFill>
                  <a:srgbClr val="25408F"/>
                </a:solidFill>
                <a:latin typeface="Gill Sans MT"/>
                <a:cs typeface="Gill Sans MT"/>
              </a:rPr>
              <a:t>on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55" dirty="0">
                <a:solidFill>
                  <a:srgbClr val="25408F"/>
                </a:solidFill>
                <a:latin typeface="Gill Sans MT"/>
                <a:cs typeface="Gill Sans MT"/>
              </a:rPr>
              <a:t>again...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450">
              <a:latin typeface="Gill Sans MT"/>
              <a:cs typeface="Gill Sans MT"/>
            </a:endParaRPr>
          </a:p>
          <a:p>
            <a:pPr marL="375285" marR="5080" algn="ctr">
              <a:lnSpc>
                <a:spcPct val="100000"/>
              </a:lnSpc>
            </a:pPr>
            <a:r>
              <a:rPr sz="3000" spc="130" dirty="0">
                <a:solidFill>
                  <a:srgbClr val="25408F"/>
                </a:solidFill>
                <a:latin typeface="Gill Sans MT"/>
                <a:cs typeface="Gill Sans MT"/>
              </a:rPr>
              <a:t>...and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50" dirty="0">
                <a:solidFill>
                  <a:srgbClr val="25408F"/>
                </a:solidFill>
                <a:latin typeface="Gill Sans MT"/>
                <a:cs typeface="Gill Sans MT"/>
              </a:rPr>
              <a:t>the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35" dirty="0">
                <a:solidFill>
                  <a:srgbClr val="25408F"/>
                </a:solidFill>
                <a:latin typeface="Gill Sans MT"/>
                <a:cs typeface="Gill Sans MT"/>
              </a:rPr>
              <a:t>special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75" dirty="0">
                <a:solidFill>
                  <a:srgbClr val="25408F"/>
                </a:solidFill>
                <a:latin typeface="Gill Sans MT"/>
                <a:cs typeface="Gill Sans MT"/>
              </a:rPr>
              <a:t>chair  </a:t>
            </a:r>
            <a:r>
              <a:rPr sz="3000" spc="-10" dirty="0">
                <a:solidFill>
                  <a:srgbClr val="25408F"/>
                </a:solidFill>
                <a:latin typeface="Gill Sans MT"/>
                <a:cs typeface="Gill Sans MT"/>
              </a:rPr>
              <a:t>will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40" dirty="0">
                <a:solidFill>
                  <a:srgbClr val="25408F"/>
                </a:solidFill>
                <a:latin typeface="Gill Sans MT"/>
                <a:cs typeface="Gill Sans MT"/>
              </a:rPr>
              <a:t>sit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10" dirty="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sz="3000" spc="90" dirty="0">
                <a:solidFill>
                  <a:srgbClr val="25408F"/>
                </a:solidFill>
                <a:latin typeface="Gill Sans MT"/>
                <a:cs typeface="Gill Sans MT"/>
              </a:rPr>
              <a:t>ou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50" dirty="0">
                <a:solidFill>
                  <a:srgbClr val="25408F"/>
                </a:solidFill>
                <a:latin typeface="Gill Sans MT"/>
                <a:cs typeface="Gill Sans MT"/>
              </a:rPr>
              <a:t>up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85" dirty="0">
                <a:solidFill>
                  <a:srgbClr val="25408F"/>
                </a:solidFill>
                <a:latin typeface="Gill Sans MT"/>
                <a:cs typeface="Gill Sans MT"/>
              </a:rPr>
              <a:t>again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25" dirty="0">
                <a:solidFill>
                  <a:srgbClr val="25408F"/>
                </a:solidFill>
                <a:latin typeface="Gill Sans MT"/>
                <a:cs typeface="Gill Sans MT"/>
              </a:rPr>
              <a:t>so  </a:t>
            </a:r>
            <a:r>
              <a:rPr sz="3000" spc="-50" dirty="0">
                <a:solidFill>
                  <a:srgbClr val="25408F"/>
                </a:solidFill>
                <a:latin typeface="Trebuchet MS"/>
                <a:cs typeface="Trebuchet MS"/>
              </a:rPr>
              <a:t>y</a:t>
            </a:r>
            <a:r>
              <a:rPr sz="3000" spc="45" dirty="0">
                <a:solidFill>
                  <a:srgbClr val="25408F"/>
                </a:solidFill>
                <a:latin typeface="Trebuchet MS"/>
                <a:cs typeface="Trebuchet MS"/>
              </a:rPr>
              <a:t>ou</a:t>
            </a:r>
            <a:r>
              <a:rPr sz="3000" spc="-365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000" spc="-35" dirty="0">
                <a:solidFill>
                  <a:srgbClr val="25408F"/>
                </a:solidFill>
                <a:latin typeface="Trebuchet MS"/>
                <a:cs typeface="Trebuchet MS"/>
              </a:rPr>
              <a:t>can</a:t>
            </a:r>
            <a:r>
              <a:rPr sz="3000" spc="-365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000" spc="30" dirty="0">
                <a:solidFill>
                  <a:srgbClr val="25408F"/>
                </a:solidFill>
                <a:latin typeface="Trebuchet MS"/>
                <a:cs typeface="Trebuchet MS"/>
              </a:rPr>
              <a:t>hop</a:t>
            </a:r>
            <a:r>
              <a:rPr sz="3000" spc="-365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3000" spc="105" dirty="0">
                <a:solidFill>
                  <a:srgbClr val="25408F"/>
                </a:solidFill>
                <a:latin typeface="Trebuchet MS"/>
                <a:cs typeface="Trebuchet MS"/>
              </a:rPr>
              <a:t>o</a:t>
            </a:r>
            <a:r>
              <a:rPr sz="3000" spc="-335" dirty="0">
                <a:solidFill>
                  <a:srgbClr val="25408F"/>
                </a:solidFill>
                <a:latin typeface="Trebuchet MS"/>
                <a:cs typeface="Trebuchet MS"/>
              </a:rPr>
              <a:t>ff</a:t>
            </a:r>
            <a:r>
              <a:rPr sz="3000" spc="-340" dirty="0">
                <a:solidFill>
                  <a:srgbClr val="25408F"/>
                </a:solidFill>
                <a:latin typeface="Trebuchet MS"/>
                <a:cs typeface="Trebuchet MS"/>
              </a:rPr>
              <a:t>.</a:t>
            </a:r>
            <a:endParaRPr sz="30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4420294"/>
            <a:ext cx="10692130" cy="3140075"/>
            <a:chOff x="0" y="4420294"/>
            <a:chExt cx="10692130" cy="3140075"/>
          </a:xfrm>
        </p:grpSpPr>
        <p:sp>
          <p:nvSpPr>
            <p:cNvPr id="8" name="object 8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48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5564" y="7103210"/>
              <a:ext cx="1283435" cy="34179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469619" y="4407592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4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AAAD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342</Words>
  <Application>Microsoft Office PowerPoint</Application>
  <PresentationFormat>Custom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Century Gothic</vt:lpstr>
      <vt:lpstr>Gill Sans MT</vt:lpstr>
      <vt:lpstr>Leelawadee</vt:lpstr>
      <vt:lpstr>Myriad Pro Light</vt:lpstr>
      <vt:lpstr>Trebuchet MS</vt:lpstr>
      <vt:lpstr>Office Theme</vt:lpstr>
      <vt:lpstr>First visit to  the dentist</vt:lpstr>
      <vt:lpstr>You go to the desk and  tell the receptionist your  name. She will tell the  dentist that you have  arrived.</vt:lpstr>
      <vt:lpstr>PowerPoint Presentation</vt:lpstr>
      <vt:lpstr>When the dentist is  ready for you, the  dental nurse will come  to the waiting room and  call your name.</vt:lpstr>
      <vt:lpstr>The dentist will ask  you to sit in the big,  special chair.</vt:lpstr>
      <vt:lpstr>PowerPoint Presentation</vt:lpstr>
      <vt:lpstr>The dentist will say  ‘open wide’ and when  you open your mouth...</vt:lpstr>
      <vt:lpstr>PowerPoint Presentation</vt:lpstr>
      <vt:lpstr>PowerPoint Presentation</vt:lpstr>
      <vt:lpstr>The dental nurse will  give you a sticker for being an amazing patient.</vt:lpstr>
      <vt:lpstr>Your dental check-up is now  finished, so you will go back to  see the receptionist who will  make another appointment  for next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visit to  the dentist</dc:title>
  <cp:lastModifiedBy>Sophie Turner</cp:lastModifiedBy>
  <cp:revision>3</cp:revision>
  <dcterms:created xsi:type="dcterms:W3CDTF">2021-09-01T12:18:33Z</dcterms:created>
  <dcterms:modified xsi:type="dcterms:W3CDTF">2021-09-06T13:38:53Z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2021-05-26T00:00:00Z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2021-09-01T00:00:00Z</vt:filetime>
  </property>
</Properties>
</file>