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3"/>
            <a:ext cx="10692002" cy="7559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294375" y="1364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5" y="193659"/>
                </a:lnTo>
                <a:lnTo>
                  <a:pt x="453684" y="228180"/>
                </a:lnTo>
                <a:lnTo>
                  <a:pt x="467986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38" y="176165"/>
                </a:lnTo>
                <a:lnTo>
                  <a:pt x="227643" y="183429"/>
                </a:lnTo>
                <a:lnTo>
                  <a:pt x="240365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59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48" y="70706"/>
                </a:lnTo>
                <a:lnTo>
                  <a:pt x="430642" y="56518"/>
                </a:lnTo>
                <a:lnTo>
                  <a:pt x="408159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59" y="47345"/>
                </a:lnTo>
                <a:lnTo>
                  <a:pt x="397605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6141" y="1721622"/>
            <a:ext cx="218643" cy="15744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293237" y="2575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44415" y="2897742"/>
            <a:ext cx="192493" cy="18656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293239" y="3783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30656" y="4105087"/>
            <a:ext cx="192493" cy="18656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295588" y="4986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51647" y="5340370"/>
            <a:ext cx="215988" cy="160157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6293239" y="6198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30656" y="6519777"/>
            <a:ext cx="192493" cy="186562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294235" y="160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4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11"/>
                </a:lnTo>
                <a:lnTo>
                  <a:pt x="7267" y="348750"/>
                </a:lnTo>
                <a:lnTo>
                  <a:pt x="23810" y="402081"/>
                </a:lnTo>
                <a:lnTo>
                  <a:pt x="48954" y="449278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291" y="128492"/>
                </a:lnTo>
                <a:lnTo>
                  <a:pt x="157534" y="125074"/>
                </a:lnTo>
                <a:lnTo>
                  <a:pt x="135311" y="119157"/>
                </a:lnTo>
                <a:close/>
              </a:path>
              <a:path w="478154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4" h="542925">
                <a:moveTo>
                  <a:pt x="165291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58" y="178098"/>
                </a:lnTo>
                <a:lnTo>
                  <a:pt x="244429" y="174637"/>
                </a:lnTo>
                <a:lnTo>
                  <a:pt x="233310" y="169244"/>
                </a:lnTo>
                <a:lnTo>
                  <a:pt x="222068" y="162373"/>
                </a:lnTo>
                <a:lnTo>
                  <a:pt x="194509" y="143865"/>
                </a:lnTo>
                <a:lnTo>
                  <a:pt x="177083" y="133687"/>
                </a:lnTo>
                <a:lnTo>
                  <a:pt x="165291" y="128492"/>
                </a:lnTo>
                <a:close/>
              </a:path>
              <a:path w="478154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4" h="542925">
                <a:moveTo>
                  <a:pt x="291457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38" y="134289"/>
                </a:lnTo>
                <a:lnTo>
                  <a:pt x="260520" y="155606"/>
                </a:lnTo>
                <a:lnTo>
                  <a:pt x="255758" y="178098"/>
                </a:lnTo>
                <a:lnTo>
                  <a:pt x="265662" y="178098"/>
                </a:lnTo>
                <a:lnTo>
                  <a:pt x="281600" y="117751"/>
                </a:lnTo>
                <a:lnTo>
                  <a:pt x="291457" y="95738"/>
                </a:lnTo>
                <a:close/>
              </a:path>
              <a:path w="478154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57" y="95738"/>
                </a:lnTo>
                <a:lnTo>
                  <a:pt x="292069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4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69" y="94373"/>
                </a:lnTo>
                <a:lnTo>
                  <a:pt x="299089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4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89" y="78695"/>
                </a:lnTo>
                <a:lnTo>
                  <a:pt x="303729" y="68335"/>
                </a:lnTo>
                <a:lnTo>
                  <a:pt x="328710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4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38398" y="450989"/>
            <a:ext cx="161042" cy="216395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7313117" y="316336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313117" y="441040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313117" y="56574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313117" y="6904494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313117" y="191632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313117" y="669289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309940" y="1526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11707" y="1883622"/>
            <a:ext cx="218643" cy="157442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8308804" y="2737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4" y="517045"/>
                </a:lnTo>
                <a:lnTo>
                  <a:pt x="263187" y="530023"/>
                </a:lnTo>
                <a:lnTo>
                  <a:pt x="244551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59982" y="3059741"/>
            <a:ext cx="192493" cy="18656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8308806" y="3945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46222" y="4267086"/>
            <a:ext cx="192493" cy="186562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8311153" y="5148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4" y="39850"/>
                </a:lnTo>
                <a:lnTo>
                  <a:pt x="28073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67213" y="5502370"/>
            <a:ext cx="215988" cy="160157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8308806" y="6360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46222" y="6681777"/>
            <a:ext cx="192493" cy="186563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8309802" y="322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4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478154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4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58" y="178098"/>
                </a:lnTo>
                <a:lnTo>
                  <a:pt x="244429" y="174637"/>
                </a:lnTo>
                <a:lnTo>
                  <a:pt x="233310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478154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4" h="542925">
                <a:moveTo>
                  <a:pt x="291457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38" y="134289"/>
                </a:lnTo>
                <a:lnTo>
                  <a:pt x="260520" y="155606"/>
                </a:lnTo>
                <a:lnTo>
                  <a:pt x="255758" y="178098"/>
                </a:lnTo>
                <a:lnTo>
                  <a:pt x="265662" y="178098"/>
                </a:lnTo>
                <a:lnTo>
                  <a:pt x="281600" y="117751"/>
                </a:lnTo>
                <a:lnTo>
                  <a:pt x="291457" y="95738"/>
                </a:lnTo>
                <a:close/>
              </a:path>
              <a:path w="478154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57" y="95738"/>
                </a:lnTo>
                <a:lnTo>
                  <a:pt x="292069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4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69" y="94373"/>
                </a:lnTo>
                <a:lnTo>
                  <a:pt x="299089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4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89" y="78695"/>
                </a:lnTo>
                <a:lnTo>
                  <a:pt x="303729" y="68335"/>
                </a:lnTo>
                <a:lnTo>
                  <a:pt x="328710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4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353965" y="612989"/>
            <a:ext cx="161042" cy="216395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0325506" y="1526444"/>
            <a:ext cx="367030" cy="548005"/>
          </a:xfrm>
          <a:custGeom>
            <a:avLst/>
            <a:gdLst/>
            <a:ahLst/>
            <a:cxnLst/>
            <a:rect l="l" t="t" r="r" b="b"/>
            <a:pathLst>
              <a:path w="367029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367029" h="548005">
                <a:moveTo>
                  <a:pt x="366496" y="495463"/>
                </a:move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24165" y="530491"/>
                </a:lnTo>
                <a:lnTo>
                  <a:pt x="366496" y="507924"/>
                </a:lnTo>
                <a:lnTo>
                  <a:pt x="366496" y="495463"/>
                </a:lnTo>
                <a:close/>
              </a:path>
              <a:path w="367029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367029" h="548005">
                <a:moveTo>
                  <a:pt x="366496" y="166049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6496" y="175553"/>
                </a:lnTo>
                <a:lnTo>
                  <a:pt x="366496" y="166049"/>
                </a:lnTo>
                <a:close/>
              </a:path>
              <a:path w="367029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928" y="118129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84" y="121897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367029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366496" y="131321"/>
                </a:lnTo>
                <a:lnTo>
                  <a:pt x="366496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367029" h="548005">
                <a:moveTo>
                  <a:pt x="366496" y="121897"/>
                </a:moveTo>
                <a:lnTo>
                  <a:pt x="361122" y="122872"/>
                </a:lnTo>
                <a:lnTo>
                  <a:pt x="366496" y="122872"/>
                </a:lnTo>
                <a:lnTo>
                  <a:pt x="366496" y="121897"/>
                </a:lnTo>
                <a:close/>
              </a:path>
              <a:path w="367029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366496" y="47345"/>
                </a:lnTo>
                <a:lnTo>
                  <a:pt x="366496" y="39030"/>
                </a:lnTo>
                <a:lnTo>
                  <a:pt x="357604" y="37884"/>
                </a:lnTo>
                <a:close/>
              </a:path>
              <a:path w="367029" h="548005">
                <a:moveTo>
                  <a:pt x="366496" y="47345"/>
                </a:moveTo>
                <a:lnTo>
                  <a:pt x="357998" y="47345"/>
                </a:lnTo>
                <a:lnTo>
                  <a:pt x="366496" y="48262"/>
                </a:lnTo>
                <a:lnTo>
                  <a:pt x="366496" y="47345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527272" y="1975803"/>
            <a:ext cx="164730" cy="65260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10324369" y="2737970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367665" h="540385">
                <a:moveTo>
                  <a:pt x="367633" y="490465"/>
                </a:moveTo>
                <a:lnTo>
                  <a:pt x="316304" y="517045"/>
                </a:lnTo>
                <a:lnTo>
                  <a:pt x="263187" y="530023"/>
                </a:lnTo>
                <a:lnTo>
                  <a:pt x="244551" y="530517"/>
                </a:lnTo>
                <a:lnTo>
                  <a:pt x="305016" y="530517"/>
                </a:lnTo>
                <a:lnTo>
                  <a:pt x="319267" y="526073"/>
                </a:lnTo>
                <a:lnTo>
                  <a:pt x="361454" y="506907"/>
                </a:lnTo>
                <a:lnTo>
                  <a:pt x="367633" y="502241"/>
                </a:lnTo>
                <a:lnTo>
                  <a:pt x="367633" y="490465"/>
                </a:lnTo>
                <a:close/>
              </a:path>
              <a:path w="367665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367665" h="540385">
                <a:moveTo>
                  <a:pt x="257815" y="89433"/>
                </a:moveTo>
                <a:lnTo>
                  <a:pt x="246659" y="89433"/>
                </a:lnTo>
                <a:lnTo>
                  <a:pt x="242906" y="108926"/>
                </a:lnTo>
                <a:lnTo>
                  <a:pt x="240087" y="129735"/>
                </a:lnTo>
                <a:lnTo>
                  <a:pt x="238266" y="151607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367665" h="540385">
                <a:moveTo>
                  <a:pt x="367633" y="137968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67633" y="147451"/>
                </a:lnTo>
                <a:lnTo>
                  <a:pt x="367633" y="137968"/>
                </a:lnTo>
                <a:close/>
              </a:path>
              <a:path w="367665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367665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367665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bg object 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375548" y="3059741"/>
            <a:ext cx="192493" cy="186562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10324363" y="3945318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5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5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54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889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42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089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0326720" y="5148705"/>
            <a:ext cx="365760" cy="547370"/>
          </a:xfrm>
          <a:custGeom>
            <a:avLst/>
            <a:gdLst/>
            <a:ahLst/>
            <a:cxnLst/>
            <a:rect l="l" t="t" r="r" b="b"/>
            <a:pathLst>
              <a:path w="365759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365759" h="547370">
                <a:moveTo>
                  <a:pt x="365282" y="498579"/>
                </a:moveTo>
                <a:lnTo>
                  <a:pt x="316861" y="524795"/>
                </a:lnTo>
                <a:lnTo>
                  <a:pt x="276313" y="534504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19849" y="533812"/>
                </a:lnTo>
                <a:lnTo>
                  <a:pt x="349673" y="519705"/>
                </a:lnTo>
                <a:lnTo>
                  <a:pt x="365282" y="509787"/>
                </a:lnTo>
                <a:lnTo>
                  <a:pt x="365282" y="498579"/>
                </a:lnTo>
                <a:close/>
              </a:path>
              <a:path w="365759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365759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048" y="127571"/>
                </a:lnTo>
                <a:lnTo>
                  <a:pt x="216155" y="139201"/>
                </a:lnTo>
                <a:lnTo>
                  <a:pt x="217347" y="160261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365759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65282" y="136944"/>
                </a:lnTo>
                <a:lnTo>
                  <a:pt x="365282" y="129894"/>
                </a:lnTo>
                <a:lnTo>
                  <a:pt x="348284" y="127571"/>
                </a:lnTo>
                <a:close/>
              </a:path>
              <a:path w="365759" h="547370">
                <a:moveTo>
                  <a:pt x="365282" y="136944"/>
                </a:moveTo>
                <a:lnTo>
                  <a:pt x="349605" y="136944"/>
                </a:lnTo>
                <a:lnTo>
                  <a:pt x="365282" y="139201"/>
                </a:lnTo>
                <a:lnTo>
                  <a:pt x="365282" y="136944"/>
                </a:lnTo>
                <a:close/>
              </a:path>
              <a:path w="365759" h="547370">
                <a:moveTo>
                  <a:pt x="124485" y="35394"/>
                </a:moveTo>
                <a:lnTo>
                  <a:pt x="84394" y="39850"/>
                </a:lnTo>
                <a:lnTo>
                  <a:pt x="28073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365759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365759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382779" y="5502370"/>
            <a:ext cx="215988" cy="160157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10324363" y="6360007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4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4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67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902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55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102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0325367" y="322007"/>
            <a:ext cx="367030" cy="542925"/>
          </a:xfrm>
          <a:custGeom>
            <a:avLst/>
            <a:gdLst/>
            <a:ahLst/>
            <a:cxnLst/>
            <a:rect l="l" t="t" r="r" b="b"/>
            <a:pathLst>
              <a:path w="367029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367029" h="542925">
                <a:moveTo>
                  <a:pt x="366635" y="489323"/>
                </a:move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20159" y="526802"/>
                </a:lnTo>
                <a:lnTo>
                  <a:pt x="363390" y="504719"/>
                </a:lnTo>
                <a:lnTo>
                  <a:pt x="366635" y="501801"/>
                </a:lnTo>
                <a:lnTo>
                  <a:pt x="366635" y="489323"/>
                </a:lnTo>
                <a:close/>
              </a:path>
              <a:path w="367029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58" y="178098"/>
                </a:lnTo>
                <a:lnTo>
                  <a:pt x="244429" y="174637"/>
                </a:lnTo>
                <a:lnTo>
                  <a:pt x="233310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367029" h="542925">
                <a:moveTo>
                  <a:pt x="366635" y="163301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66635" y="172795"/>
                </a:lnTo>
                <a:lnTo>
                  <a:pt x="366635" y="163301"/>
                </a:lnTo>
                <a:close/>
              </a:path>
              <a:path w="367029" h="542925">
                <a:moveTo>
                  <a:pt x="291457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38" y="134289"/>
                </a:lnTo>
                <a:lnTo>
                  <a:pt x="260520" y="155606"/>
                </a:lnTo>
                <a:lnTo>
                  <a:pt x="255758" y="178098"/>
                </a:lnTo>
                <a:lnTo>
                  <a:pt x="265662" y="178098"/>
                </a:lnTo>
                <a:lnTo>
                  <a:pt x="281600" y="117751"/>
                </a:lnTo>
                <a:lnTo>
                  <a:pt x="291457" y="95738"/>
                </a:lnTo>
                <a:close/>
              </a:path>
              <a:path w="367029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57" y="95738"/>
                </a:lnTo>
                <a:lnTo>
                  <a:pt x="292069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367029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69" y="94373"/>
                </a:lnTo>
                <a:lnTo>
                  <a:pt x="299089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367029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89" y="78695"/>
                </a:lnTo>
                <a:lnTo>
                  <a:pt x="303729" y="68335"/>
                </a:lnTo>
                <a:lnTo>
                  <a:pt x="328710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367029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369531" y="612989"/>
            <a:ext cx="161042" cy="216395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4278808" y="1526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80575" y="1883622"/>
            <a:ext cx="218643" cy="157442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4277671" y="2737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bg object 6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328850" y="3059741"/>
            <a:ext cx="192493" cy="186562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4277673" y="3945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15090" y="4267086"/>
            <a:ext cx="192493" cy="186562"/>
          </a:xfrm>
          <a:prstGeom prst="rect">
            <a:avLst/>
          </a:prstGeom>
        </p:spPr>
      </p:pic>
      <p:sp>
        <p:nvSpPr>
          <p:cNvPr id="63" name="bg object 63"/>
          <p:cNvSpPr/>
          <p:nvPr/>
        </p:nvSpPr>
        <p:spPr>
          <a:xfrm>
            <a:off x="4280023" y="5148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bg object 6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336082" y="5502370"/>
            <a:ext cx="215988" cy="160157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4277673" y="6360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bg object 6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15090" y="6681777"/>
            <a:ext cx="192493" cy="186563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4278670" y="322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4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478154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4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478154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4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4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4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4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4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22833" y="612989"/>
            <a:ext cx="161042" cy="216395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2263242" y="1364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19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19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19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19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19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19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19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19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bg object 7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465008" y="1721622"/>
            <a:ext cx="218643" cy="157442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2262104" y="2575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30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30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30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bg object 7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313284" y="2897742"/>
            <a:ext cx="192493" cy="186562"/>
          </a:xfrm>
          <a:prstGeom prst="rect">
            <a:avLst/>
          </a:prstGeom>
        </p:spPr>
      </p:pic>
      <p:sp>
        <p:nvSpPr>
          <p:cNvPr id="73" name="bg object 73"/>
          <p:cNvSpPr/>
          <p:nvPr/>
        </p:nvSpPr>
        <p:spPr>
          <a:xfrm>
            <a:off x="2262108" y="3783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5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bg object 7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499523" y="4105087"/>
            <a:ext cx="192493" cy="186562"/>
          </a:xfrm>
          <a:prstGeom prst="rect">
            <a:avLst/>
          </a:prstGeom>
        </p:spPr>
      </p:pic>
      <p:sp>
        <p:nvSpPr>
          <p:cNvPr id="75" name="bg object 75"/>
          <p:cNvSpPr/>
          <p:nvPr/>
        </p:nvSpPr>
        <p:spPr>
          <a:xfrm>
            <a:off x="2264456" y="4986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19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19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19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19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19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19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19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19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bg object 7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320516" y="5340370"/>
            <a:ext cx="215988" cy="160157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2262108" y="6198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4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bg object 7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499523" y="6519777"/>
            <a:ext cx="192493" cy="186562"/>
          </a:xfrm>
          <a:prstGeom prst="rect">
            <a:avLst/>
          </a:prstGeom>
        </p:spPr>
      </p:pic>
      <p:sp>
        <p:nvSpPr>
          <p:cNvPr id="79" name="bg object 79"/>
          <p:cNvSpPr/>
          <p:nvPr/>
        </p:nvSpPr>
        <p:spPr>
          <a:xfrm>
            <a:off x="2263104" y="160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5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11"/>
                </a:lnTo>
                <a:lnTo>
                  <a:pt x="7267" y="348750"/>
                </a:lnTo>
                <a:lnTo>
                  <a:pt x="23810" y="402081"/>
                </a:lnTo>
                <a:lnTo>
                  <a:pt x="48954" y="449278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291" y="128492"/>
                </a:lnTo>
                <a:lnTo>
                  <a:pt x="157534" y="125074"/>
                </a:lnTo>
                <a:lnTo>
                  <a:pt x="135311" y="119157"/>
                </a:lnTo>
                <a:close/>
              </a:path>
              <a:path w="478155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5" h="542925">
                <a:moveTo>
                  <a:pt x="165291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5"/>
                </a:lnTo>
                <a:lnTo>
                  <a:pt x="177083" y="133687"/>
                </a:lnTo>
                <a:lnTo>
                  <a:pt x="165291" y="128492"/>
                </a:lnTo>
                <a:close/>
              </a:path>
              <a:path w="478155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5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5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5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5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5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bg object 8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307267" y="450989"/>
            <a:ext cx="161042" cy="216395"/>
          </a:xfrm>
          <a:prstGeom prst="rect">
            <a:avLst/>
          </a:prstGeom>
        </p:spPr>
      </p:pic>
      <p:sp>
        <p:nvSpPr>
          <p:cNvPr id="81" name="bg object 81"/>
          <p:cNvSpPr/>
          <p:nvPr/>
        </p:nvSpPr>
        <p:spPr>
          <a:xfrm>
            <a:off x="247677" y="1526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49444" y="1883622"/>
            <a:ext cx="218643" cy="157442"/>
          </a:xfrm>
          <a:prstGeom prst="rect">
            <a:avLst/>
          </a:prstGeom>
        </p:spPr>
      </p:pic>
      <p:sp>
        <p:nvSpPr>
          <p:cNvPr id="83" name="bg object 83"/>
          <p:cNvSpPr/>
          <p:nvPr/>
        </p:nvSpPr>
        <p:spPr>
          <a:xfrm>
            <a:off x="246540" y="2737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30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5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30" h="540385">
                <a:moveTo>
                  <a:pt x="186439" y="22847"/>
                </a:moveTo>
                <a:lnTo>
                  <a:pt x="130295" y="22847"/>
                </a:lnTo>
                <a:lnTo>
                  <a:pt x="161798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30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4" name="bg object 8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97718" y="3059741"/>
            <a:ext cx="192493" cy="186562"/>
          </a:xfrm>
          <a:prstGeom prst="rect">
            <a:avLst/>
          </a:prstGeom>
        </p:spPr>
      </p:pic>
      <p:sp>
        <p:nvSpPr>
          <p:cNvPr id="85" name="bg object 85"/>
          <p:cNvSpPr/>
          <p:nvPr/>
        </p:nvSpPr>
        <p:spPr>
          <a:xfrm>
            <a:off x="246542" y="3945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5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bg object 8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83958" y="4267086"/>
            <a:ext cx="192493" cy="186562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248890" y="5148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04949" y="5502370"/>
            <a:ext cx="215988" cy="160157"/>
          </a:xfrm>
          <a:prstGeom prst="rect">
            <a:avLst/>
          </a:prstGeom>
        </p:spPr>
      </p:pic>
      <p:sp>
        <p:nvSpPr>
          <p:cNvPr id="89" name="bg object 89"/>
          <p:cNvSpPr/>
          <p:nvPr/>
        </p:nvSpPr>
        <p:spPr>
          <a:xfrm>
            <a:off x="246542" y="6360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4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bg object 9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83958" y="6681777"/>
            <a:ext cx="192493" cy="186563"/>
          </a:xfrm>
          <a:prstGeom prst="rect">
            <a:avLst/>
          </a:prstGeom>
        </p:spPr>
      </p:pic>
      <p:sp>
        <p:nvSpPr>
          <p:cNvPr id="91" name="bg object 91"/>
          <p:cNvSpPr/>
          <p:nvPr/>
        </p:nvSpPr>
        <p:spPr>
          <a:xfrm>
            <a:off x="247537" y="322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5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478155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5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478155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5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5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5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5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5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" name="bg object 9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91701" y="612989"/>
            <a:ext cx="161042" cy="216395"/>
          </a:xfrm>
          <a:prstGeom prst="rect">
            <a:avLst/>
          </a:prstGeom>
        </p:spPr>
      </p:pic>
      <p:sp>
        <p:nvSpPr>
          <p:cNvPr id="93" name="bg object 93"/>
          <p:cNvSpPr/>
          <p:nvPr/>
        </p:nvSpPr>
        <p:spPr>
          <a:xfrm>
            <a:off x="9328684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9328684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9328684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9328684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9328684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368419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2" y="125227"/>
                </a:lnTo>
                <a:lnTo>
                  <a:pt x="22244" y="176174"/>
                </a:lnTo>
                <a:lnTo>
                  <a:pt x="25437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1" y="124014"/>
                </a:lnTo>
                <a:lnTo>
                  <a:pt x="363009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5297551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5297551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5297551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5297551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5297551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5337288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3281984" y="316336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3281984" y="441040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3281984" y="56574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3281995" y="69044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3"/>
                </a:lnTo>
                <a:lnTo>
                  <a:pt x="455732" y="8763"/>
                </a:lnTo>
                <a:lnTo>
                  <a:pt x="456869" y="0"/>
                </a:lnTo>
                <a:close/>
              </a:path>
              <a:path w="457200" h="617854">
                <a:moveTo>
                  <a:pt x="455732" y="8763"/>
                </a:moveTo>
                <a:lnTo>
                  <a:pt x="446900" y="8763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3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3281984" y="191632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3281995" y="669281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3"/>
                </a:lnTo>
                <a:lnTo>
                  <a:pt x="455732" y="8763"/>
                </a:lnTo>
                <a:lnTo>
                  <a:pt x="456869" y="0"/>
                </a:lnTo>
                <a:close/>
              </a:path>
              <a:path w="457200" h="617855">
                <a:moveTo>
                  <a:pt x="455732" y="8763"/>
                </a:moveTo>
                <a:lnTo>
                  <a:pt x="446900" y="8763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3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306156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756005"/>
            <a:ext cx="10692130" cy="6228080"/>
          </a:xfrm>
          <a:custGeom>
            <a:avLst/>
            <a:gdLst/>
            <a:ahLst/>
            <a:cxnLst/>
            <a:rect l="l" t="t" r="r" b="b"/>
            <a:pathLst>
              <a:path w="10692130" h="6228080">
                <a:moveTo>
                  <a:pt x="0" y="6227991"/>
                </a:moveTo>
                <a:lnTo>
                  <a:pt x="10692003" y="6227991"/>
                </a:lnTo>
                <a:lnTo>
                  <a:pt x="10692003" y="0"/>
                </a:lnTo>
                <a:lnTo>
                  <a:pt x="0" y="0"/>
                </a:lnTo>
                <a:lnTo>
                  <a:pt x="0" y="6227991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7410" y="1327487"/>
            <a:ext cx="5354955" cy="106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7300" y="7114402"/>
            <a:ext cx="2614930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0000" y="7127102"/>
            <a:ext cx="515175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hyperlink" Target="http://www.dentalhealth.org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7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7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hyperlink" Target="http://www.dentalhealth.org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7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7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dentalhealth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ntalhealth.org/" TargetMode="External"/><Relationship Id="rId3" Type="http://schemas.openxmlformats.org/officeDocument/2006/relationships/image" Target="../media/image41.jpg"/><Relationship Id="rId7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ntalhealth.org/" TargetMode="External"/><Relationship Id="rId3" Type="http://schemas.openxmlformats.org/officeDocument/2006/relationships/image" Target="../media/image46.jpg"/><Relationship Id="rId7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hyperlink" Target="http://www.dentalhealth.org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Relationship Id="rId9" Type="http://schemas.openxmlformats.org/officeDocument/2006/relationships/hyperlink" Target="http://www.dentalhealth.or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hyperlink" Target="http://www.dentalhealth.org/" TargetMode="External"/><Relationship Id="rId4" Type="http://schemas.openxmlformats.org/officeDocument/2006/relationships/image" Target="../media/image62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6786245"/>
            <a:chOff x="0" y="0"/>
            <a:chExt cx="10692130" cy="6786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2" cy="67860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94375" y="1364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5" y="193659"/>
                  </a:lnTo>
                  <a:lnTo>
                    <a:pt x="453684" y="228180"/>
                  </a:lnTo>
                  <a:lnTo>
                    <a:pt x="467986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38" y="176165"/>
                  </a:lnTo>
                  <a:lnTo>
                    <a:pt x="227643" y="183429"/>
                  </a:lnTo>
                  <a:lnTo>
                    <a:pt x="240365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59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48" y="70706"/>
                  </a:lnTo>
                  <a:lnTo>
                    <a:pt x="430642" y="56518"/>
                  </a:lnTo>
                  <a:lnTo>
                    <a:pt x="408159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59" y="47345"/>
                  </a:lnTo>
                  <a:lnTo>
                    <a:pt x="397605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6141" y="1721622"/>
              <a:ext cx="218643" cy="1574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93237" y="2575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4415" y="2897742"/>
              <a:ext cx="192493" cy="1865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93239" y="3783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0656" y="4105087"/>
              <a:ext cx="192493" cy="18656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95588" y="4986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1647" y="5340370"/>
              <a:ext cx="215988" cy="16015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93239" y="6198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0656" y="6519777"/>
              <a:ext cx="192493" cy="18656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235" y="160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8398" y="450989"/>
              <a:ext cx="161042" cy="2163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13117" y="3163366"/>
              <a:ext cx="457200" cy="3112135"/>
            </a:xfrm>
            <a:custGeom>
              <a:avLst/>
              <a:gdLst/>
              <a:ahLst/>
              <a:cxnLst/>
              <a:rect l="l" t="t" r="r" b="b"/>
              <a:pathLst>
                <a:path w="457200" h="3112135">
                  <a:moveTo>
                    <a:pt x="456869" y="2494089"/>
                  </a:moveTo>
                  <a:lnTo>
                    <a:pt x="446900" y="2494089"/>
                  </a:lnTo>
                  <a:lnTo>
                    <a:pt x="446900" y="2502852"/>
                  </a:lnTo>
                  <a:lnTo>
                    <a:pt x="434136" y="2601074"/>
                  </a:lnTo>
                  <a:lnTo>
                    <a:pt x="433006" y="2601074"/>
                  </a:lnTo>
                  <a:lnTo>
                    <a:pt x="433006" y="2609837"/>
                  </a:lnTo>
                  <a:lnTo>
                    <a:pt x="395516" y="2898610"/>
                  </a:lnTo>
                  <a:lnTo>
                    <a:pt x="393763" y="2912503"/>
                  </a:lnTo>
                  <a:lnTo>
                    <a:pt x="392188" y="2925305"/>
                  </a:lnTo>
                  <a:lnTo>
                    <a:pt x="386080" y="2976245"/>
                  </a:lnTo>
                  <a:lnTo>
                    <a:pt x="382879" y="3001759"/>
                  </a:lnTo>
                  <a:lnTo>
                    <a:pt x="375729" y="3051238"/>
                  </a:lnTo>
                  <a:lnTo>
                    <a:pt x="359943" y="3090240"/>
                  </a:lnTo>
                  <a:lnTo>
                    <a:pt x="329209" y="3103080"/>
                  </a:lnTo>
                  <a:lnTo>
                    <a:pt x="127673" y="3103080"/>
                  </a:lnTo>
                  <a:lnTo>
                    <a:pt x="87210" y="3074047"/>
                  </a:lnTo>
                  <a:lnTo>
                    <a:pt x="77304" y="3025952"/>
                  </a:lnTo>
                  <a:lnTo>
                    <a:pt x="70637" y="2974949"/>
                  </a:lnTo>
                  <a:lnTo>
                    <a:pt x="64554" y="2924086"/>
                  </a:lnTo>
                  <a:lnTo>
                    <a:pt x="62979" y="2911335"/>
                  </a:lnTo>
                  <a:lnTo>
                    <a:pt x="61366" y="2898610"/>
                  </a:lnTo>
                  <a:lnTo>
                    <a:pt x="23863" y="2609837"/>
                  </a:lnTo>
                  <a:lnTo>
                    <a:pt x="433006" y="2609837"/>
                  </a:lnTo>
                  <a:lnTo>
                    <a:pt x="433006" y="2601074"/>
                  </a:lnTo>
                  <a:lnTo>
                    <a:pt x="22733" y="2601074"/>
                  </a:lnTo>
                  <a:lnTo>
                    <a:pt x="9982" y="2502852"/>
                  </a:lnTo>
                  <a:lnTo>
                    <a:pt x="446900" y="2502852"/>
                  </a:lnTo>
                  <a:lnTo>
                    <a:pt x="446900" y="2494089"/>
                  </a:lnTo>
                  <a:lnTo>
                    <a:pt x="0" y="2494089"/>
                  </a:lnTo>
                  <a:lnTo>
                    <a:pt x="52666" y="2899740"/>
                  </a:lnTo>
                  <a:lnTo>
                    <a:pt x="54292" y="2912503"/>
                  </a:lnTo>
                  <a:lnTo>
                    <a:pt x="55880" y="2925305"/>
                  </a:lnTo>
                  <a:lnTo>
                    <a:pt x="61976" y="2976245"/>
                  </a:lnTo>
                  <a:lnTo>
                    <a:pt x="65163" y="3001759"/>
                  </a:lnTo>
                  <a:lnTo>
                    <a:pt x="72504" y="3052635"/>
                  </a:lnTo>
                  <a:lnTo>
                    <a:pt x="95288" y="3100578"/>
                  </a:lnTo>
                  <a:lnTo>
                    <a:pt x="127673" y="3111843"/>
                  </a:lnTo>
                  <a:lnTo>
                    <a:pt x="329209" y="3111843"/>
                  </a:lnTo>
                  <a:lnTo>
                    <a:pt x="375310" y="3082531"/>
                  </a:lnTo>
                  <a:lnTo>
                    <a:pt x="388251" y="3027235"/>
                  </a:lnTo>
                  <a:lnTo>
                    <a:pt x="395071" y="2974949"/>
                  </a:lnTo>
                  <a:lnTo>
                    <a:pt x="401167" y="2924086"/>
                  </a:lnTo>
                  <a:lnTo>
                    <a:pt x="402742" y="2911335"/>
                  </a:lnTo>
                  <a:lnTo>
                    <a:pt x="404215" y="2899740"/>
                  </a:lnTo>
                  <a:lnTo>
                    <a:pt x="455739" y="2502852"/>
                  </a:lnTo>
                  <a:lnTo>
                    <a:pt x="456869" y="2494089"/>
                  </a:lnTo>
                  <a:close/>
                </a:path>
                <a:path w="457200" h="3112135">
                  <a:moveTo>
                    <a:pt x="456869" y="1247038"/>
                  </a:moveTo>
                  <a:lnTo>
                    <a:pt x="446900" y="1247038"/>
                  </a:lnTo>
                  <a:lnTo>
                    <a:pt x="446900" y="1255801"/>
                  </a:lnTo>
                  <a:lnTo>
                    <a:pt x="434136" y="1354035"/>
                  </a:lnTo>
                  <a:lnTo>
                    <a:pt x="433006" y="1354035"/>
                  </a:lnTo>
                  <a:lnTo>
                    <a:pt x="433006" y="1362798"/>
                  </a:lnTo>
                  <a:lnTo>
                    <a:pt x="395516" y="1651558"/>
                  </a:lnTo>
                  <a:lnTo>
                    <a:pt x="393763" y="1665465"/>
                  </a:lnTo>
                  <a:lnTo>
                    <a:pt x="392188" y="1678266"/>
                  </a:lnTo>
                  <a:lnTo>
                    <a:pt x="386080" y="1729206"/>
                  </a:lnTo>
                  <a:lnTo>
                    <a:pt x="382879" y="1754720"/>
                  </a:lnTo>
                  <a:lnTo>
                    <a:pt x="375729" y="1804187"/>
                  </a:lnTo>
                  <a:lnTo>
                    <a:pt x="359943" y="1843201"/>
                  </a:lnTo>
                  <a:lnTo>
                    <a:pt x="329209" y="1856028"/>
                  </a:lnTo>
                  <a:lnTo>
                    <a:pt x="127673" y="1856028"/>
                  </a:lnTo>
                  <a:lnTo>
                    <a:pt x="87210" y="1827009"/>
                  </a:lnTo>
                  <a:lnTo>
                    <a:pt x="77304" y="1778901"/>
                  </a:lnTo>
                  <a:lnTo>
                    <a:pt x="70637" y="1727898"/>
                  </a:lnTo>
                  <a:lnTo>
                    <a:pt x="64554" y="1677047"/>
                  </a:lnTo>
                  <a:lnTo>
                    <a:pt x="62979" y="1664296"/>
                  </a:lnTo>
                  <a:lnTo>
                    <a:pt x="61366" y="1651558"/>
                  </a:lnTo>
                  <a:lnTo>
                    <a:pt x="23863" y="1362798"/>
                  </a:lnTo>
                  <a:lnTo>
                    <a:pt x="433006" y="1362798"/>
                  </a:lnTo>
                  <a:lnTo>
                    <a:pt x="433006" y="1354035"/>
                  </a:lnTo>
                  <a:lnTo>
                    <a:pt x="22733" y="1354035"/>
                  </a:lnTo>
                  <a:lnTo>
                    <a:pt x="9982" y="1255801"/>
                  </a:lnTo>
                  <a:lnTo>
                    <a:pt x="446900" y="1255801"/>
                  </a:lnTo>
                  <a:lnTo>
                    <a:pt x="446900" y="1247038"/>
                  </a:lnTo>
                  <a:lnTo>
                    <a:pt x="0" y="1247038"/>
                  </a:lnTo>
                  <a:lnTo>
                    <a:pt x="52666" y="1652689"/>
                  </a:lnTo>
                  <a:lnTo>
                    <a:pt x="54292" y="1665465"/>
                  </a:lnTo>
                  <a:lnTo>
                    <a:pt x="55880" y="1678266"/>
                  </a:lnTo>
                  <a:lnTo>
                    <a:pt x="61976" y="1729206"/>
                  </a:lnTo>
                  <a:lnTo>
                    <a:pt x="65163" y="1754720"/>
                  </a:lnTo>
                  <a:lnTo>
                    <a:pt x="72504" y="1805584"/>
                  </a:lnTo>
                  <a:lnTo>
                    <a:pt x="95288" y="1853539"/>
                  </a:lnTo>
                  <a:lnTo>
                    <a:pt x="127673" y="1864791"/>
                  </a:lnTo>
                  <a:lnTo>
                    <a:pt x="329209" y="1864791"/>
                  </a:lnTo>
                  <a:lnTo>
                    <a:pt x="345465" y="1862429"/>
                  </a:lnTo>
                  <a:lnTo>
                    <a:pt x="357073" y="1856028"/>
                  </a:lnTo>
                  <a:lnTo>
                    <a:pt x="361594" y="1853539"/>
                  </a:lnTo>
                  <a:lnTo>
                    <a:pt x="384365" y="1805584"/>
                  </a:lnTo>
                  <a:lnTo>
                    <a:pt x="391883" y="1753400"/>
                  </a:lnTo>
                  <a:lnTo>
                    <a:pt x="401167" y="1677047"/>
                  </a:lnTo>
                  <a:lnTo>
                    <a:pt x="402742" y="1664296"/>
                  </a:lnTo>
                  <a:lnTo>
                    <a:pt x="404215" y="1652689"/>
                  </a:lnTo>
                  <a:lnTo>
                    <a:pt x="455739" y="1255801"/>
                  </a:lnTo>
                  <a:lnTo>
                    <a:pt x="456869" y="1247038"/>
                  </a:lnTo>
                  <a:close/>
                </a:path>
                <a:path w="457200" h="3112135">
                  <a:moveTo>
                    <a:pt x="456869" y="0"/>
                  </a:moveTo>
                  <a:lnTo>
                    <a:pt x="446900" y="0"/>
                  </a:lnTo>
                  <a:lnTo>
                    <a:pt x="446900" y="8763"/>
                  </a:lnTo>
                  <a:lnTo>
                    <a:pt x="434136" y="106984"/>
                  </a:lnTo>
                  <a:lnTo>
                    <a:pt x="433006" y="106984"/>
                  </a:lnTo>
                  <a:lnTo>
                    <a:pt x="433006" y="115747"/>
                  </a:lnTo>
                  <a:lnTo>
                    <a:pt x="395516" y="404520"/>
                  </a:lnTo>
                  <a:lnTo>
                    <a:pt x="393763" y="418426"/>
                  </a:lnTo>
                  <a:lnTo>
                    <a:pt x="392188" y="431215"/>
                  </a:lnTo>
                  <a:lnTo>
                    <a:pt x="386080" y="482168"/>
                  </a:lnTo>
                  <a:lnTo>
                    <a:pt x="382879" y="507682"/>
                  </a:lnTo>
                  <a:lnTo>
                    <a:pt x="375729" y="557149"/>
                  </a:lnTo>
                  <a:lnTo>
                    <a:pt x="359943" y="596150"/>
                  </a:lnTo>
                  <a:lnTo>
                    <a:pt x="329209" y="608990"/>
                  </a:lnTo>
                  <a:lnTo>
                    <a:pt x="127673" y="608990"/>
                  </a:lnTo>
                  <a:lnTo>
                    <a:pt x="87210" y="579970"/>
                  </a:lnTo>
                  <a:lnTo>
                    <a:pt x="77304" y="531863"/>
                  </a:lnTo>
                  <a:lnTo>
                    <a:pt x="70637" y="480860"/>
                  </a:lnTo>
                  <a:lnTo>
                    <a:pt x="64554" y="430009"/>
                  </a:lnTo>
                  <a:lnTo>
                    <a:pt x="62979" y="417258"/>
                  </a:lnTo>
                  <a:lnTo>
                    <a:pt x="61366" y="404520"/>
                  </a:lnTo>
                  <a:lnTo>
                    <a:pt x="23863" y="115747"/>
                  </a:lnTo>
                  <a:lnTo>
                    <a:pt x="433006" y="115747"/>
                  </a:lnTo>
                  <a:lnTo>
                    <a:pt x="433006" y="106984"/>
                  </a:lnTo>
                  <a:lnTo>
                    <a:pt x="22733" y="106984"/>
                  </a:lnTo>
                  <a:lnTo>
                    <a:pt x="9982" y="8763"/>
                  </a:lnTo>
                  <a:lnTo>
                    <a:pt x="446900" y="8763"/>
                  </a:lnTo>
                  <a:lnTo>
                    <a:pt x="446900" y="0"/>
                  </a:lnTo>
                  <a:lnTo>
                    <a:pt x="0" y="0"/>
                  </a:lnTo>
                  <a:lnTo>
                    <a:pt x="52666" y="405650"/>
                  </a:lnTo>
                  <a:lnTo>
                    <a:pt x="54292" y="418426"/>
                  </a:lnTo>
                  <a:lnTo>
                    <a:pt x="55880" y="431215"/>
                  </a:lnTo>
                  <a:lnTo>
                    <a:pt x="61976" y="482168"/>
                  </a:lnTo>
                  <a:lnTo>
                    <a:pt x="65163" y="507682"/>
                  </a:lnTo>
                  <a:lnTo>
                    <a:pt x="72504" y="558546"/>
                  </a:lnTo>
                  <a:lnTo>
                    <a:pt x="95288" y="606501"/>
                  </a:lnTo>
                  <a:lnTo>
                    <a:pt x="127673" y="617753"/>
                  </a:lnTo>
                  <a:lnTo>
                    <a:pt x="329209" y="617753"/>
                  </a:lnTo>
                  <a:lnTo>
                    <a:pt x="345465" y="615391"/>
                  </a:lnTo>
                  <a:lnTo>
                    <a:pt x="357073" y="608990"/>
                  </a:lnTo>
                  <a:lnTo>
                    <a:pt x="361594" y="606501"/>
                  </a:lnTo>
                  <a:lnTo>
                    <a:pt x="384365" y="558546"/>
                  </a:lnTo>
                  <a:lnTo>
                    <a:pt x="391883" y="506361"/>
                  </a:lnTo>
                  <a:lnTo>
                    <a:pt x="401167" y="430009"/>
                  </a:lnTo>
                  <a:lnTo>
                    <a:pt x="402742" y="417258"/>
                  </a:lnTo>
                  <a:lnTo>
                    <a:pt x="404215" y="405650"/>
                  </a:lnTo>
                  <a:lnTo>
                    <a:pt x="455739" y="8763"/>
                  </a:lnTo>
                  <a:lnTo>
                    <a:pt x="45686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313117" y="6904494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13117" y="191632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13117" y="669289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8309940" y="1526444"/>
            <a:ext cx="477520" cy="548005"/>
            <a:chOff x="8309940" y="1526444"/>
            <a:chExt cx="477520" cy="548005"/>
          </a:xfrm>
        </p:grpSpPr>
        <p:sp>
          <p:nvSpPr>
            <p:cNvPr id="21" name="object 21"/>
            <p:cNvSpPr/>
            <p:nvPr/>
          </p:nvSpPr>
          <p:spPr>
            <a:xfrm>
              <a:off x="8309940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11707" y="1883622"/>
              <a:ext cx="218643" cy="15744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308804" y="2737970"/>
            <a:ext cx="481330" cy="540385"/>
            <a:chOff x="8308804" y="2737970"/>
            <a:chExt cx="481330" cy="540385"/>
          </a:xfrm>
        </p:grpSpPr>
        <p:sp>
          <p:nvSpPr>
            <p:cNvPr id="24" name="object 24"/>
            <p:cNvSpPr/>
            <p:nvPr/>
          </p:nvSpPr>
          <p:spPr>
            <a:xfrm>
              <a:off x="8308804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9982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8308806" y="3945314"/>
            <a:ext cx="481330" cy="540385"/>
            <a:chOff x="8308806" y="3945314"/>
            <a:chExt cx="481330" cy="540385"/>
          </a:xfrm>
        </p:grpSpPr>
        <p:sp>
          <p:nvSpPr>
            <p:cNvPr id="27" name="object 27"/>
            <p:cNvSpPr/>
            <p:nvPr/>
          </p:nvSpPr>
          <p:spPr>
            <a:xfrm>
              <a:off x="8308806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46222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311153" y="5148705"/>
            <a:ext cx="477520" cy="547370"/>
            <a:chOff x="8311153" y="5148705"/>
            <a:chExt cx="477520" cy="547370"/>
          </a:xfrm>
        </p:grpSpPr>
        <p:sp>
          <p:nvSpPr>
            <p:cNvPr id="30" name="object 30"/>
            <p:cNvSpPr/>
            <p:nvPr/>
          </p:nvSpPr>
          <p:spPr>
            <a:xfrm>
              <a:off x="8311153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4" y="39850"/>
                  </a:lnTo>
                  <a:lnTo>
                    <a:pt x="28073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67213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8308806" y="6360005"/>
            <a:ext cx="481330" cy="540385"/>
            <a:chOff x="8308806" y="6360005"/>
            <a:chExt cx="481330" cy="540385"/>
          </a:xfrm>
        </p:grpSpPr>
        <p:sp>
          <p:nvSpPr>
            <p:cNvPr id="33" name="object 33"/>
            <p:cNvSpPr/>
            <p:nvPr/>
          </p:nvSpPr>
          <p:spPr>
            <a:xfrm>
              <a:off x="8308806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46222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8309802" y="322007"/>
            <a:ext cx="478155" cy="542925"/>
            <a:chOff x="8309802" y="322007"/>
            <a:chExt cx="478155" cy="542925"/>
          </a:xfrm>
        </p:grpSpPr>
        <p:sp>
          <p:nvSpPr>
            <p:cNvPr id="36" name="object 36"/>
            <p:cNvSpPr/>
            <p:nvPr/>
          </p:nvSpPr>
          <p:spPr>
            <a:xfrm>
              <a:off x="8309802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53965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0325506" y="1526444"/>
            <a:ext cx="367030" cy="548005"/>
            <a:chOff x="10325506" y="1526444"/>
            <a:chExt cx="367030" cy="548005"/>
          </a:xfrm>
        </p:grpSpPr>
        <p:sp>
          <p:nvSpPr>
            <p:cNvPr id="39" name="object 39"/>
            <p:cNvSpPr/>
            <p:nvPr/>
          </p:nvSpPr>
          <p:spPr>
            <a:xfrm>
              <a:off x="10325506" y="1526444"/>
              <a:ext cx="367030" cy="548005"/>
            </a:xfrm>
            <a:custGeom>
              <a:avLst/>
              <a:gdLst/>
              <a:ahLst/>
              <a:cxnLst/>
              <a:rect l="l" t="t" r="r" b="b"/>
              <a:pathLst>
                <a:path w="367029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367029" h="548005">
                  <a:moveTo>
                    <a:pt x="366496" y="495463"/>
                  </a:move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24165" y="530491"/>
                  </a:lnTo>
                  <a:lnTo>
                    <a:pt x="366496" y="507924"/>
                  </a:lnTo>
                  <a:lnTo>
                    <a:pt x="366496" y="495463"/>
                  </a:lnTo>
                  <a:close/>
                </a:path>
                <a:path w="367029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367029" h="548005">
                  <a:moveTo>
                    <a:pt x="366496" y="166049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6496" y="175553"/>
                  </a:lnTo>
                  <a:lnTo>
                    <a:pt x="366496" y="166049"/>
                  </a:lnTo>
                  <a:close/>
                </a:path>
                <a:path w="367029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928" y="118129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84" y="121897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367029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366496" y="131321"/>
                  </a:lnTo>
                  <a:lnTo>
                    <a:pt x="366496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367029" h="548005">
                  <a:moveTo>
                    <a:pt x="366496" y="121897"/>
                  </a:moveTo>
                  <a:lnTo>
                    <a:pt x="361122" y="122872"/>
                  </a:lnTo>
                  <a:lnTo>
                    <a:pt x="366496" y="122872"/>
                  </a:lnTo>
                  <a:lnTo>
                    <a:pt x="366496" y="121897"/>
                  </a:lnTo>
                  <a:close/>
                </a:path>
                <a:path w="367029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366496" y="47345"/>
                  </a:lnTo>
                  <a:lnTo>
                    <a:pt x="366496" y="39030"/>
                  </a:lnTo>
                  <a:lnTo>
                    <a:pt x="357604" y="37884"/>
                  </a:lnTo>
                  <a:close/>
                </a:path>
                <a:path w="367029" h="548005">
                  <a:moveTo>
                    <a:pt x="366496" y="47345"/>
                  </a:moveTo>
                  <a:lnTo>
                    <a:pt x="357998" y="47345"/>
                  </a:lnTo>
                  <a:lnTo>
                    <a:pt x="366496" y="48262"/>
                  </a:lnTo>
                  <a:lnTo>
                    <a:pt x="366496" y="47345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27272" y="1975803"/>
              <a:ext cx="164730" cy="65260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0324369" y="2737970"/>
            <a:ext cx="367665" cy="540385"/>
            <a:chOff x="10324369" y="2737970"/>
            <a:chExt cx="367665" cy="540385"/>
          </a:xfrm>
        </p:grpSpPr>
        <p:sp>
          <p:nvSpPr>
            <p:cNvPr id="42" name="object 42"/>
            <p:cNvSpPr/>
            <p:nvPr/>
          </p:nvSpPr>
          <p:spPr>
            <a:xfrm>
              <a:off x="10324369" y="2737970"/>
              <a:ext cx="367665" cy="540385"/>
            </a:xfrm>
            <a:custGeom>
              <a:avLst/>
              <a:gdLst/>
              <a:ahLst/>
              <a:cxnLst/>
              <a:rect l="l" t="t" r="r" b="b"/>
              <a:pathLst>
                <a:path w="367665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367665" h="540385">
                  <a:moveTo>
                    <a:pt x="367633" y="490465"/>
                  </a:move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19267" y="526073"/>
                  </a:lnTo>
                  <a:lnTo>
                    <a:pt x="361454" y="506907"/>
                  </a:lnTo>
                  <a:lnTo>
                    <a:pt x="367633" y="502241"/>
                  </a:lnTo>
                  <a:lnTo>
                    <a:pt x="367633" y="490465"/>
                  </a:lnTo>
                  <a:close/>
                </a:path>
                <a:path w="367665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367665" h="540385">
                  <a:moveTo>
                    <a:pt x="257815" y="89433"/>
                  </a:moveTo>
                  <a:lnTo>
                    <a:pt x="246659" y="89433"/>
                  </a:lnTo>
                  <a:lnTo>
                    <a:pt x="242906" y="108926"/>
                  </a:lnTo>
                  <a:lnTo>
                    <a:pt x="240087" y="129735"/>
                  </a:lnTo>
                  <a:lnTo>
                    <a:pt x="238266" y="151607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367665" h="540385">
                  <a:moveTo>
                    <a:pt x="367633" y="137968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67633" y="147451"/>
                  </a:lnTo>
                  <a:lnTo>
                    <a:pt x="367633" y="137968"/>
                  </a:lnTo>
                  <a:close/>
                </a:path>
                <a:path w="367665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367665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367665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75548" y="3059741"/>
              <a:ext cx="192493" cy="186562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10324363" y="3945318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5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5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54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889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42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089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10326720" y="5148705"/>
            <a:ext cx="365760" cy="547370"/>
            <a:chOff x="10326720" y="5148705"/>
            <a:chExt cx="365760" cy="547370"/>
          </a:xfrm>
        </p:grpSpPr>
        <p:sp>
          <p:nvSpPr>
            <p:cNvPr id="46" name="object 46"/>
            <p:cNvSpPr/>
            <p:nvPr/>
          </p:nvSpPr>
          <p:spPr>
            <a:xfrm>
              <a:off x="10326720" y="5148705"/>
              <a:ext cx="365760" cy="547370"/>
            </a:xfrm>
            <a:custGeom>
              <a:avLst/>
              <a:gdLst/>
              <a:ahLst/>
              <a:cxnLst/>
              <a:rect l="l" t="t" r="r" b="b"/>
              <a:pathLst>
                <a:path w="365759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365759" h="547370">
                  <a:moveTo>
                    <a:pt x="365282" y="498579"/>
                  </a:moveTo>
                  <a:lnTo>
                    <a:pt x="316861" y="524795"/>
                  </a:lnTo>
                  <a:lnTo>
                    <a:pt x="276313" y="534504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19849" y="533812"/>
                  </a:lnTo>
                  <a:lnTo>
                    <a:pt x="349673" y="519705"/>
                  </a:lnTo>
                  <a:lnTo>
                    <a:pt x="365282" y="509787"/>
                  </a:lnTo>
                  <a:lnTo>
                    <a:pt x="365282" y="498579"/>
                  </a:lnTo>
                  <a:close/>
                </a:path>
                <a:path w="365759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365759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048" y="127571"/>
                  </a:lnTo>
                  <a:lnTo>
                    <a:pt x="216155" y="139201"/>
                  </a:lnTo>
                  <a:lnTo>
                    <a:pt x="217347" y="160261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365759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65282" y="136944"/>
                  </a:lnTo>
                  <a:lnTo>
                    <a:pt x="365282" y="129894"/>
                  </a:lnTo>
                  <a:lnTo>
                    <a:pt x="348284" y="127571"/>
                  </a:lnTo>
                  <a:close/>
                </a:path>
                <a:path w="365759" h="547370">
                  <a:moveTo>
                    <a:pt x="365282" y="136944"/>
                  </a:moveTo>
                  <a:lnTo>
                    <a:pt x="349605" y="136944"/>
                  </a:lnTo>
                  <a:lnTo>
                    <a:pt x="365282" y="139201"/>
                  </a:lnTo>
                  <a:lnTo>
                    <a:pt x="365282" y="136944"/>
                  </a:lnTo>
                  <a:close/>
                </a:path>
                <a:path w="365759" h="547370">
                  <a:moveTo>
                    <a:pt x="124485" y="35394"/>
                  </a:moveTo>
                  <a:lnTo>
                    <a:pt x="84394" y="39850"/>
                  </a:lnTo>
                  <a:lnTo>
                    <a:pt x="28073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365759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365759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82779" y="5502370"/>
              <a:ext cx="215988" cy="160157"/>
            </a:xfrm>
            <a:prstGeom prst="rect">
              <a:avLst/>
            </a:prstGeom>
          </p:spPr>
        </p:pic>
      </p:grpSp>
      <p:sp>
        <p:nvSpPr>
          <p:cNvPr id="48" name="object 48"/>
          <p:cNvSpPr/>
          <p:nvPr/>
        </p:nvSpPr>
        <p:spPr>
          <a:xfrm>
            <a:off x="10324363" y="6360007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4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4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67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902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55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102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0325367" y="322007"/>
            <a:ext cx="367030" cy="542925"/>
            <a:chOff x="10325367" y="322007"/>
            <a:chExt cx="367030" cy="542925"/>
          </a:xfrm>
        </p:grpSpPr>
        <p:sp>
          <p:nvSpPr>
            <p:cNvPr id="50" name="object 50"/>
            <p:cNvSpPr/>
            <p:nvPr/>
          </p:nvSpPr>
          <p:spPr>
            <a:xfrm>
              <a:off x="10325367" y="322007"/>
              <a:ext cx="367030" cy="542925"/>
            </a:xfrm>
            <a:custGeom>
              <a:avLst/>
              <a:gdLst/>
              <a:ahLst/>
              <a:cxnLst/>
              <a:rect l="l" t="t" r="r" b="b"/>
              <a:pathLst>
                <a:path w="367029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367029" h="542925">
                  <a:moveTo>
                    <a:pt x="366635" y="489323"/>
                  </a:move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20159" y="526802"/>
                  </a:lnTo>
                  <a:lnTo>
                    <a:pt x="363390" y="504719"/>
                  </a:lnTo>
                  <a:lnTo>
                    <a:pt x="366635" y="501801"/>
                  </a:lnTo>
                  <a:lnTo>
                    <a:pt x="366635" y="489323"/>
                  </a:lnTo>
                  <a:close/>
                </a:path>
                <a:path w="367029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367029" h="542925">
                  <a:moveTo>
                    <a:pt x="366635" y="163301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66635" y="172795"/>
                  </a:lnTo>
                  <a:lnTo>
                    <a:pt x="366635" y="163301"/>
                  </a:lnTo>
                  <a:close/>
                </a:path>
                <a:path w="367029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367029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367029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367029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367029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69531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4278808" y="1526444"/>
            <a:ext cx="477520" cy="548005"/>
            <a:chOff x="4278808" y="1526444"/>
            <a:chExt cx="477520" cy="548005"/>
          </a:xfrm>
        </p:grpSpPr>
        <p:sp>
          <p:nvSpPr>
            <p:cNvPr id="53" name="object 53"/>
            <p:cNvSpPr/>
            <p:nvPr/>
          </p:nvSpPr>
          <p:spPr>
            <a:xfrm>
              <a:off x="4278808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75" y="1883622"/>
              <a:ext cx="218643" cy="157442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4277671" y="2737970"/>
            <a:ext cx="481330" cy="540385"/>
            <a:chOff x="4277671" y="2737970"/>
            <a:chExt cx="481330" cy="540385"/>
          </a:xfrm>
        </p:grpSpPr>
        <p:sp>
          <p:nvSpPr>
            <p:cNvPr id="56" name="object 56"/>
            <p:cNvSpPr/>
            <p:nvPr/>
          </p:nvSpPr>
          <p:spPr>
            <a:xfrm>
              <a:off x="4277671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28850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4277673" y="3945314"/>
            <a:ext cx="481330" cy="540385"/>
            <a:chOff x="4277673" y="3945314"/>
            <a:chExt cx="481330" cy="540385"/>
          </a:xfrm>
        </p:grpSpPr>
        <p:sp>
          <p:nvSpPr>
            <p:cNvPr id="59" name="object 59"/>
            <p:cNvSpPr/>
            <p:nvPr/>
          </p:nvSpPr>
          <p:spPr>
            <a:xfrm>
              <a:off x="4277673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5090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4280023" y="5148705"/>
            <a:ext cx="477520" cy="547370"/>
            <a:chOff x="4280023" y="5148705"/>
            <a:chExt cx="477520" cy="547370"/>
          </a:xfrm>
        </p:grpSpPr>
        <p:sp>
          <p:nvSpPr>
            <p:cNvPr id="62" name="object 62"/>
            <p:cNvSpPr/>
            <p:nvPr/>
          </p:nvSpPr>
          <p:spPr>
            <a:xfrm>
              <a:off x="4280023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36082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4277673" y="6360005"/>
            <a:ext cx="481330" cy="540385"/>
            <a:chOff x="4277673" y="6360005"/>
            <a:chExt cx="481330" cy="540385"/>
          </a:xfrm>
        </p:grpSpPr>
        <p:sp>
          <p:nvSpPr>
            <p:cNvPr id="65" name="object 65"/>
            <p:cNvSpPr/>
            <p:nvPr/>
          </p:nvSpPr>
          <p:spPr>
            <a:xfrm>
              <a:off x="4277673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5090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4278670" y="322007"/>
            <a:ext cx="478155" cy="542925"/>
            <a:chOff x="4278670" y="322007"/>
            <a:chExt cx="478155" cy="542925"/>
          </a:xfrm>
        </p:grpSpPr>
        <p:sp>
          <p:nvSpPr>
            <p:cNvPr id="68" name="object 68"/>
            <p:cNvSpPr/>
            <p:nvPr/>
          </p:nvSpPr>
          <p:spPr>
            <a:xfrm>
              <a:off x="4278670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22833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2263242" y="1364444"/>
            <a:ext cx="477520" cy="548005"/>
            <a:chOff x="2263242" y="1364444"/>
            <a:chExt cx="477520" cy="548005"/>
          </a:xfrm>
        </p:grpSpPr>
        <p:sp>
          <p:nvSpPr>
            <p:cNvPr id="71" name="object 71"/>
            <p:cNvSpPr/>
            <p:nvPr/>
          </p:nvSpPr>
          <p:spPr>
            <a:xfrm>
              <a:off x="2263242" y="1364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19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19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19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19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19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19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19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19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65008" y="1721622"/>
              <a:ext cx="218643" cy="157442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2262104" y="2575970"/>
            <a:ext cx="481330" cy="540385"/>
            <a:chOff x="2262104" y="2575970"/>
            <a:chExt cx="481330" cy="540385"/>
          </a:xfrm>
        </p:grpSpPr>
        <p:sp>
          <p:nvSpPr>
            <p:cNvPr id="74" name="object 74"/>
            <p:cNvSpPr/>
            <p:nvPr/>
          </p:nvSpPr>
          <p:spPr>
            <a:xfrm>
              <a:off x="2262104" y="2575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3284" y="2897742"/>
              <a:ext cx="192493" cy="186562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2262108" y="3783314"/>
            <a:ext cx="481330" cy="540385"/>
            <a:chOff x="2262108" y="3783314"/>
            <a:chExt cx="481330" cy="540385"/>
          </a:xfrm>
        </p:grpSpPr>
        <p:sp>
          <p:nvSpPr>
            <p:cNvPr id="77" name="object 77"/>
            <p:cNvSpPr/>
            <p:nvPr/>
          </p:nvSpPr>
          <p:spPr>
            <a:xfrm>
              <a:off x="2262108" y="3783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9523" y="4105087"/>
              <a:ext cx="192493" cy="186562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2264456" y="4986705"/>
            <a:ext cx="477520" cy="547370"/>
            <a:chOff x="2264456" y="4986705"/>
            <a:chExt cx="477520" cy="547370"/>
          </a:xfrm>
        </p:grpSpPr>
        <p:sp>
          <p:nvSpPr>
            <p:cNvPr id="80" name="object 80"/>
            <p:cNvSpPr/>
            <p:nvPr/>
          </p:nvSpPr>
          <p:spPr>
            <a:xfrm>
              <a:off x="2264456" y="4986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19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19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19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19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19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19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19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19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20516" y="5340370"/>
              <a:ext cx="215988" cy="160157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2262108" y="6198005"/>
            <a:ext cx="481330" cy="540385"/>
            <a:chOff x="2262108" y="6198005"/>
            <a:chExt cx="481330" cy="540385"/>
          </a:xfrm>
        </p:grpSpPr>
        <p:sp>
          <p:nvSpPr>
            <p:cNvPr id="83" name="object 83"/>
            <p:cNvSpPr/>
            <p:nvPr/>
          </p:nvSpPr>
          <p:spPr>
            <a:xfrm>
              <a:off x="2262108" y="6198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9523" y="6519777"/>
              <a:ext cx="192493" cy="186562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2263104" y="160007"/>
            <a:ext cx="478155" cy="542925"/>
            <a:chOff x="2263104" y="160007"/>
            <a:chExt cx="478155" cy="542925"/>
          </a:xfrm>
        </p:grpSpPr>
        <p:sp>
          <p:nvSpPr>
            <p:cNvPr id="86" name="object 86"/>
            <p:cNvSpPr/>
            <p:nvPr/>
          </p:nvSpPr>
          <p:spPr>
            <a:xfrm>
              <a:off x="2263104" y="160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07267" y="450989"/>
              <a:ext cx="161042" cy="216395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247677" y="1526444"/>
            <a:ext cx="477520" cy="548005"/>
            <a:chOff x="247677" y="1526444"/>
            <a:chExt cx="477520" cy="548005"/>
          </a:xfrm>
        </p:grpSpPr>
        <p:sp>
          <p:nvSpPr>
            <p:cNvPr id="89" name="object 89"/>
            <p:cNvSpPr/>
            <p:nvPr/>
          </p:nvSpPr>
          <p:spPr>
            <a:xfrm>
              <a:off x="247677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9444" y="1883622"/>
              <a:ext cx="218643" cy="157442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246540" y="2737970"/>
            <a:ext cx="481330" cy="540385"/>
            <a:chOff x="246540" y="2737970"/>
            <a:chExt cx="481330" cy="540385"/>
          </a:xfrm>
        </p:grpSpPr>
        <p:sp>
          <p:nvSpPr>
            <p:cNvPr id="92" name="object 92"/>
            <p:cNvSpPr/>
            <p:nvPr/>
          </p:nvSpPr>
          <p:spPr>
            <a:xfrm>
              <a:off x="246540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5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8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718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246542" y="3945314"/>
            <a:ext cx="481330" cy="540385"/>
            <a:chOff x="246542" y="3945314"/>
            <a:chExt cx="481330" cy="540385"/>
          </a:xfrm>
        </p:grpSpPr>
        <p:sp>
          <p:nvSpPr>
            <p:cNvPr id="95" name="object 95"/>
            <p:cNvSpPr/>
            <p:nvPr/>
          </p:nvSpPr>
          <p:spPr>
            <a:xfrm>
              <a:off x="246542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958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248890" y="5148705"/>
            <a:ext cx="477520" cy="547370"/>
            <a:chOff x="248890" y="5148705"/>
            <a:chExt cx="477520" cy="547370"/>
          </a:xfrm>
        </p:grpSpPr>
        <p:sp>
          <p:nvSpPr>
            <p:cNvPr id="98" name="object 98"/>
            <p:cNvSpPr/>
            <p:nvPr/>
          </p:nvSpPr>
          <p:spPr>
            <a:xfrm>
              <a:off x="248890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4949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246542" y="6360005"/>
            <a:ext cx="481330" cy="540385"/>
            <a:chOff x="246542" y="6360005"/>
            <a:chExt cx="481330" cy="540385"/>
          </a:xfrm>
        </p:grpSpPr>
        <p:sp>
          <p:nvSpPr>
            <p:cNvPr id="101" name="object 101"/>
            <p:cNvSpPr/>
            <p:nvPr/>
          </p:nvSpPr>
          <p:spPr>
            <a:xfrm>
              <a:off x="246542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958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247537" y="322007"/>
            <a:ext cx="478155" cy="542925"/>
            <a:chOff x="247537" y="322007"/>
            <a:chExt cx="478155" cy="542925"/>
          </a:xfrm>
        </p:grpSpPr>
        <p:sp>
          <p:nvSpPr>
            <p:cNvPr id="104" name="object 104"/>
            <p:cNvSpPr/>
            <p:nvPr/>
          </p:nvSpPr>
          <p:spPr>
            <a:xfrm>
              <a:off x="247537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1701" y="612989"/>
              <a:ext cx="161042" cy="216395"/>
            </a:xfrm>
            <a:prstGeom prst="rect">
              <a:avLst/>
            </a:prstGeom>
          </p:spPr>
        </p:pic>
      </p:grpSp>
      <p:sp>
        <p:nvSpPr>
          <p:cNvPr id="106" name="object 106"/>
          <p:cNvSpPr/>
          <p:nvPr/>
        </p:nvSpPr>
        <p:spPr>
          <a:xfrm>
            <a:off x="9328684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328684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328684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328684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328684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368419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2" y="125227"/>
                </a:lnTo>
                <a:lnTo>
                  <a:pt x="22244" y="176174"/>
                </a:lnTo>
                <a:lnTo>
                  <a:pt x="25437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1" y="124014"/>
                </a:lnTo>
                <a:lnTo>
                  <a:pt x="363009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97551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97551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97551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97551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97551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37288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81984" y="316336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81984" y="441040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81984" y="56574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281984" y="191632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81984" y="669289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66418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66418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66418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66418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66418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06156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0" y="6776999"/>
            <a:ext cx="10692130" cy="207010"/>
          </a:xfrm>
          <a:custGeom>
            <a:avLst/>
            <a:gdLst/>
            <a:ahLst/>
            <a:cxnLst/>
            <a:rect l="l" t="t" r="r" b="b"/>
            <a:pathLst>
              <a:path w="10692130" h="207009">
                <a:moveTo>
                  <a:pt x="0" y="207009"/>
                </a:moveTo>
                <a:lnTo>
                  <a:pt x="10692003" y="207009"/>
                </a:lnTo>
                <a:lnTo>
                  <a:pt x="10692003" y="0"/>
                </a:lnTo>
                <a:lnTo>
                  <a:pt x="0" y="0"/>
                </a:lnTo>
                <a:lnTo>
                  <a:pt x="0" y="2070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59999" y="1782001"/>
            <a:ext cx="5720715" cy="3132455"/>
          </a:xfrm>
          <a:custGeom>
            <a:avLst/>
            <a:gdLst/>
            <a:ahLst/>
            <a:cxnLst/>
            <a:rect l="l" t="t" r="r" b="b"/>
            <a:pathLst>
              <a:path w="5720715" h="3132454">
                <a:moveTo>
                  <a:pt x="2872663" y="0"/>
                </a:moveTo>
                <a:lnTo>
                  <a:pt x="2811543" y="353"/>
                </a:lnTo>
                <a:lnTo>
                  <a:pt x="2750738" y="1409"/>
                </a:lnTo>
                <a:lnTo>
                  <a:pt x="2690259" y="3160"/>
                </a:lnTo>
                <a:lnTo>
                  <a:pt x="2630120" y="5600"/>
                </a:lnTo>
                <a:lnTo>
                  <a:pt x="2570334" y="8721"/>
                </a:lnTo>
                <a:lnTo>
                  <a:pt x="2510913" y="12516"/>
                </a:lnTo>
                <a:lnTo>
                  <a:pt x="2451871" y="16978"/>
                </a:lnTo>
                <a:lnTo>
                  <a:pt x="2393220" y="22100"/>
                </a:lnTo>
                <a:lnTo>
                  <a:pt x="2334974" y="27876"/>
                </a:lnTo>
                <a:lnTo>
                  <a:pt x="2277144" y="34297"/>
                </a:lnTo>
                <a:lnTo>
                  <a:pt x="2219743" y="41357"/>
                </a:lnTo>
                <a:lnTo>
                  <a:pt x="2162786" y="49049"/>
                </a:lnTo>
                <a:lnTo>
                  <a:pt x="2106284" y="57365"/>
                </a:lnTo>
                <a:lnTo>
                  <a:pt x="2050250" y="66299"/>
                </a:lnTo>
                <a:lnTo>
                  <a:pt x="1994697" y="75844"/>
                </a:lnTo>
                <a:lnTo>
                  <a:pt x="1939638" y="85993"/>
                </a:lnTo>
                <a:lnTo>
                  <a:pt x="1885086" y="96738"/>
                </a:lnTo>
                <a:lnTo>
                  <a:pt x="1831054" y="108072"/>
                </a:lnTo>
                <a:lnTo>
                  <a:pt x="1777554" y="119989"/>
                </a:lnTo>
                <a:lnTo>
                  <a:pt x="1724600" y="132481"/>
                </a:lnTo>
                <a:lnTo>
                  <a:pt x="1672204" y="145541"/>
                </a:lnTo>
                <a:lnTo>
                  <a:pt x="1620378" y="159163"/>
                </a:lnTo>
                <a:lnTo>
                  <a:pt x="1569137" y="173338"/>
                </a:lnTo>
                <a:lnTo>
                  <a:pt x="1518492" y="188061"/>
                </a:lnTo>
                <a:lnTo>
                  <a:pt x="1468457" y="203323"/>
                </a:lnTo>
                <a:lnTo>
                  <a:pt x="1419044" y="219119"/>
                </a:lnTo>
                <a:lnTo>
                  <a:pt x="1370267" y="235440"/>
                </a:lnTo>
                <a:lnTo>
                  <a:pt x="1322137" y="252281"/>
                </a:lnTo>
                <a:lnTo>
                  <a:pt x="1274669" y="269633"/>
                </a:lnTo>
                <a:lnTo>
                  <a:pt x="1227874" y="287490"/>
                </a:lnTo>
                <a:lnTo>
                  <a:pt x="1181766" y="305844"/>
                </a:lnTo>
                <a:lnTo>
                  <a:pt x="1136357" y="324689"/>
                </a:lnTo>
                <a:lnTo>
                  <a:pt x="1091660" y="344017"/>
                </a:lnTo>
                <a:lnTo>
                  <a:pt x="1047689" y="363822"/>
                </a:lnTo>
                <a:lnTo>
                  <a:pt x="1004456" y="384096"/>
                </a:lnTo>
                <a:lnTo>
                  <a:pt x="961973" y="404833"/>
                </a:lnTo>
                <a:lnTo>
                  <a:pt x="920254" y="426025"/>
                </a:lnTo>
                <a:lnTo>
                  <a:pt x="879311" y="447665"/>
                </a:lnTo>
                <a:lnTo>
                  <a:pt x="839158" y="469746"/>
                </a:lnTo>
                <a:lnTo>
                  <a:pt x="799807" y="492261"/>
                </a:lnTo>
                <a:lnTo>
                  <a:pt x="761271" y="515203"/>
                </a:lnTo>
                <a:lnTo>
                  <a:pt x="723563" y="538565"/>
                </a:lnTo>
                <a:lnTo>
                  <a:pt x="686696" y="562340"/>
                </a:lnTo>
                <a:lnTo>
                  <a:pt x="650682" y="586521"/>
                </a:lnTo>
                <a:lnTo>
                  <a:pt x="615534" y="611101"/>
                </a:lnTo>
                <a:lnTo>
                  <a:pt x="581266" y="636072"/>
                </a:lnTo>
                <a:lnTo>
                  <a:pt x="547890" y="661428"/>
                </a:lnTo>
                <a:lnTo>
                  <a:pt x="515419" y="687162"/>
                </a:lnTo>
                <a:lnTo>
                  <a:pt x="483865" y="713266"/>
                </a:lnTo>
                <a:lnTo>
                  <a:pt x="453242" y="739733"/>
                </a:lnTo>
                <a:lnTo>
                  <a:pt x="423563" y="766557"/>
                </a:lnTo>
                <a:lnTo>
                  <a:pt x="394839" y="793730"/>
                </a:lnTo>
                <a:lnTo>
                  <a:pt x="367085" y="821246"/>
                </a:lnTo>
                <a:lnTo>
                  <a:pt x="340313" y="849096"/>
                </a:lnTo>
                <a:lnTo>
                  <a:pt x="314535" y="877275"/>
                </a:lnTo>
                <a:lnTo>
                  <a:pt x="266016" y="934589"/>
                </a:lnTo>
                <a:lnTo>
                  <a:pt x="221631" y="993131"/>
                </a:lnTo>
                <a:lnTo>
                  <a:pt x="181481" y="1052843"/>
                </a:lnTo>
                <a:lnTo>
                  <a:pt x="145670" y="1113671"/>
                </a:lnTo>
                <a:lnTo>
                  <a:pt x="114300" y="1175557"/>
                </a:lnTo>
                <a:lnTo>
                  <a:pt x="87475" y="1238445"/>
                </a:lnTo>
                <a:lnTo>
                  <a:pt x="65297" y="1302278"/>
                </a:lnTo>
                <a:lnTo>
                  <a:pt x="47868" y="1367001"/>
                </a:lnTo>
                <a:lnTo>
                  <a:pt x="35292" y="1432555"/>
                </a:lnTo>
                <a:lnTo>
                  <a:pt x="27671" y="1498885"/>
                </a:lnTo>
                <a:lnTo>
                  <a:pt x="25107" y="1565935"/>
                </a:lnTo>
                <a:lnTo>
                  <a:pt x="26481" y="1615045"/>
                </a:lnTo>
                <a:lnTo>
                  <a:pt x="30575" y="1663778"/>
                </a:lnTo>
                <a:lnTo>
                  <a:pt x="37350" y="1712112"/>
                </a:lnTo>
                <a:lnTo>
                  <a:pt x="46765" y="1760025"/>
                </a:lnTo>
                <a:lnTo>
                  <a:pt x="58780" y="1807495"/>
                </a:lnTo>
                <a:lnTo>
                  <a:pt x="73354" y="1854499"/>
                </a:lnTo>
                <a:lnTo>
                  <a:pt x="90449" y="1901016"/>
                </a:lnTo>
                <a:lnTo>
                  <a:pt x="110022" y="1947023"/>
                </a:lnTo>
                <a:lnTo>
                  <a:pt x="132035" y="1992499"/>
                </a:lnTo>
                <a:lnTo>
                  <a:pt x="156446" y="2037421"/>
                </a:lnTo>
                <a:lnTo>
                  <a:pt x="183216" y="2081767"/>
                </a:lnTo>
                <a:lnTo>
                  <a:pt x="212305" y="2125516"/>
                </a:lnTo>
                <a:lnTo>
                  <a:pt x="243672" y="2168645"/>
                </a:lnTo>
                <a:lnTo>
                  <a:pt x="277277" y="2211131"/>
                </a:lnTo>
                <a:lnTo>
                  <a:pt x="313080" y="2252954"/>
                </a:lnTo>
                <a:lnTo>
                  <a:pt x="277716" y="2320259"/>
                </a:lnTo>
                <a:lnTo>
                  <a:pt x="168589" y="2433088"/>
                </a:lnTo>
                <a:lnTo>
                  <a:pt x="53437" y="2539140"/>
                </a:lnTo>
                <a:lnTo>
                  <a:pt x="0" y="2586113"/>
                </a:lnTo>
                <a:lnTo>
                  <a:pt x="264523" y="2476320"/>
                </a:lnTo>
                <a:lnTo>
                  <a:pt x="402501" y="2421764"/>
                </a:lnTo>
                <a:lnTo>
                  <a:pt x="458753" y="2406282"/>
                </a:lnTo>
                <a:lnTo>
                  <a:pt x="478104" y="2413711"/>
                </a:lnTo>
                <a:lnTo>
                  <a:pt x="508353" y="2438958"/>
                </a:lnTo>
                <a:lnTo>
                  <a:pt x="539459" y="2463863"/>
                </a:lnTo>
                <a:lnTo>
                  <a:pt x="571409" y="2488418"/>
                </a:lnTo>
                <a:lnTo>
                  <a:pt x="604193" y="2512617"/>
                </a:lnTo>
                <a:lnTo>
                  <a:pt x="637798" y="2536454"/>
                </a:lnTo>
                <a:lnTo>
                  <a:pt x="672213" y="2559922"/>
                </a:lnTo>
                <a:lnTo>
                  <a:pt x="707428" y="2583016"/>
                </a:lnTo>
                <a:lnTo>
                  <a:pt x="743429" y="2605728"/>
                </a:lnTo>
                <a:lnTo>
                  <a:pt x="780206" y="2628053"/>
                </a:lnTo>
                <a:lnTo>
                  <a:pt x="817747" y="2649984"/>
                </a:lnTo>
                <a:lnTo>
                  <a:pt x="856040" y="2671515"/>
                </a:lnTo>
                <a:lnTo>
                  <a:pt x="895075" y="2692639"/>
                </a:lnTo>
                <a:lnTo>
                  <a:pt x="934839" y="2713351"/>
                </a:lnTo>
                <a:lnTo>
                  <a:pt x="975322" y="2733643"/>
                </a:lnTo>
                <a:lnTo>
                  <a:pt x="1016510" y="2753510"/>
                </a:lnTo>
                <a:lnTo>
                  <a:pt x="1058394" y="2772945"/>
                </a:lnTo>
                <a:lnTo>
                  <a:pt x="1100962" y="2791941"/>
                </a:lnTo>
                <a:lnTo>
                  <a:pt x="1144201" y="2810493"/>
                </a:lnTo>
                <a:lnTo>
                  <a:pt x="1188100" y="2828594"/>
                </a:lnTo>
                <a:lnTo>
                  <a:pt x="1232649" y="2846238"/>
                </a:lnTo>
                <a:lnTo>
                  <a:pt x="1277835" y="2863419"/>
                </a:lnTo>
                <a:lnTo>
                  <a:pt x="1323647" y="2880130"/>
                </a:lnTo>
                <a:lnTo>
                  <a:pt x="1370073" y="2896364"/>
                </a:lnTo>
                <a:lnTo>
                  <a:pt x="1417102" y="2912116"/>
                </a:lnTo>
                <a:lnTo>
                  <a:pt x="1464722" y="2927379"/>
                </a:lnTo>
                <a:lnTo>
                  <a:pt x="1512922" y="2942147"/>
                </a:lnTo>
                <a:lnTo>
                  <a:pt x="1561691" y="2956413"/>
                </a:lnTo>
                <a:lnTo>
                  <a:pt x="1611016" y="2970171"/>
                </a:lnTo>
                <a:lnTo>
                  <a:pt x="1660886" y="2983415"/>
                </a:lnTo>
                <a:lnTo>
                  <a:pt x="1711291" y="2996139"/>
                </a:lnTo>
                <a:lnTo>
                  <a:pt x="1762217" y="3008336"/>
                </a:lnTo>
                <a:lnTo>
                  <a:pt x="1813654" y="3019999"/>
                </a:lnTo>
                <a:lnTo>
                  <a:pt x="1865590" y="3031123"/>
                </a:lnTo>
                <a:lnTo>
                  <a:pt x="1918014" y="3041701"/>
                </a:lnTo>
                <a:lnTo>
                  <a:pt x="1970914" y="3051727"/>
                </a:lnTo>
                <a:lnTo>
                  <a:pt x="2024278" y="3061194"/>
                </a:lnTo>
                <a:lnTo>
                  <a:pt x="2078096" y="3070097"/>
                </a:lnTo>
                <a:lnTo>
                  <a:pt x="2132355" y="3078428"/>
                </a:lnTo>
                <a:lnTo>
                  <a:pt x="2187044" y="3086182"/>
                </a:lnTo>
                <a:lnTo>
                  <a:pt x="2242152" y="3093351"/>
                </a:lnTo>
                <a:lnTo>
                  <a:pt x="2297666" y="3099931"/>
                </a:lnTo>
                <a:lnTo>
                  <a:pt x="2353576" y="3105914"/>
                </a:lnTo>
                <a:lnTo>
                  <a:pt x="2409870" y="3111294"/>
                </a:lnTo>
                <a:lnTo>
                  <a:pt x="2466537" y="3116065"/>
                </a:lnTo>
                <a:lnTo>
                  <a:pt x="2523564" y="3120220"/>
                </a:lnTo>
                <a:lnTo>
                  <a:pt x="2580941" y="3123753"/>
                </a:lnTo>
                <a:lnTo>
                  <a:pt x="2638656" y="3126659"/>
                </a:lnTo>
                <a:lnTo>
                  <a:pt x="2696697" y="3128929"/>
                </a:lnTo>
                <a:lnTo>
                  <a:pt x="2755053" y="3130559"/>
                </a:lnTo>
                <a:lnTo>
                  <a:pt x="2813712" y="3131541"/>
                </a:lnTo>
                <a:lnTo>
                  <a:pt x="2872663" y="3131870"/>
                </a:lnTo>
                <a:lnTo>
                  <a:pt x="2933783" y="3131517"/>
                </a:lnTo>
                <a:lnTo>
                  <a:pt x="2994589" y="3130461"/>
                </a:lnTo>
                <a:lnTo>
                  <a:pt x="3055068" y="3128709"/>
                </a:lnTo>
                <a:lnTo>
                  <a:pt x="3115206" y="3126270"/>
                </a:lnTo>
                <a:lnTo>
                  <a:pt x="3174993" y="3123149"/>
                </a:lnTo>
                <a:lnTo>
                  <a:pt x="3234413" y="3119354"/>
                </a:lnTo>
                <a:lnTo>
                  <a:pt x="3293455" y="3114892"/>
                </a:lnTo>
                <a:lnTo>
                  <a:pt x="3352106" y="3109769"/>
                </a:lnTo>
                <a:lnTo>
                  <a:pt x="3410353" y="3103994"/>
                </a:lnTo>
                <a:lnTo>
                  <a:pt x="3468183" y="3097573"/>
                </a:lnTo>
                <a:lnTo>
                  <a:pt x="3525583" y="3090513"/>
                </a:lnTo>
                <a:lnTo>
                  <a:pt x="3582541" y="3082821"/>
                </a:lnTo>
                <a:lnTo>
                  <a:pt x="3639043" y="3074505"/>
                </a:lnTo>
                <a:lnTo>
                  <a:pt x="3695077" y="3065570"/>
                </a:lnTo>
                <a:lnTo>
                  <a:pt x="3750630" y="3056025"/>
                </a:lnTo>
                <a:lnTo>
                  <a:pt x="3805688" y="3045877"/>
                </a:lnTo>
                <a:lnTo>
                  <a:pt x="3860240" y="3035132"/>
                </a:lnTo>
                <a:lnTo>
                  <a:pt x="3914273" y="3023798"/>
                </a:lnTo>
                <a:lnTo>
                  <a:pt x="3967772" y="3011881"/>
                </a:lnTo>
                <a:lnTo>
                  <a:pt x="4020727" y="2999389"/>
                </a:lnTo>
                <a:lnTo>
                  <a:pt x="4073123" y="2986329"/>
                </a:lnTo>
                <a:lnTo>
                  <a:pt x="4124948" y="2972707"/>
                </a:lnTo>
                <a:lnTo>
                  <a:pt x="4176190" y="2958532"/>
                </a:lnTo>
                <a:lnTo>
                  <a:pt x="4226834" y="2943809"/>
                </a:lnTo>
                <a:lnTo>
                  <a:pt x="4276870" y="2928546"/>
                </a:lnTo>
                <a:lnTo>
                  <a:pt x="4326282" y="2912751"/>
                </a:lnTo>
                <a:lnTo>
                  <a:pt x="4375060" y="2896429"/>
                </a:lnTo>
                <a:lnTo>
                  <a:pt x="4423189" y="2879589"/>
                </a:lnTo>
                <a:lnTo>
                  <a:pt x="4470658" y="2862237"/>
                </a:lnTo>
                <a:lnTo>
                  <a:pt x="4517453" y="2844380"/>
                </a:lnTo>
                <a:lnTo>
                  <a:pt x="4563561" y="2826026"/>
                </a:lnTo>
                <a:lnTo>
                  <a:pt x="4608970" y="2807181"/>
                </a:lnTo>
                <a:lnTo>
                  <a:pt x="4653666" y="2787853"/>
                </a:lnTo>
                <a:lnTo>
                  <a:pt x="4697638" y="2768048"/>
                </a:lnTo>
                <a:lnTo>
                  <a:pt x="4740871" y="2747774"/>
                </a:lnTo>
                <a:lnTo>
                  <a:pt x="4783354" y="2727037"/>
                </a:lnTo>
                <a:lnTo>
                  <a:pt x="4825073" y="2705845"/>
                </a:lnTo>
                <a:lnTo>
                  <a:pt x="4866015" y="2684205"/>
                </a:lnTo>
                <a:lnTo>
                  <a:pt x="4906168" y="2662124"/>
                </a:lnTo>
                <a:lnTo>
                  <a:pt x="4945519" y="2639609"/>
                </a:lnTo>
                <a:lnTo>
                  <a:pt x="4984055" y="2616667"/>
                </a:lnTo>
                <a:lnTo>
                  <a:pt x="5021763" y="2593305"/>
                </a:lnTo>
                <a:lnTo>
                  <a:pt x="5058631" y="2569529"/>
                </a:lnTo>
                <a:lnTo>
                  <a:pt x="5094645" y="2545349"/>
                </a:lnTo>
                <a:lnTo>
                  <a:pt x="5129792" y="2520769"/>
                </a:lnTo>
                <a:lnTo>
                  <a:pt x="5164060" y="2495798"/>
                </a:lnTo>
                <a:lnTo>
                  <a:pt x="5197437" y="2470442"/>
                </a:lnTo>
                <a:lnTo>
                  <a:pt x="5229908" y="2444708"/>
                </a:lnTo>
                <a:lnTo>
                  <a:pt x="5261462" y="2418604"/>
                </a:lnTo>
                <a:lnTo>
                  <a:pt x="5292085" y="2392137"/>
                </a:lnTo>
                <a:lnTo>
                  <a:pt x="5321764" y="2365313"/>
                </a:lnTo>
                <a:lnTo>
                  <a:pt x="5350487" y="2338140"/>
                </a:lnTo>
                <a:lnTo>
                  <a:pt x="5378242" y="2310624"/>
                </a:lnTo>
                <a:lnTo>
                  <a:pt x="5405014" y="2282773"/>
                </a:lnTo>
                <a:lnTo>
                  <a:pt x="5430791" y="2254595"/>
                </a:lnTo>
                <a:lnTo>
                  <a:pt x="5479310" y="2197281"/>
                </a:lnTo>
                <a:lnTo>
                  <a:pt x="5523696" y="2138739"/>
                </a:lnTo>
                <a:lnTo>
                  <a:pt x="5563846" y="2079026"/>
                </a:lnTo>
                <a:lnTo>
                  <a:pt x="5599657" y="2018199"/>
                </a:lnTo>
                <a:lnTo>
                  <a:pt x="5631026" y="1956313"/>
                </a:lnTo>
                <a:lnTo>
                  <a:pt x="5657852" y="1893425"/>
                </a:lnTo>
                <a:lnTo>
                  <a:pt x="5680030" y="1829591"/>
                </a:lnTo>
                <a:lnTo>
                  <a:pt x="5697459" y="1764869"/>
                </a:lnTo>
                <a:lnTo>
                  <a:pt x="5710035" y="1699315"/>
                </a:lnTo>
                <a:lnTo>
                  <a:pt x="5717656" y="1632985"/>
                </a:lnTo>
                <a:lnTo>
                  <a:pt x="5720219" y="1565935"/>
                </a:lnTo>
                <a:lnTo>
                  <a:pt x="5719576" y="1532324"/>
                </a:lnTo>
                <a:lnTo>
                  <a:pt x="5714471" y="1465627"/>
                </a:lnTo>
                <a:lnTo>
                  <a:pt x="5704360" y="1399677"/>
                </a:lnTo>
                <a:lnTo>
                  <a:pt x="5689344" y="1334532"/>
                </a:lnTo>
                <a:lnTo>
                  <a:pt x="5669528" y="1270247"/>
                </a:lnTo>
                <a:lnTo>
                  <a:pt x="5645013" y="1206880"/>
                </a:lnTo>
                <a:lnTo>
                  <a:pt x="5615903" y="1144485"/>
                </a:lnTo>
                <a:lnTo>
                  <a:pt x="5582300" y="1083122"/>
                </a:lnTo>
                <a:lnTo>
                  <a:pt x="5544307" y="1022844"/>
                </a:lnTo>
                <a:lnTo>
                  <a:pt x="5502026" y="963710"/>
                </a:lnTo>
                <a:lnTo>
                  <a:pt x="5455561" y="905775"/>
                </a:lnTo>
                <a:lnTo>
                  <a:pt x="5405014" y="849096"/>
                </a:lnTo>
                <a:lnTo>
                  <a:pt x="5378242" y="821246"/>
                </a:lnTo>
                <a:lnTo>
                  <a:pt x="5350487" y="793730"/>
                </a:lnTo>
                <a:lnTo>
                  <a:pt x="5321764" y="766557"/>
                </a:lnTo>
                <a:lnTo>
                  <a:pt x="5292085" y="739733"/>
                </a:lnTo>
                <a:lnTo>
                  <a:pt x="5261462" y="713266"/>
                </a:lnTo>
                <a:lnTo>
                  <a:pt x="5229908" y="687162"/>
                </a:lnTo>
                <a:lnTo>
                  <a:pt x="5197437" y="661428"/>
                </a:lnTo>
                <a:lnTo>
                  <a:pt x="5164060" y="636072"/>
                </a:lnTo>
                <a:lnTo>
                  <a:pt x="5129792" y="611101"/>
                </a:lnTo>
                <a:lnTo>
                  <a:pt x="5094645" y="586521"/>
                </a:lnTo>
                <a:lnTo>
                  <a:pt x="5058631" y="562340"/>
                </a:lnTo>
                <a:lnTo>
                  <a:pt x="5021763" y="538565"/>
                </a:lnTo>
                <a:lnTo>
                  <a:pt x="4984055" y="515203"/>
                </a:lnTo>
                <a:lnTo>
                  <a:pt x="4945519" y="492261"/>
                </a:lnTo>
                <a:lnTo>
                  <a:pt x="4906168" y="469746"/>
                </a:lnTo>
                <a:lnTo>
                  <a:pt x="4866015" y="447665"/>
                </a:lnTo>
                <a:lnTo>
                  <a:pt x="4825073" y="426025"/>
                </a:lnTo>
                <a:lnTo>
                  <a:pt x="4783354" y="404833"/>
                </a:lnTo>
                <a:lnTo>
                  <a:pt x="4740871" y="384096"/>
                </a:lnTo>
                <a:lnTo>
                  <a:pt x="4697638" y="363822"/>
                </a:lnTo>
                <a:lnTo>
                  <a:pt x="4653666" y="344017"/>
                </a:lnTo>
                <a:lnTo>
                  <a:pt x="4608970" y="324689"/>
                </a:lnTo>
                <a:lnTo>
                  <a:pt x="4563561" y="305844"/>
                </a:lnTo>
                <a:lnTo>
                  <a:pt x="4517453" y="287490"/>
                </a:lnTo>
                <a:lnTo>
                  <a:pt x="4470658" y="269633"/>
                </a:lnTo>
                <a:lnTo>
                  <a:pt x="4423189" y="252281"/>
                </a:lnTo>
                <a:lnTo>
                  <a:pt x="4375060" y="235440"/>
                </a:lnTo>
                <a:lnTo>
                  <a:pt x="4326282" y="219119"/>
                </a:lnTo>
                <a:lnTo>
                  <a:pt x="4276870" y="203323"/>
                </a:lnTo>
                <a:lnTo>
                  <a:pt x="4226834" y="188061"/>
                </a:lnTo>
                <a:lnTo>
                  <a:pt x="4176190" y="173338"/>
                </a:lnTo>
                <a:lnTo>
                  <a:pt x="4124948" y="159163"/>
                </a:lnTo>
                <a:lnTo>
                  <a:pt x="4073123" y="145541"/>
                </a:lnTo>
                <a:lnTo>
                  <a:pt x="4020727" y="132481"/>
                </a:lnTo>
                <a:lnTo>
                  <a:pt x="3967772" y="119989"/>
                </a:lnTo>
                <a:lnTo>
                  <a:pt x="3914273" y="108072"/>
                </a:lnTo>
                <a:lnTo>
                  <a:pt x="3860240" y="96738"/>
                </a:lnTo>
                <a:lnTo>
                  <a:pt x="3805688" y="85993"/>
                </a:lnTo>
                <a:lnTo>
                  <a:pt x="3750630" y="75844"/>
                </a:lnTo>
                <a:lnTo>
                  <a:pt x="3695077" y="66299"/>
                </a:lnTo>
                <a:lnTo>
                  <a:pt x="3639043" y="57365"/>
                </a:lnTo>
                <a:lnTo>
                  <a:pt x="3582541" y="49049"/>
                </a:lnTo>
                <a:lnTo>
                  <a:pt x="3525583" y="41357"/>
                </a:lnTo>
                <a:lnTo>
                  <a:pt x="3468183" y="34297"/>
                </a:lnTo>
                <a:lnTo>
                  <a:pt x="3410353" y="27876"/>
                </a:lnTo>
                <a:lnTo>
                  <a:pt x="3352106" y="22100"/>
                </a:lnTo>
                <a:lnTo>
                  <a:pt x="3293455" y="16978"/>
                </a:lnTo>
                <a:lnTo>
                  <a:pt x="3234413" y="12516"/>
                </a:lnTo>
                <a:lnTo>
                  <a:pt x="3174993" y="8721"/>
                </a:lnTo>
                <a:lnTo>
                  <a:pt x="3115206" y="5600"/>
                </a:lnTo>
                <a:lnTo>
                  <a:pt x="3055068" y="3160"/>
                </a:lnTo>
                <a:lnTo>
                  <a:pt x="2994589" y="1409"/>
                </a:lnTo>
                <a:lnTo>
                  <a:pt x="2933783" y="353"/>
                </a:lnTo>
                <a:lnTo>
                  <a:pt x="2872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>
            <a:spLocks noGrp="1"/>
          </p:cNvSpPr>
          <p:nvPr>
            <p:ph type="title"/>
          </p:nvPr>
        </p:nvSpPr>
        <p:spPr>
          <a:xfrm>
            <a:off x="5904896" y="2323862"/>
            <a:ext cx="1770380" cy="984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250" b="1" spc="-595" dirty="0">
                <a:latin typeface="Trebuchet MS"/>
                <a:cs typeface="Trebuchet MS"/>
              </a:rPr>
              <a:t>F</a:t>
            </a:r>
            <a:r>
              <a:rPr sz="6250" b="1" spc="-10" dirty="0">
                <a:latin typeface="Trebuchet MS"/>
                <a:cs typeface="Trebuchet MS"/>
              </a:rPr>
              <a:t>ood</a:t>
            </a:r>
            <a:endParaRPr sz="6250">
              <a:latin typeface="Trebuchet MS"/>
              <a:cs typeface="Trebuchet MS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457666" y="3282130"/>
            <a:ext cx="2665095" cy="984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250" b="1" spc="-229" dirty="0">
                <a:solidFill>
                  <a:srgbClr val="25408F"/>
                </a:solidFill>
                <a:latin typeface="Trebuchet MS"/>
                <a:cs typeface="Trebuchet MS"/>
              </a:rPr>
              <a:t>&amp;</a:t>
            </a:r>
            <a:r>
              <a:rPr sz="6250" b="1" spc="-7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6250" b="1" spc="-45" dirty="0">
                <a:solidFill>
                  <a:srgbClr val="25408F"/>
                </a:solidFill>
                <a:latin typeface="Trebuchet MS"/>
                <a:cs typeface="Trebuchet MS"/>
              </a:rPr>
              <a:t>Drink</a:t>
            </a:r>
            <a:endParaRPr sz="6250">
              <a:latin typeface="Trebuchet MS"/>
              <a:cs typeface="Trebuchet MS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0" y="282003"/>
            <a:ext cx="10692130" cy="7278370"/>
            <a:chOff x="0" y="282003"/>
            <a:chExt cx="10692130" cy="7278370"/>
          </a:xfrm>
        </p:grpSpPr>
        <p:pic>
          <p:nvPicPr>
            <p:cNvPr id="134" name="object 1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0" y="282003"/>
              <a:ext cx="4429201" cy="6995998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5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040935" y="7101310"/>
              <a:ext cx="1283435" cy="341798"/>
            </a:xfrm>
            <a:prstGeom prst="rect">
              <a:avLst/>
            </a:prstGeom>
          </p:spPr>
        </p:pic>
      </p:grpSp>
      <p:sp>
        <p:nvSpPr>
          <p:cNvPr id="137" name="object 1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"/>
            <a:ext cx="10692002" cy="7559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94375" y="1364444"/>
            <a:ext cx="477520" cy="548005"/>
            <a:chOff x="6294375" y="1364444"/>
            <a:chExt cx="477520" cy="548005"/>
          </a:xfrm>
        </p:grpSpPr>
        <p:sp>
          <p:nvSpPr>
            <p:cNvPr id="4" name="object 4"/>
            <p:cNvSpPr/>
            <p:nvPr/>
          </p:nvSpPr>
          <p:spPr>
            <a:xfrm>
              <a:off x="6294375" y="1364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5" y="193659"/>
                  </a:lnTo>
                  <a:lnTo>
                    <a:pt x="453684" y="228180"/>
                  </a:lnTo>
                  <a:lnTo>
                    <a:pt x="467986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38" y="176165"/>
                  </a:lnTo>
                  <a:lnTo>
                    <a:pt x="227643" y="183429"/>
                  </a:lnTo>
                  <a:lnTo>
                    <a:pt x="240365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59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48" y="70706"/>
                  </a:lnTo>
                  <a:lnTo>
                    <a:pt x="430642" y="56518"/>
                  </a:lnTo>
                  <a:lnTo>
                    <a:pt x="408159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59" y="47345"/>
                  </a:lnTo>
                  <a:lnTo>
                    <a:pt x="397605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6141" y="1721622"/>
              <a:ext cx="218643" cy="15744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293237" y="2575970"/>
            <a:ext cx="481330" cy="540385"/>
            <a:chOff x="6293237" y="2575970"/>
            <a:chExt cx="481330" cy="540385"/>
          </a:xfrm>
        </p:grpSpPr>
        <p:sp>
          <p:nvSpPr>
            <p:cNvPr id="7" name="object 7"/>
            <p:cNvSpPr/>
            <p:nvPr/>
          </p:nvSpPr>
          <p:spPr>
            <a:xfrm>
              <a:off x="6293237" y="2575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4415" y="2897742"/>
              <a:ext cx="192493" cy="18656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293239" y="3783314"/>
            <a:ext cx="481330" cy="540385"/>
            <a:chOff x="6293239" y="3783314"/>
            <a:chExt cx="481330" cy="540385"/>
          </a:xfrm>
        </p:grpSpPr>
        <p:sp>
          <p:nvSpPr>
            <p:cNvPr id="10" name="object 10"/>
            <p:cNvSpPr/>
            <p:nvPr/>
          </p:nvSpPr>
          <p:spPr>
            <a:xfrm>
              <a:off x="6293239" y="3783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0656" y="4105087"/>
              <a:ext cx="192493" cy="18656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295588" y="4986705"/>
            <a:ext cx="477520" cy="547370"/>
            <a:chOff x="6295588" y="4986705"/>
            <a:chExt cx="477520" cy="547370"/>
          </a:xfrm>
        </p:grpSpPr>
        <p:sp>
          <p:nvSpPr>
            <p:cNvPr id="13" name="object 13"/>
            <p:cNvSpPr/>
            <p:nvPr/>
          </p:nvSpPr>
          <p:spPr>
            <a:xfrm>
              <a:off x="6295588" y="4986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1647" y="5340370"/>
              <a:ext cx="215988" cy="16015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293239" y="6198005"/>
            <a:ext cx="481330" cy="540385"/>
            <a:chOff x="6293239" y="6198005"/>
            <a:chExt cx="481330" cy="540385"/>
          </a:xfrm>
        </p:grpSpPr>
        <p:sp>
          <p:nvSpPr>
            <p:cNvPr id="16" name="object 16"/>
            <p:cNvSpPr/>
            <p:nvPr/>
          </p:nvSpPr>
          <p:spPr>
            <a:xfrm>
              <a:off x="6293239" y="6198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0656" y="6519777"/>
              <a:ext cx="192493" cy="18656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294235" y="160007"/>
            <a:ext cx="478155" cy="542925"/>
            <a:chOff x="6294235" y="160007"/>
            <a:chExt cx="478155" cy="542925"/>
          </a:xfrm>
        </p:grpSpPr>
        <p:sp>
          <p:nvSpPr>
            <p:cNvPr id="19" name="object 19"/>
            <p:cNvSpPr/>
            <p:nvPr/>
          </p:nvSpPr>
          <p:spPr>
            <a:xfrm>
              <a:off x="6294235" y="160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8398" y="450989"/>
              <a:ext cx="161042" cy="216395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7313117" y="316336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3117" y="441040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3117" y="56574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3125" y="69044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3"/>
                </a:lnTo>
                <a:lnTo>
                  <a:pt x="455732" y="8763"/>
                </a:lnTo>
                <a:lnTo>
                  <a:pt x="456869" y="0"/>
                </a:lnTo>
                <a:close/>
              </a:path>
              <a:path w="457200" h="617854">
                <a:moveTo>
                  <a:pt x="455732" y="8763"/>
                </a:moveTo>
                <a:lnTo>
                  <a:pt x="446900" y="8763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3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3125" y="1916321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2"/>
                </a:lnTo>
                <a:lnTo>
                  <a:pt x="455732" y="8762"/>
                </a:lnTo>
                <a:lnTo>
                  <a:pt x="456869" y="0"/>
                </a:lnTo>
                <a:close/>
              </a:path>
              <a:path w="457200" h="617855">
                <a:moveTo>
                  <a:pt x="455732" y="8762"/>
                </a:moveTo>
                <a:lnTo>
                  <a:pt x="446900" y="8762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32014" y="2023313"/>
            <a:ext cx="419734" cy="8890"/>
          </a:xfrm>
          <a:custGeom>
            <a:avLst/>
            <a:gdLst/>
            <a:ahLst/>
            <a:cxnLst/>
            <a:rect l="l" t="t" r="r" b="b"/>
            <a:pathLst>
              <a:path w="419734" h="8889">
                <a:moveTo>
                  <a:pt x="419112" y="0"/>
                </a:moveTo>
                <a:lnTo>
                  <a:pt x="0" y="0"/>
                </a:lnTo>
                <a:lnTo>
                  <a:pt x="0" y="8762"/>
                </a:lnTo>
                <a:lnTo>
                  <a:pt x="419112" y="8762"/>
                </a:lnTo>
                <a:lnTo>
                  <a:pt x="419112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3125" y="669281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3"/>
                </a:lnTo>
                <a:lnTo>
                  <a:pt x="455732" y="8763"/>
                </a:lnTo>
                <a:lnTo>
                  <a:pt x="456869" y="0"/>
                </a:lnTo>
                <a:close/>
              </a:path>
              <a:path w="457200" h="617855">
                <a:moveTo>
                  <a:pt x="455732" y="8763"/>
                </a:moveTo>
                <a:lnTo>
                  <a:pt x="446900" y="8763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3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32014" y="776274"/>
            <a:ext cx="419734" cy="8890"/>
          </a:xfrm>
          <a:custGeom>
            <a:avLst/>
            <a:gdLst/>
            <a:ahLst/>
            <a:cxnLst/>
            <a:rect l="l" t="t" r="r" b="b"/>
            <a:pathLst>
              <a:path w="419734" h="8890">
                <a:moveTo>
                  <a:pt x="419112" y="0"/>
                </a:moveTo>
                <a:lnTo>
                  <a:pt x="0" y="0"/>
                </a:lnTo>
                <a:lnTo>
                  <a:pt x="0" y="8763"/>
                </a:lnTo>
                <a:lnTo>
                  <a:pt x="419112" y="8763"/>
                </a:lnTo>
                <a:lnTo>
                  <a:pt x="419112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09940" y="1526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11707" y="1883622"/>
            <a:ext cx="218643" cy="157442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8308804" y="2737970"/>
            <a:ext cx="481330" cy="540385"/>
            <a:chOff x="8308804" y="2737970"/>
            <a:chExt cx="481330" cy="540385"/>
          </a:xfrm>
        </p:grpSpPr>
        <p:sp>
          <p:nvSpPr>
            <p:cNvPr id="32" name="object 32"/>
            <p:cNvSpPr/>
            <p:nvPr/>
          </p:nvSpPr>
          <p:spPr>
            <a:xfrm>
              <a:off x="8308804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9982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8308806" y="3945314"/>
            <a:ext cx="481330" cy="540385"/>
            <a:chOff x="8308806" y="3945314"/>
            <a:chExt cx="481330" cy="540385"/>
          </a:xfrm>
        </p:grpSpPr>
        <p:sp>
          <p:nvSpPr>
            <p:cNvPr id="35" name="object 35"/>
            <p:cNvSpPr/>
            <p:nvPr/>
          </p:nvSpPr>
          <p:spPr>
            <a:xfrm>
              <a:off x="8308806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46222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8311153" y="5148705"/>
            <a:ext cx="477520" cy="547370"/>
            <a:chOff x="8311153" y="5148705"/>
            <a:chExt cx="477520" cy="547370"/>
          </a:xfrm>
        </p:grpSpPr>
        <p:sp>
          <p:nvSpPr>
            <p:cNvPr id="38" name="object 38"/>
            <p:cNvSpPr/>
            <p:nvPr/>
          </p:nvSpPr>
          <p:spPr>
            <a:xfrm>
              <a:off x="8311153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4" y="39850"/>
                  </a:lnTo>
                  <a:lnTo>
                    <a:pt x="28073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67213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8308806" y="6360005"/>
            <a:ext cx="481330" cy="540385"/>
            <a:chOff x="8308806" y="6360005"/>
            <a:chExt cx="481330" cy="540385"/>
          </a:xfrm>
        </p:grpSpPr>
        <p:sp>
          <p:nvSpPr>
            <p:cNvPr id="41" name="object 41"/>
            <p:cNvSpPr/>
            <p:nvPr/>
          </p:nvSpPr>
          <p:spPr>
            <a:xfrm>
              <a:off x="8308806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46222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8309802" y="322007"/>
            <a:ext cx="478155" cy="542925"/>
            <a:chOff x="8309802" y="322007"/>
            <a:chExt cx="478155" cy="542925"/>
          </a:xfrm>
        </p:grpSpPr>
        <p:sp>
          <p:nvSpPr>
            <p:cNvPr id="44" name="object 44"/>
            <p:cNvSpPr/>
            <p:nvPr/>
          </p:nvSpPr>
          <p:spPr>
            <a:xfrm>
              <a:off x="8309802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53965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0325506" y="1526444"/>
            <a:ext cx="367030" cy="548005"/>
            <a:chOff x="10325506" y="1526444"/>
            <a:chExt cx="367030" cy="548005"/>
          </a:xfrm>
        </p:grpSpPr>
        <p:sp>
          <p:nvSpPr>
            <p:cNvPr id="47" name="object 47"/>
            <p:cNvSpPr/>
            <p:nvPr/>
          </p:nvSpPr>
          <p:spPr>
            <a:xfrm>
              <a:off x="10325506" y="1526444"/>
              <a:ext cx="367030" cy="548005"/>
            </a:xfrm>
            <a:custGeom>
              <a:avLst/>
              <a:gdLst/>
              <a:ahLst/>
              <a:cxnLst/>
              <a:rect l="l" t="t" r="r" b="b"/>
              <a:pathLst>
                <a:path w="367029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367029" h="548005">
                  <a:moveTo>
                    <a:pt x="366496" y="495463"/>
                  </a:move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24165" y="530491"/>
                  </a:lnTo>
                  <a:lnTo>
                    <a:pt x="366496" y="507924"/>
                  </a:lnTo>
                  <a:lnTo>
                    <a:pt x="366496" y="495463"/>
                  </a:lnTo>
                  <a:close/>
                </a:path>
                <a:path w="367029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367029" h="548005">
                  <a:moveTo>
                    <a:pt x="366496" y="166049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6496" y="175553"/>
                  </a:lnTo>
                  <a:lnTo>
                    <a:pt x="366496" y="166049"/>
                  </a:lnTo>
                  <a:close/>
                </a:path>
                <a:path w="367029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928" y="118129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84" y="121897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367029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366496" y="131321"/>
                  </a:lnTo>
                  <a:lnTo>
                    <a:pt x="366496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367029" h="548005">
                  <a:moveTo>
                    <a:pt x="366496" y="121897"/>
                  </a:moveTo>
                  <a:lnTo>
                    <a:pt x="361122" y="122872"/>
                  </a:lnTo>
                  <a:lnTo>
                    <a:pt x="366496" y="122872"/>
                  </a:lnTo>
                  <a:lnTo>
                    <a:pt x="366496" y="121897"/>
                  </a:lnTo>
                  <a:close/>
                </a:path>
                <a:path w="367029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366496" y="47345"/>
                  </a:lnTo>
                  <a:lnTo>
                    <a:pt x="366496" y="39030"/>
                  </a:lnTo>
                  <a:lnTo>
                    <a:pt x="357604" y="37884"/>
                  </a:lnTo>
                  <a:close/>
                </a:path>
                <a:path w="367029" h="548005">
                  <a:moveTo>
                    <a:pt x="366496" y="47345"/>
                  </a:moveTo>
                  <a:lnTo>
                    <a:pt x="357998" y="47345"/>
                  </a:lnTo>
                  <a:lnTo>
                    <a:pt x="366496" y="48262"/>
                  </a:lnTo>
                  <a:lnTo>
                    <a:pt x="366496" y="47345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27272" y="1975803"/>
              <a:ext cx="164730" cy="65260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10324369" y="2737970"/>
            <a:ext cx="367665" cy="540385"/>
            <a:chOff x="10324369" y="2737970"/>
            <a:chExt cx="367665" cy="540385"/>
          </a:xfrm>
        </p:grpSpPr>
        <p:sp>
          <p:nvSpPr>
            <p:cNvPr id="50" name="object 50"/>
            <p:cNvSpPr/>
            <p:nvPr/>
          </p:nvSpPr>
          <p:spPr>
            <a:xfrm>
              <a:off x="10324369" y="2737970"/>
              <a:ext cx="367665" cy="540385"/>
            </a:xfrm>
            <a:custGeom>
              <a:avLst/>
              <a:gdLst/>
              <a:ahLst/>
              <a:cxnLst/>
              <a:rect l="l" t="t" r="r" b="b"/>
              <a:pathLst>
                <a:path w="367665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367665" h="540385">
                  <a:moveTo>
                    <a:pt x="367633" y="490465"/>
                  </a:move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19267" y="526073"/>
                  </a:lnTo>
                  <a:lnTo>
                    <a:pt x="361454" y="506907"/>
                  </a:lnTo>
                  <a:lnTo>
                    <a:pt x="367633" y="502241"/>
                  </a:lnTo>
                  <a:lnTo>
                    <a:pt x="367633" y="490465"/>
                  </a:lnTo>
                  <a:close/>
                </a:path>
                <a:path w="367665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367665" h="540385">
                  <a:moveTo>
                    <a:pt x="257815" y="89433"/>
                  </a:moveTo>
                  <a:lnTo>
                    <a:pt x="246659" y="89433"/>
                  </a:lnTo>
                  <a:lnTo>
                    <a:pt x="242906" y="108926"/>
                  </a:lnTo>
                  <a:lnTo>
                    <a:pt x="240087" y="129735"/>
                  </a:lnTo>
                  <a:lnTo>
                    <a:pt x="238266" y="151607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367665" h="540385">
                  <a:moveTo>
                    <a:pt x="367633" y="137968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67633" y="147451"/>
                  </a:lnTo>
                  <a:lnTo>
                    <a:pt x="367633" y="137968"/>
                  </a:lnTo>
                  <a:close/>
                </a:path>
                <a:path w="367665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367665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367665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75548" y="3059741"/>
              <a:ext cx="192493" cy="186562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10324363" y="3945318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5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5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54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889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42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089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0326720" y="5148705"/>
            <a:ext cx="365760" cy="547370"/>
            <a:chOff x="10326720" y="5148705"/>
            <a:chExt cx="365760" cy="547370"/>
          </a:xfrm>
        </p:grpSpPr>
        <p:sp>
          <p:nvSpPr>
            <p:cNvPr id="54" name="object 54"/>
            <p:cNvSpPr/>
            <p:nvPr/>
          </p:nvSpPr>
          <p:spPr>
            <a:xfrm>
              <a:off x="10326720" y="5148705"/>
              <a:ext cx="365760" cy="547370"/>
            </a:xfrm>
            <a:custGeom>
              <a:avLst/>
              <a:gdLst/>
              <a:ahLst/>
              <a:cxnLst/>
              <a:rect l="l" t="t" r="r" b="b"/>
              <a:pathLst>
                <a:path w="365759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365759" h="547370">
                  <a:moveTo>
                    <a:pt x="365282" y="498579"/>
                  </a:moveTo>
                  <a:lnTo>
                    <a:pt x="316861" y="524795"/>
                  </a:lnTo>
                  <a:lnTo>
                    <a:pt x="276313" y="534504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19849" y="533812"/>
                  </a:lnTo>
                  <a:lnTo>
                    <a:pt x="349673" y="519705"/>
                  </a:lnTo>
                  <a:lnTo>
                    <a:pt x="365282" y="509787"/>
                  </a:lnTo>
                  <a:lnTo>
                    <a:pt x="365282" y="498579"/>
                  </a:lnTo>
                  <a:close/>
                </a:path>
                <a:path w="365759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365759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048" y="127571"/>
                  </a:lnTo>
                  <a:lnTo>
                    <a:pt x="216155" y="139201"/>
                  </a:lnTo>
                  <a:lnTo>
                    <a:pt x="217347" y="160261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365759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65282" y="136944"/>
                  </a:lnTo>
                  <a:lnTo>
                    <a:pt x="365282" y="129894"/>
                  </a:lnTo>
                  <a:lnTo>
                    <a:pt x="348284" y="127571"/>
                  </a:lnTo>
                  <a:close/>
                </a:path>
                <a:path w="365759" h="547370">
                  <a:moveTo>
                    <a:pt x="365282" y="136944"/>
                  </a:moveTo>
                  <a:lnTo>
                    <a:pt x="349605" y="136944"/>
                  </a:lnTo>
                  <a:lnTo>
                    <a:pt x="365282" y="139201"/>
                  </a:lnTo>
                  <a:lnTo>
                    <a:pt x="365282" y="136944"/>
                  </a:lnTo>
                  <a:close/>
                </a:path>
                <a:path w="365759" h="547370">
                  <a:moveTo>
                    <a:pt x="124485" y="35394"/>
                  </a:moveTo>
                  <a:lnTo>
                    <a:pt x="84394" y="39850"/>
                  </a:lnTo>
                  <a:lnTo>
                    <a:pt x="28073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365759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365759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82779" y="5502370"/>
              <a:ext cx="215988" cy="160157"/>
            </a:xfrm>
            <a:prstGeom prst="rect">
              <a:avLst/>
            </a:prstGeom>
          </p:spPr>
        </p:pic>
      </p:grpSp>
      <p:sp>
        <p:nvSpPr>
          <p:cNvPr id="56" name="object 56"/>
          <p:cNvSpPr/>
          <p:nvPr/>
        </p:nvSpPr>
        <p:spPr>
          <a:xfrm>
            <a:off x="10324363" y="6360007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4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4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67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902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55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102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10325367" y="322007"/>
            <a:ext cx="367030" cy="542925"/>
            <a:chOff x="10325367" y="322007"/>
            <a:chExt cx="367030" cy="542925"/>
          </a:xfrm>
        </p:grpSpPr>
        <p:sp>
          <p:nvSpPr>
            <p:cNvPr id="58" name="object 58"/>
            <p:cNvSpPr/>
            <p:nvPr/>
          </p:nvSpPr>
          <p:spPr>
            <a:xfrm>
              <a:off x="10325367" y="322007"/>
              <a:ext cx="367030" cy="542925"/>
            </a:xfrm>
            <a:custGeom>
              <a:avLst/>
              <a:gdLst/>
              <a:ahLst/>
              <a:cxnLst/>
              <a:rect l="l" t="t" r="r" b="b"/>
              <a:pathLst>
                <a:path w="367029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367029" h="542925">
                  <a:moveTo>
                    <a:pt x="366635" y="489323"/>
                  </a:move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20159" y="526802"/>
                  </a:lnTo>
                  <a:lnTo>
                    <a:pt x="363390" y="504719"/>
                  </a:lnTo>
                  <a:lnTo>
                    <a:pt x="366635" y="501801"/>
                  </a:lnTo>
                  <a:lnTo>
                    <a:pt x="366635" y="489323"/>
                  </a:lnTo>
                  <a:close/>
                </a:path>
                <a:path w="367029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367029" h="542925">
                  <a:moveTo>
                    <a:pt x="366635" y="163301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66635" y="172795"/>
                  </a:lnTo>
                  <a:lnTo>
                    <a:pt x="366635" y="163301"/>
                  </a:lnTo>
                  <a:close/>
                </a:path>
                <a:path w="367029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367029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367029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367029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367029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69531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4278808" y="1526444"/>
            <a:ext cx="477520" cy="548005"/>
            <a:chOff x="4278808" y="1526444"/>
            <a:chExt cx="477520" cy="548005"/>
          </a:xfrm>
        </p:grpSpPr>
        <p:sp>
          <p:nvSpPr>
            <p:cNvPr id="61" name="object 61"/>
            <p:cNvSpPr/>
            <p:nvPr/>
          </p:nvSpPr>
          <p:spPr>
            <a:xfrm>
              <a:off x="4278808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75" y="1883622"/>
              <a:ext cx="218643" cy="157442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277671" y="2737970"/>
            <a:ext cx="481330" cy="540385"/>
            <a:chOff x="4277671" y="2737970"/>
            <a:chExt cx="481330" cy="540385"/>
          </a:xfrm>
        </p:grpSpPr>
        <p:sp>
          <p:nvSpPr>
            <p:cNvPr id="64" name="object 64"/>
            <p:cNvSpPr/>
            <p:nvPr/>
          </p:nvSpPr>
          <p:spPr>
            <a:xfrm>
              <a:off x="4277671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28850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4277673" y="3945314"/>
            <a:ext cx="481330" cy="540385"/>
            <a:chOff x="4277673" y="3945314"/>
            <a:chExt cx="481330" cy="540385"/>
          </a:xfrm>
        </p:grpSpPr>
        <p:sp>
          <p:nvSpPr>
            <p:cNvPr id="67" name="object 67"/>
            <p:cNvSpPr/>
            <p:nvPr/>
          </p:nvSpPr>
          <p:spPr>
            <a:xfrm>
              <a:off x="4277673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5090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80023" y="5148705"/>
            <a:ext cx="477520" cy="547370"/>
            <a:chOff x="4280023" y="5148705"/>
            <a:chExt cx="477520" cy="547370"/>
          </a:xfrm>
        </p:grpSpPr>
        <p:sp>
          <p:nvSpPr>
            <p:cNvPr id="70" name="object 70"/>
            <p:cNvSpPr/>
            <p:nvPr/>
          </p:nvSpPr>
          <p:spPr>
            <a:xfrm>
              <a:off x="4280023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36082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277673" y="6360005"/>
            <a:ext cx="481330" cy="540385"/>
            <a:chOff x="4277673" y="6360005"/>
            <a:chExt cx="481330" cy="540385"/>
          </a:xfrm>
        </p:grpSpPr>
        <p:sp>
          <p:nvSpPr>
            <p:cNvPr id="73" name="object 73"/>
            <p:cNvSpPr/>
            <p:nvPr/>
          </p:nvSpPr>
          <p:spPr>
            <a:xfrm>
              <a:off x="4277673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5090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4278670" y="322007"/>
            <a:ext cx="478155" cy="542925"/>
            <a:chOff x="4278670" y="322007"/>
            <a:chExt cx="478155" cy="542925"/>
          </a:xfrm>
        </p:grpSpPr>
        <p:sp>
          <p:nvSpPr>
            <p:cNvPr id="76" name="object 76"/>
            <p:cNvSpPr/>
            <p:nvPr/>
          </p:nvSpPr>
          <p:spPr>
            <a:xfrm>
              <a:off x="4278670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22833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2263242" y="1364444"/>
            <a:ext cx="477520" cy="548005"/>
            <a:chOff x="2263242" y="1364444"/>
            <a:chExt cx="477520" cy="548005"/>
          </a:xfrm>
        </p:grpSpPr>
        <p:sp>
          <p:nvSpPr>
            <p:cNvPr id="79" name="object 79"/>
            <p:cNvSpPr/>
            <p:nvPr/>
          </p:nvSpPr>
          <p:spPr>
            <a:xfrm>
              <a:off x="2263242" y="1364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19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19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19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19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19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19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19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19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65008" y="1721622"/>
              <a:ext cx="218643" cy="157442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2262104" y="2575970"/>
            <a:ext cx="481330" cy="540385"/>
            <a:chOff x="2262104" y="2575970"/>
            <a:chExt cx="481330" cy="540385"/>
          </a:xfrm>
        </p:grpSpPr>
        <p:sp>
          <p:nvSpPr>
            <p:cNvPr id="82" name="object 82"/>
            <p:cNvSpPr/>
            <p:nvPr/>
          </p:nvSpPr>
          <p:spPr>
            <a:xfrm>
              <a:off x="2262104" y="2575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3284" y="2897742"/>
              <a:ext cx="192493" cy="186562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2262108" y="3783314"/>
            <a:ext cx="481330" cy="540385"/>
            <a:chOff x="2262108" y="3783314"/>
            <a:chExt cx="481330" cy="540385"/>
          </a:xfrm>
        </p:grpSpPr>
        <p:sp>
          <p:nvSpPr>
            <p:cNvPr id="85" name="object 85"/>
            <p:cNvSpPr/>
            <p:nvPr/>
          </p:nvSpPr>
          <p:spPr>
            <a:xfrm>
              <a:off x="2262108" y="3783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9523" y="4105087"/>
              <a:ext cx="192493" cy="186562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2264456" y="4986705"/>
            <a:ext cx="477520" cy="547370"/>
            <a:chOff x="2264456" y="4986705"/>
            <a:chExt cx="477520" cy="547370"/>
          </a:xfrm>
        </p:grpSpPr>
        <p:sp>
          <p:nvSpPr>
            <p:cNvPr id="88" name="object 88"/>
            <p:cNvSpPr/>
            <p:nvPr/>
          </p:nvSpPr>
          <p:spPr>
            <a:xfrm>
              <a:off x="2264456" y="4986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19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19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19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19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19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19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19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19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20516" y="5340370"/>
              <a:ext cx="215988" cy="160157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2262108" y="6198005"/>
            <a:ext cx="481330" cy="540385"/>
            <a:chOff x="2262108" y="6198005"/>
            <a:chExt cx="481330" cy="540385"/>
          </a:xfrm>
        </p:grpSpPr>
        <p:sp>
          <p:nvSpPr>
            <p:cNvPr id="91" name="object 91"/>
            <p:cNvSpPr/>
            <p:nvPr/>
          </p:nvSpPr>
          <p:spPr>
            <a:xfrm>
              <a:off x="2262108" y="6198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9523" y="6519777"/>
              <a:ext cx="192493" cy="186562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2263104" y="160007"/>
            <a:ext cx="478155" cy="542925"/>
            <a:chOff x="2263104" y="160007"/>
            <a:chExt cx="478155" cy="542925"/>
          </a:xfrm>
        </p:grpSpPr>
        <p:sp>
          <p:nvSpPr>
            <p:cNvPr id="94" name="object 94"/>
            <p:cNvSpPr/>
            <p:nvPr/>
          </p:nvSpPr>
          <p:spPr>
            <a:xfrm>
              <a:off x="2263104" y="160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07267" y="450989"/>
              <a:ext cx="161042" cy="216395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247677" y="1526444"/>
            <a:ext cx="477520" cy="548005"/>
            <a:chOff x="247677" y="1526444"/>
            <a:chExt cx="477520" cy="548005"/>
          </a:xfrm>
        </p:grpSpPr>
        <p:sp>
          <p:nvSpPr>
            <p:cNvPr id="97" name="object 97"/>
            <p:cNvSpPr/>
            <p:nvPr/>
          </p:nvSpPr>
          <p:spPr>
            <a:xfrm>
              <a:off x="247677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9444" y="1883622"/>
              <a:ext cx="218643" cy="157442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246540" y="2737970"/>
            <a:ext cx="481330" cy="540385"/>
            <a:chOff x="246540" y="2737970"/>
            <a:chExt cx="481330" cy="540385"/>
          </a:xfrm>
        </p:grpSpPr>
        <p:sp>
          <p:nvSpPr>
            <p:cNvPr id="100" name="object 100"/>
            <p:cNvSpPr/>
            <p:nvPr/>
          </p:nvSpPr>
          <p:spPr>
            <a:xfrm>
              <a:off x="246540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5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8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718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246542" y="3945314"/>
            <a:ext cx="481330" cy="540385"/>
            <a:chOff x="246542" y="3945314"/>
            <a:chExt cx="481330" cy="540385"/>
          </a:xfrm>
        </p:grpSpPr>
        <p:sp>
          <p:nvSpPr>
            <p:cNvPr id="103" name="object 103"/>
            <p:cNvSpPr/>
            <p:nvPr/>
          </p:nvSpPr>
          <p:spPr>
            <a:xfrm>
              <a:off x="246542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958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248890" y="5148705"/>
            <a:ext cx="477520" cy="547370"/>
            <a:chOff x="248890" y="5148705"/>
            <a:chExt cx="477520" cy="547370"/>
          </a:xfrm>
        </p:grpSpPr>
        <p:sp>
          <p:nvSpPr>
            <p:cNvPr id="106" name="object 106"/>
            <p:cNvSpPr/>
            <p:nvPr/>
          </p:nvSpPr>
          <p:spPr>
            <a:xfrm>
              <a:off x="248890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4949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108" name="object 108"/>
          <p:cNvGrpSpPr/>
          <p:nvPr/>
        </p:nvGrpSpPr>
        <p:grpSpPr>
          <a:xfrm>
            <a:off x="246542" y="6360005"/>
            <a:ext cx="481330" cy="540385"/>
            <a:chOff x="246542" y="6360005"/>
            <a:chExt cx="481330" cy="540385"/>
          </a:xfrm>
        </p:grpSpPr>
        <p:sp>
          <p:nvSpPr>
            <p:cNvPr id="109" name="object 109"/>
            <p:cNvSpPr/>
            <p:nvPr/>
          </p:nvSpPr>
          <p:spPr>
            <a:xfrm>
              <a:off x="246542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958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111" name="object 111"/>
          <p:cNvGrpSpPr/>
          <p:nvPr/>
        </p:nvGrpSpPr>
        <p:grpSpPr>
          <a:xfrm>
            <a:off x="247537" y="322007"/>
            <a:ext cx="478155" cy="542925"/>
            <a:chOff x="247537" y="322007"/>
            <a:chExt cx="478155" cy="542925"/>
          </a:xfrm>
        </p:grpSpPr>
        <p:sp>
          <p:nvSpPr>
            <p:cNvPr id="112" name="object 112"/>
            <p:cNvSpPr/>
            <p:nvPr/>
          </p:nvSpPr>
          <p:spPr>
            <a:xfrm>
              <a:off x="247537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1701" y="612989"/>
              <a:ext cx="161042" cy="216395"/>
            </a:xfrm>
            <a:prstGeom prst="rect">
              <a:avLst/>
            </a:prstGeom>
          </p:spPr>
        </p:pic>
      </p:grpSp>
      <p:sp>
        <p:nvSpPr>
          <p:cNvPr id="114" name="object 114"/>
          <p:cNvSpPr/>
          <p:nvPr/>
        </p:nvSpPr>
        <p:spPr>
          <a:xfrm>
            <a:off x="9328684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328684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328684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328684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328684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368419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2" y="125227"/>
                </a:lnTo>
                <a:lnTo>
                  <a:pt x="22244" y="176174"/>
                </a:lnTo>
                <a:lnTo>
                  <a:pt x="25437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1" y="124014"/>
                </a:lnTo>
                <a:lnTo>
                  <a:pt x="363009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97551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97551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97551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97551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97551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37288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281984" y="316336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281984" y="441040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281984" y="56574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281984" y="191632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81995" y="669281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3"/>
                </a:lnTo>
                <a:lnTo>
                  <a:pt x="455732" y="8763"/>
                </a:lnTo>
                <a:lnTo>
                  <a:pt x="456869" y="0"/>
                </a:lnTo>
                <a:close/>
              </a:path>
              <a:path w="457200" h="617855">
                <a:moveTo>
                  <a:pt x="455732" y="8763"/>
                </a:moveTo>
                <a:lnTo>
                  <a:pt x="446900" y="8763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3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06156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" name="object 132"/>
          <p:cNvGrpSpPr/>
          <p:nvPr/>
        </p:nvGrpSpPr>
        <p:grpSpPr>
          <a:xfrm>
            <a:off x="0" y="531004"/>
            <a:ext cx="10692130" cy="6507480"/>
            <a:chOff x="0" y="531004"/>
            <a:chExt cx="10692130" cy="6507480"/>
          </a:xfrm>
        </p:grpSpPr>
        <p:sp>
          <p:nvSpPr>
            <p:cNvPr id="133" name="object 133"/>
            <p:cNvSpPr/>
            <p:nvPr/>
          </p:nvSpPr>
          <p:spPr>
            <a:xfrm>
              <a:off x="0" y="756005"/>
              <a:ext cx="10692130" cy="6042660"/>
            </a:xfrm>
            <a:custGeom>
              <a:avLst/>
              <a:gdLst/>
              <a:ahLst/>
              <a:cxnLst/>
              <a:rect l="l" t="t" r="r" b="b"/>
              <a:pathLst>
                <a:path w="10692130" h="6042659">
                  <a:moveTo>
                    <a:pt x="0" y="6042355"/>
                  </a:moveTo>
                  <a:lnTo>
                    <a:pt x="10692003" y="604235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042355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98361"/>
              <a:ext cx="10692130" cy="186055"/>
            </a:xfrm>
            <a:custGeom>
              <a:avLst/>
              <a:gdLst/>
              <a:ahLst/>
              <a:cxnLst/>
              <a:rect l="l" t="t" r="r" b="b"/>
              <a:pathLst>
                <a:path w="10692130" h="186054">
                  <a:moveTo>
                    <a:pt x="0" y="185635"/>
                  </a:moveTo>
                  <a:lnTo>
                    <a:pt x="10692003" y="18563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85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55838" y="531004"/>
              <a:ext cx="5566410" cy="2693670"/>
            </a:xfrm>
            <a:custGeom>
              <a:avLst/>
              <a:gdLst/>
              <a:ahLst/>
              <a:cxnLst/>
              <a:rect l="l" t="t" r="r" b="b"/>
              <a:pathLst>
                <a:path w="5566409" h="2693670">
                  <a:moveTo>
                    <a:pt x="2514117" y="0"/>
                  </a:moveTo>
                  <a:lnTo>
                    <a:pt x="2452123" y="401"/>
                  </a:lnTo>
                  <a:lnTo>
                    <a:pt x="2390498" y="1599"/>
                  </a:lnTo>
                  <a:lnTo>
                    <a:pt x="2329259" y="3585"/>
                  </a:lnTo>
                  <a:lnTo>
                    <a:pt x="2268422" y="6348"/>
                  </a:lnTo>
                  <a:lnTo>
                    <a:pt x="2208006" y="9881"/>
                  </a:lnTo>
                  <a:lnTo>
                    <a:pt x="2148028" y="14174"/>
                  </a:lnTo>
                  <a:lnTo>
                    <a:pt x="2088504" y="19217"/>
                  </a:lnTo>
                  <a:lnTo>
                    <a:pt x="2029452" y="25002"/>
                  </a:lnTo>
                  <a:lnTo>
                    <a:pt x="1970889" y="31519"/>
                  </a:lnTo>
                  <a:lnTo>
                    <a:pt x="1912832" y="38759"/>
                  </a:lnTo>
                  <a:lnTo>
                    <a:pt x="1855299" y="46712"/>
                  </a:lnTo>
                  <a:lnTo>
                    <a:pt x="1798307" y="55370"/>
                  </a:lnTo>
                  <a:lnTo>
                    <a:pt x="1741872" y="64723"/>
                  </a:lnTo>
                  <a:lnTo>
                    <a:pt x="1686013" y="74763"/>
                  </a:lnTo>
                  <a:lnTo>
                    <a:pt x="1630746" y="85479"/>
                  </a:lnTo>
                  <a:lnTo>
                    <a:pt x="1576088" y="96863"/>
                  </a:lnTo>
                  <a:lnTo>
                    <a:pt x="1522058" y="108905"/>
                  </a:lnTo>
                  <a:lnTo>
                    <a:pt x="1468671" y="121597"/>
                  </a:lnTo>
                  <a:lnTo>
                    <a:pt x="1415946" y="134928"/>
                  </a:lnTo>
                  <a:lnTo>
                    <a:pt x="1363899" y="148890"/>
                  </a:lnTo>
                  <a:lnTo>
                    <a:pt x="1312547" y="163474"/>
                  </a:lnTo>
                  <a:lnTo>
                    <a:pt x="1261908" y="178670"/>
                  </a:lnTo>
                  <a:lnTo>
                    <a:pt x="1212000" y="194469"/>
                  </a:lnTo>
                  <a:lnTo>
                    <a:pt x="1162838" y="210862"/>
                  </a:lnTo>
                  <a:lnTo>
                    <a:pt x="1114442" y="227840"/>
                  </a:lnTo>
                  <a:lnTo>
                    <a:pt x="1066826" y="245393"/>
                  </a:lnTo>
                  <a:lnTo>
                    <a:pt x="1020010" y="263512"/>
                  </a:lnTo>
                  <a:lnTo>
                    <a:pt x="974010" y="282188"/>
                  </a:lnTo>
                  <a:lnTo>
                    <a:pt x="928843" y="301412"/>
                  </a:lnTo>
                  <a:lnTo>
                    <a:pt x="884526" y="321175"/>
                  </a:lnTo>
                  <a:lnTo>
                    <a:pt x="841077" y="341467"/>
                  </a:lnTo>
                  <a:lnTo>
                    <a:pt x="798513" y="362279"/>
                  </a:lnTo>
                  <a:lnTo>
                    <a:pt x="756852" y="383602"/>
                  </a:lnTo>
                  <a:lnTo>
                    <a:pt x="716109" y="405426"/>
                  </a:lnTo>
                  <a:lnTo>
                    <a:pt x="676303" y="427744"/>
                  </a:lnTo>
                  <a:lnTo>
                    <a:pt x="637451" y="450544"/>
                  </a:lnTo>
                  <a:lnTo>
                    <a:pt x="599570" y="473818"/>
                  </a:lnTo>
                  <a:lnTo>
                    <a:pt x="562677" y="497558"/>
                  </a:lnTo>
                  <a:lnTo>
                    <a:pt x="526790" y="521752"/>
                  </a:lnTo>
                  <a:lnTo>
                    <a:pt x="491925" y="546393"/>
                  </a:lnTo>
                  <a:lnTo>
                    <a:pt x="458100" y="571472"/>
                  </a:lnTo>
                  <a:lnTo>
                    <a:pt x="425332" y="596978"/>
                  </a:lnTo>
                  <a:lnTo>
                    <a:pt x="393638" y="622903"/>
                  </a:lnTo>
                  <a:lnTo>
                    <a:pt x="363035" y="649237"/>
                  </a:lnTo>
                  <a:lnTo>
                    <a:pt x="333541" y="675972"/>
                  </a:lnTo>
                  <a:lnTo>
                    <a:pt x="305174" y="703098"/>
                  </a:lnTo>
                  <a:lnTo>
                    <a:pt x="277949" y="730606"/>
                  </a:lnTo>
                  <a:lnTo>
                    <a:pt x="251884" y="758486"/>
                  </a:lnTo>
                  <a:lnTo>
                    <a:pt x="203305" y="815327"/>
                  </a:lnTo>
                  <a:lnTo>
                    <a:pt x="159573" y="873548"/>
                  </a:lnTo>
                  <a:lnTo>
                    <a:pt x="120826" y="933076"/>
                  </a:lnTo>
                  <a:lnTo>
                    <a:pt x="87203" y="993835"/>
                  </a:lnTo>
                  <a:lnTo>
                    <a:pt x="58840" y="1055754"/>
                  </a:lnTo>
                  <a:lnTo>
                    <a:pt x="35875" y="1118757"/>
                  </a:lnTo>
                  <a:lnTo>
                    <a:pt x="18447" y="1182771"/>
                  </a:lnTo>
                  <a:lnTo>
                    <a:pt x="6692" y="1247722"/>
                  </a:lnTo>
                  <a:lnTo>
                    <a:pt x="749" y="1313537"/>
                  </a:lnTo>
                  <a:lnTo>
                    <a:pt x="0" y="1346746"/>
                  </a:lnTo>
                  <a:lnTo>
                    <a:pt x="749" y="1379953"/>
                  </a:lnTo>
                  <a:lnTo>
                    <a:pt x="6692" y="1445767"/>
                  </a:lnTo>
                  <a:lnTo>
                    <a:pt x="18447" y="1510718"/>
                  </a:lnTo>
                  <a:lnTo>
                    <a:pt x="35875" y="1574731"/>
                  </a:lnTo>
                  <a:lnTo>
                    <a:pt x="58840" y="1637733"/>
                  </a:lnTo>
                  <a:lnTo>
                    <a:pt x="87203" y="1699651"/>
                  </a:lnTo>
                  <a:lnTo>
                    <a:pt x="120826" y="1760409"/>
                  </a:lnTo>
                  <a:lnTo>
                    <a:pt x="159573" y="1819936"/>
                  </a:lnTo>
                  <a:lnTo>
                    <a:pt x="203305" y="1878157"/>
                  </a:lnTo>
                  <a:lnTo>
                    <a:pt x="251884" y="1934997"/>
                  </a:lnTo>
                  <a:lnTo>
                    <a:pt x="277949" y="1962877"/>
                  </a:lnTo>
                  <a:lnTo>
                    <a:pt x="305174" y="1990385"/>
                  </a:lnTo>
                  <a:lnTo>
                    <a:pt x="333541" y="2017510"/>
                  </a:lnTo>
                  <a:lnTo>
                    <a:pt x="363035" y="2044245"/>
                  </a:lnTo>
                  <a:lnTo>
                    <a:pt x="393638" y="2070579"/>
                  </a:lnTo>
                  <a:lnTo>
                    <a:pt x="425332" y="2096504"/>
                  </a:lnTo>
                  <a:lnTo>
                    <a:pt x="458100" y="2122010"/>
                  </a:lnTo>
                  <a:lnTo>
                    <a:pt x="491925" y="2147088"/>
                  </a:lnTo>
                  <a:lnTo>
                    <a:pt x="526790" y="2171729"/>
                  </a:lnTo>
                  <a:lnTo>
                    <a:pt x="562677" y="2195923"/>
                  </a:lnTo>
                  <a:lnTo>
                    <a:pt x="599570" y="2219662"/>
                  </a:lnTo>
                  <a:lnTo>
                    <a:pt x="637451" y="2242937"/>
                  </a:lnTo>
                  <a:lnTo>
                    <a:pt x="676303" y="2265737"/>
                  </a:lnTo>
                  <a:lnTo>
                    <a:pt x="716109" y="2288054"/>
                  </a:lnTo>
                  <a:lnTo>
                    <a:pt x="756852" y="2309878"/>
                  </a:lnTo>
                  <a:lnTo>
                    <a:pt x="798513" y="2331201"/>
                  </a:lnTo>
                  <a:lnTo>
                    <a:pt x="841077" y="2352013"/>
                  </a:lnTo>
                  <a:lnTo>
                    <a:pt x="884526" y="2372305"/>
                  </a:lnTo>
                  <a:lnTo>
                    <a:pt x="928843" y="2392067"/>
                  </a:lnTo>
                  <a:lnTo>
                    <a:pt x="974010" y="2411291"/>
                  </a:lnTo>
                  <a:lnTo>
                    <a:pt x="1020010" y="2429967"/>
                  </a:lnTo>
                  <a:lnTo>
                    <a:pt x="1066826" y="2448087"/>
                  </a:lnTo>
                  <a:lnTo>
                    <a:pt x="1114442" y="2465640"/>
                  </a:lnTo>
                  <a:lnTo>
                    <a:pt x="1162838" y="2482617"/>
                  </a:lnTo>
                  <a:lnTo>
                    <a:pt x="1212000" y="2499010"/>
                  </a:lnTo>
                  <a:lnTo>
                    <a:pt x="1261908" y="2514809"/>
                  </a:lnTo>
                  <a:lnTo>
                    <a:pt x="1312547" y="2530005"/>
                  </a:lnTo>
                  <a:lnTo>
                    <a:pt x="1363899" y="2544589"/>
                  </a:lnTo>
                  <a:lnTo>
                    <a:pt x="1415946" y="2558551"/>
                  </a:lnTo>
                  <a:lnTo>
                    <a:pt x="1468671" y="2571882"/>
                  </a:lnTo>
                  <a:lnTo>
                    <a:pt x="1522058" y="2584574"/>
                  </a:lnTo>
                  <a:lnTo>
                    <a:pt x="1576088" y="2596616"/>
                  </a:lnTo>
                  <a:lnTo>
                    <a:pt x="1630746" y="2608000"/>
                  </a:lnTo>
                  <a:lnTo>
                    <a:pt x="1686013" y="2618716"/>
                  </a:lnTo>
                  <a:lnTo>
                    <a:pt x="1741872" y="2628755"/>
                  </a:lnTo>
                  <a:lnTo>
                    <a:pt x="1798307" y="2638108"/>
                  </a:lnTo>
                  <a:lnTo>
                    <a:pt x="1855299" y="2646766"/>
                  </a:lnTo>
                  <a:lnTo>
                    <a:pt x="1912832" y="2654720"/>
                  </a:lnTo>
                  <a:lnTo>
                    <a:pt x="1970889" y="2661960"/>
                  </a:lnTo>
                  <a:lnTo>
                    <a:pt x="2029452" y="2668476"/>
                  </a:lnTo>
                  <a:lnTo>
                    <a:pt x="2088504" y="2674261"/>
                  </a:lnTo>
                  <a:lnTo>
                    <a:pt x="2148028" y="2679304"/>
                  </a:lnTo>
                  <a:lnTo>
                    <a:pt x="2208006" y="2683597"/>
                  </a:lnTo>
                  <a:lnTo>
                    <a:pt x="2268422" y="2687130"/>
                  </a:lnTo>
                  <a:lnTo>
                    <a:pt x="2329259" y="2689894"/>
                  </a:lnTo>
                  <a:lnTo>
                    <a:pt x="2390498" y="2691879"/>
                  </a:lnTo>
                  <a:lnTo>
                    <a:pt x="2452123" y="2693078"/>
                  </a:lnTo>
                  <a:lnTo>
                    <a:pt x="2514117" y="2693479"/>
                  </a:lnTo>
                  <a:lnTo>
                    <a:pt x="2575501" y="2693085"/>
                  </a:lnTo>
                  <a:lnTo>
                    <a:pt x="2636524" y="2691911"/>
                  </a:lnTo>
                  <a:lnTo>
                    <a:pt x="2697169" y="2689964"/>
                  </a:lnTo>
                  <a:lnTo>
                    <a:pt x="2757420" y="2687254"/>
                  </a:lnTo>
                  <a:lnTo>
                    <a:pt x="2817259" y="2683789"/>
                  </a:lnTo>
                  <a:lnTo>
                    <a:pt x="2876670" y="2679579"/>
                  </a:lnTo>
                  <a:lnTo>
                    <a:pt x="2935636" y="2674633"/>
                  </a:lnTo>
                  <a:lnTo>
                    <a:pt x="2994141" y="2668959"/>
                  </a:lnTo>
                  <a:lnTo>
                    <a:pt x="3052168" y="2662567"/>
                  </a:lnTo>
                  <a:lnTo>
                    <a:pt x="3109700" y="2655465"/>
                  </a:lnTo>
                  <a:lnTo>
                    <a:pt x="3166720" y="2647663"/>
                  </a:lnTo>
                  <a:lnTo>
                    <a:pt x="3223212" y="2639168"/>
                  </a:lnTo>
                  <a:lnTo>
                    <a:pt x="3279159" y="2629992"/>
                  </a:lnTo>
                  <a:lnTo>
                    <a:pt x="3334544" y="2620141"/>
                  </a:lnTo>
                  <a:lnTo>
                    <a:pt x="3389351" y="2609626"/>
                  </a:lnTo>
                  <a:lnTo>
                    <a:pt x="3443563" y="2598454"/>
                  </a:lnTo>
                  <a:lnTo>
                    <a:pt x="3497163" y="2586636"/>
                  </a:lnTo>
                  <a:lnTo>
                    <a:pt x="3550135" y="2574180"/>
                  </a:lnTo>
                  <a:lnTo>
                    <a:pt x="3602461" y="2561095"/>
                  </a:lnTo>
                  <a:lnTo>
                    <a:pt x="3654126" y="2547390"/>
                  </a:lnTo>
                  <a:lnTo>
                    <a:pt x="3705112" y="2533073"/>
                  </a:lnTo>
                  <a:lnTo>
                    <a:pt x="3755402" y="2518155"/>
                  </a:lnTo>
                  <a:lnTo>
                    <a:pt x="3804981" y="2502643"/>
                  </a:lnTo>
                  <a:lnTo>
                    <a:pt x="3853830" y="2486547"/>
                  </a:lnTo>
                  <a:lnTo>
                    <a:pt x="3901934" y="2469876"/>
                  </a:lnTo>
                  <a:lnTo>
                    <a:pt x="3949277" y="2452638"/>
                  </a:lnTo>
                  <a:lnTo>
                    <a:pt x="3995840" y="2434843"/>
                  </a:lnTo>
                  <a:lnTo>
                    <a:pt x="4041607" y="2416499"/>
                  </a:lnTo>
                  <a:lnTo>
                    <a:pt x="4086563" y="2397616"/>
                  </a:lnTo>
                  <a:lnTo>
                    <a:pt x="4130689" y="2378203"/>
                  </a:lnTo>
                  <a:lnTo>
                    <a:pt x="4173970" y="2358267"/>
                  </a:lnTo>
                  <a:lnTo>
                    <a:pt x="4216388" y="2337819"/>
                  </a:lnTo>
                  <a:lnTo>
                    <a:pt x="4257927" y="2316868"/>
                  </a:lnTo>
                  <a:lnTo>
                    <a:pt x="4298570" y="2295421"/>
                  </a:lnTo>
                  <a:lnTo>
                    <a:pt x="4338301" y="2273489"/>
                  </a:lnTo>
                  <a:lnTo>
                    <a:pt x="4377103" y="2251080"/>
                  </a:lnTo>
                  <a:lnTo>
                    <a:pt x="4414958" y="2228203"/>
                  </a:lnTo>
                  <a:lnTo>
                    <a:pt x="4451851" y="2204867"/>
                  </a:lnTo>
                  <a:lnTo>
                    <a:pt x="4487765" y="2181081"/>
                  </a:lnTo>
                  <a:lnTo>
                    <a:pt x="4522683" y="2156854"/>
                  </a:lnTo>
                  <a:lnTo>
                    <a:pt x="4556588" y="2132195"/>
                  </a:lnTo>
                  <a:lnTo>
                    <a:pt x="4589463" y="2107112"/>
                  </a:lnTo>
                  <a:lnTo>
                    <a:pt x="4621292" y="2081616"/>
                  </a:lnTo>
                  <a:lnTo>
                    <a:pt x="4652058" y="2055714"/>
                  </a:lnTo>
                  <a:lnTo>
                    <a:pt x="4681745" y="2029416"/>
                  </a:lnTo>
                  <a:lnTo>
                    <a:pt x="4710336" y="2002730"/>
                  </a:lnTo>
                  <a:lnTo>
                    <a:pt x="4737813" y="1975666"/>
                  </a:lnTo>
                  <a:lnTo>
                    <a:pt x="4789362" y="1920439"/>
                  </a:lnTo>
                  <a:lnTo>
                    <a:pt x="4836259" y="1863805"/>
                  </a:lnTo>
                  <a:lnTo>
                    <a:pt x="4878369" y="1805837"/>
                  </a:lnTo>
                  <a:lnTo>
                    <a:pt x="4915560" y="1746605"/>
                  </a:lnTo>
                  <a:lnTo>
                    <a:pt x="5023286" y="1751160"/>
                  </a:lnTo>
                  <a:lnTo>
                    <a:pt x="5246217" y="1785426"/>
                  </a:lnTo>
                  <a:lnTo>
                    <a:pt x="5466443" y="1824354"/>
                  </a:lnTo>
                  <a:lnTo>
                    <a:pt x="5566054" y="1842897"/>
                  </a:lnTo>
                  <a:lnTo>
                    <a:pt x="5223413" y="1719047"/>
                  </a:lnTo>
                  <a:lnTo>
                    <a:pt x="5048251" y="1653300"/>
                  </a:lnTo>
                  <a:lnTo>
                    <a:pt x="4985715" y="1623635"/>
                  </a:lnTo>
                  <a:lnTo>
                    <a:pt x="4980952" y="1608035"/>
                  </a:lnTo>
                  <a:lnTo>
                    <a:pt x="4997784" y="1556983"/>
                  </a:lnTo>
                  <a:lnTo>
                    <a:pt x="5010999" y="1505290"/>
                  </a:lnTo>
                  <a:lnTo>
                    <a:pt x="5020527" y="1452993"/>
                  </a:lnTo>
                  <a:lnTo>
                    <a:pt x="5026295" y="1400133"/>
                  </a:lnTo>
                  <a:lnTo>
                    <a:pt x="5028234" y="1346746"/>
                  </a:lnTo>
                  <a:lnTo>
                    <a:pt x="5027485" y="1313537"/>
                  </a:lnTo>
                  <a:lnTo>
                    <a:pt x="5021542" y="1247722"/>
                  </a:lnTo>
                  <a:lnTo>
                    <a:pt x="5009787" y="1182771"/>
                  </a:lnTo>
                  <a:lnTo>
                    <a:pt x="4992358" y="1118757"/>
                  </a:lnTo>
                  <a:lnTo>
                    <a:pt x="4969394" y="1055754"/>
                  </a:lnTo>
                  <a:lnTo>
                    <a:pt x="4941031" y="993835"/>
                  </a:lnTo>
                  <a:lnTo>
                    <a:pt x="4907408" y="933076"/>
                  </a:lnTo>
                  <a:lnTo>
                    <a:pt x="4868661" y="873548"/>
                  </a:lnTo>
                  <a:lnTo>
                    <a:pt x="4824929" y="815327"/>
                  </a:lnTo>
                  <a:lnTo>
                    <a:pt x="4776350" y="758486"/>
                  </a:lnTo>
                  <a:lnTo>
                    <a:pt x="4750285" y="730606"/>
                  </a:lnTo>
                  <a:lnTo>
                    <a:pt x="4723060" y="703098"/>
                  </a:lnTo>
                  <a:lnTo>
                    <a:pt x="4694692" y="675972"/>
                  </a:lnTo>
                  <a:lnTo>
                    <a:pt x="4665199" y="649237"/>
                  </a:lnTo>
                  <a:lnTo>
                    <a:pt x="4634596" y="622903"/>
                  </a:lnTo>
                  <a:lnTo>
                    <a:pt x="4602902" y="596978"/>
                  </a:lnTo>
                  <a:lnTo>
                    <a:pt x="4570134" y="571472"/>
                  </a:lnTo>
                  <a:lnTo>
                    <a:pt x="4536309" y="546393"/>
                  </a:lnTo>
                  <a:lnTo>
                    <a:pt x="4501444" y="521752"/>
                  </a:lnTo>
                  <a:lnTo>
                    <a:pt x="4465556" y="497558"/>
                  </a:lnTo>
                  <a:lnTo>
                    <a:pt x="4428664" y="473818"/>
                  </a:lnTo>
                  <a:lnTo>
                    <a:pt x="4390782" y="450544"/>
                  </a:lnTo>
                  <a:lnTo>
                    <a:pt x="4351930" y="427744"/>
                  </a:lnTo>
                  <a:lnTo>
                    <a:pt x="4312124" y="405426"/>
                  </a:lnTo>
                  <a:lnTo>
                    <a:pt x="4271382" y="383602"/>
                  </a:lnTo>
                  <a:lnTo>
                    <a:pt x="4229720" y="362279"/>
                  </a:lnTo>
                  <a:lnTo>
                    <a:pt x="4187156" y="341467"/>
                  </a:lnTo>
                  <a:lnTo>
                    <a:pt x="4143708" y="321175"/>
                  </a:lnTo>
                  <a:lnTo>
                    <a:pt x="4099391" y="301412"/>
                  </a:lnTo>
                  <a:lnTo>
                    <a:pt x="4054224" y="282188"/>
                  </a:lnTo>
                  <a:lnTo>
                    <a:pt x="4008224" y="263512"/>
                  </a:lnTo>
                  <a:lnTo>
                    <a:pt x="3961407" y="245393"/>
                  </a:lnTo>
                  <a:lnTo>
                    <a:pt x="3913792" y="227840"/>
                  </a:lnTo>
                  <a:lnTo>
                    <a:pt x="3865395" y="210862"/>
                  </a:lnTo>
                  <a:lnTo>
                    <a:pt x="3816234" y="194469"/>
                  </a:lnTo>
                  <a:lnTo>
                    <a:pt x="3766325" y="178670"/>
                  </a:lnTo>
                  <a:lnTo>
                    <a:pt x="3715687" y="163474"/>
                  </a:lnTo>
                  <a:lnTo>
                    <a:pt x="3664335" y="148890"/>
                  </a:lnTo>
                  <a:lnTo>
                    <a:pt x="3612288" y="134928"/>
                  </a:lnTo>
                  <a:lnTo>
                    <a:pt x="3559563" y="121597"/>
                  </a:lnTo>
                  <a:lnTo>
                    <a:pt x="3506176" y="108905"/>
                  </a:lnTo>
                  <a:lnTo>
                    <a:pt x="3452145" y="96863"/>
                  </a:lnTo>
                  <a:lnTo>
                    <a:pt x="3397488" y="85479"/>
                  </a:lnTo>
                  <a:lnTo>
                    <a:pt x="3342221" y="74763"/>
                  </a:lnTo>
                  <a:lnTo>
                    <a:pt x="3286362" y="64723"/>
                  </a:lnTo>
                  <a:lnTo>
                    <a:pt x="3229927" y="55370"/>
                  </a:lnTo>
                  <a:lnTo>
                    <a:pt x="3172935" y="46712"/>
                  </a:lnTo>
                  <a:lnTo>
                    <a:pt x="3115402" y="38759"/>
                  </a:lnTo>
                  <a:lnTo>
                    <a:pt x="3057345" y="31519"/>
                  </a:lnTo>
                  <a:lnTo>
                    <a:pt x="2998782" y="25002"/>
                  </a:lnTo>
                  <a:lnTo>
                    <a:pt x="2939730" y="19217"/>
                  </a:lnTo>
                  <a:lnTo>
                    <a:pt x="2880206" y="14174"/>
                  </a:lnTo>
                  <a:lnTo>
                    <a:pt x="2820228" y="9881"/>
                  </a:lnTo>
                  <a:lnTo>
                    <a:pt x="2759812" y="6348"/>
                  </a:lnTo>
                  <a:lnTo>
                    <a:pt x="2698975" y="3585"/>
                  </a:lnTo>
                  <a:lnTo>
                    <a:pt x="2637736" y="1599"/>
                  </a:lnTo>
                  <a:lnTo>
                    <a:pt x="2576111" y="401"/>
                  </a:lnTo>
                  <a:lnTo>
                    <a:pt x="2514117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19010" y="1054214"/>
              <a:ext cx="3572992" cy="598379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0" y="2925940"/>
              <a:ext cx="5184000" cy="407159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4352994" y="2358003"/>
              <a:ext cx="3371850" cy="2693670"/>
            </a:xfrm>
            <a:custGeom>
              <a:avLst/>
              <a:gdLst/>
              <a:ahLst/>
              <a:cxnLst/>
              <a:rect l="l" t="t" r="r" b="b"/>
              <a:pathLst>
                <a:path w="3371850" h="2693670">
                  <a:moveTo>
                    <a:pt x="1522984" y="0"/>
                  </a:moveTo>
                  <a:lnTo>
                    <a:pt x="1471690" y="749"/>
                  </a:lnTo>
                  <a:lnTo>
                    <a:pt x="1420821" y="2982"/>
                  </a:lnTo>
                  <a:lnTo>
                    <a:pt x="1370403" y="6674"/>
                  </a:lnTo>
                  <a:lnTo>
                    <a:pt x="1320463" y="11802"/>
                  </a:lnTo>
                  <a:lnTo>
                    <a:pt x="1271027" y="18343"/>
                  </a:lnTo>
                  <a:lnTo>
                    <a:pt x="1222123" y="26273"/>
                  </a:lnTo>
                  <a:lnTo>
                    <a:pt x="1173777" y="35568"/>
                  </a:lnTo>
                  <a:lnTo>
                    <a:pt x="1126016" y="46205"/>
                  </a:lnTo>
                  <a:lnTo>
                    <a:pt x="1078865" y="58160"/>
                  </a:lnTo>
                  <a:lnTo>
                    <a:pt x="1032352" y="71410"/>
                  </a:lnTo>
                  <a:lnTo>
                    <a:pt x="986504" y="85931"/>
                  </a:lnTo>
                  <a:lnTo>
                    <a:pt x="941347" y="101699"/>
                  </a:lnTo>
                  <a:lnTo>
                    <a:pt x="896908" y="118691"/>
                  </a:lnTo>
                  <a:lnTo>
                    <a:pt x="853214" y="136884"/>
                  </a:lnTo>
                  <a:lnTo>
                    <a:pt x="810290" y="156254"/>
                  </a:lnTo>
                  <a:lnTo>
                    <a:pt x="768164" y="176776"/>
                  </a:lnTo>
                  <a:lnTo>
                    <a:pt x="726863" y="198429"/>
                  </a:lnTo>
                  <a:lnTo>
                    <a:pt x="686413" y="221188"/>
                  </a:lnTo>
                  <a:lnTo>
                    <a:pt x="646840" y="245029"/>
                  </a:lnTo>
                  <a:lnTo>
                    <a:pt x="608172" y="269929"/>
                  </a:lnTo>
                  <a:lnTo>
                    <a:pt x="570435" y="295864"/>
                  </a:lnTo>
                  <a:lnTo>
                    <a:pt x="533655" y="322812"/>
                  </a:lnTo>
                  <a:lnTo>
                    <a:pt x="497860" y="350747"/>
                  </a:lnTo>
                  <a:lnTo>
                    <a:pt x="463076" y="379647"/>
                  </a:lnTo>
                  <a:lnTo>
                    <a:pt x="429329" y="409489"/>
                  </a:lnTo>
                  <a:lnTo>
                    <a:pt x="396647" y="440248"/>
                  </a:lnTo>
                  <a:lnTo>
                    <a:pt x="365056" y="471901"/>
                  </a:lnTo>
                  <a:lnTo>
                    <a:pt x="334582" y="504424"/>
                  </a:lnTo>
                  <a:lnTo>
                    <a:pt x="305252" y="537795"/>
                  </a:lnTo>
                  <a:lnTo>
                    <a:pt x="277094" y="571988"/>
                  </a:lnTo>
                  <a:lnTo>
                    <a:pt x="250133" y="606981"/>
                  </a:lnTo>
                  <a:lnTo>
                    <a:pt x="224396" y="642751"/>
                  </a:lnTo>
                  <a:lnTo>
                    <a:pt x="199910" y="679273"/>
                  </a:lnTo>
                  <a:lnTo>
                    <a:pt x="176702" y="716524"/>
                  </a:lnTo>
                  <a:lnTo>
                    <a:pt x="154797" y="754480"/>
                  </a:lnTo>
                  <a:lnTo>
                    <a:pt x="134224" y="793119"/>
                  </a:lnTo>
                  <a:lnTo>
                    <a:pt x="115008" y="832415"/>
                  </a:lnTo>
                  <a:lnTo>
                    <a:pt x="97176" y="872347"/>
                  </a:lnTo>
                  <a:lnTo>
                    <a:pt x="80755" y="912890"/>
                  </a:lnTo>
                  <a:lnTo>
                    <a:pt x="65771" y="954020"/>
                  </a:lnTo>
                  <a:lnTo>
                    <a:pt x="52251" y="995714"/>
                  </a:lnTo>
                  <a:lnTo>
                    <a:pt x="40223" y="1037949"/>
                  </a:lnTo>
                  <a:lnTo>
                    <a:pt x="29711" y="1080700"/>
                  </a:lnTo>
                  <a:lnTo>
                    <a:pt x="20744" y="1123945"/>
                  </a:lnTo>
                  <a:lnTo>
                    <a:pt x="13347" y="1167660"/>
                  </a:lnTo>
                  <a:lnTo>
                    <a:pt x="7547" y="1211821"/>
                  </a:lnTo>
                  <a:lnTo>
                    <a:pt x="3372" y="1256405"/>
                  </a:lnTo>
                  <a:lnTo>
                    <a:pt x="847" y="1301387"/>
                  </a:lnTo>
                  <a:lnTo>
                    <a:pt x="0" y="1346746"/>
                  </a:lnTo>
                  <a:lnTo>
                    <a:pt x="847" y="1392103"/>
                  </a:lnTo>
                  <a:lnTo>
                    <a:pt x="3372" y="1437085"/>
                  </a:lnTo>
                  <a:lnTo>
                    <a:pt x="7547" y="1481668"/>
                  </a:lnTo>
                  <a:lnTo>
                    <a:pt x="13347" y="1525828"/>
                  </a:lnTo>
                  <a:lnTo>
                    <a:pt x="20744" y="1569542"/>
                  </a:lnTo>
                  <a:lnTo>
                    <a:pt x="29711" y="1612787"/>
                  </a:lnTo>
                  <a:lnTo>
                    <a:pt x="40223" y="1655538"/>
                  </a:lnTo>
                  <a:lnTo>
                    <a:pt x="52251" y="1697772"/>
                  </a:lnTo>
                  <a:lnTo>
                    <a:pt x="65771" y="1739466"/>
                  </a:lnTo>
                  <a:lnTo>
                    <a:pt x="80755" y="1780595"/>
                  </a:lnTo>
                  <a:lnTo>
                    <a:pt x="97176" y="1821138"/>
                  </a:lnTo>
                  <a:lnTo>
                    <a:pt x="115008" y="1861068"/>
                  </a:lnTo>
                  <a:lnTo>
                    <a:pt x="134224" y="1900365"/>
                  </a:lnTo>
                  <a:lnTo>
                    <a:pt x="154797" y="1939003"/>
                  </a:lnTo>
                  <a:lnTo>
                    <a:pt x="176702" y="1976959"/>
                  </a:lnTo>
                  <a:lnTo>
                    <a:pt x="199910" y="2014210"/>
                  </a:lnTo>
                  <a:lnTo>
                    <a:pt x="224396" y="2050731"/>
                  </a:lnTo>
                  <a:lnTo>
                    <a:pt x="250133" y="2086500"/>
                  </a:lnTo>
                  <a:lnTo>
                    <a:pt x="277094" y="2121493"/>
                  </a:lnTo>
                  <a:lnTo>
                    <a:pt x="305252" y="2155687"/>
                  </a:lnTo>
                  <a:lnTo>
                    <a:pt x="334582" y="2189057"/>
                  </a:lnTo>
                  <a:lnTo>
                    <a:pt x="365056" y="2221580"/>
                  </a:lnTo>
                  <a:lnTo>
                    <a:pt x="396647" y="2253233"/>
                  </a:lnTo>
                  <a:lnTo>
                    <a:pt x="429329" y="2283991"/>
                  </a:lnTo>
                  <a:lnTo>
                    <a:pt x="463076" y="2313833"/>
                  </a:lnTo>
                  <a:lnTo>
                    <a:pt x="497860" y="2342733"/>
                  </a:lnTo>
                  <a:lnTo>
                    <a:pt x="533655" y="2370668"/>
                  </a:lnTo>
                  <a:lnTo>
                    <a:pt x="570435" y="2397615"/>
                  </a:lnTo>
                  <a:lnTo>
                    <a:pt x="608172" y="2423551"/>
                  </a:lnTo>
                  <a:lnTo>
                    <a:pt x="646840" y="2448451"/>
                  </a:lnTo>
                  <a:lnTo>
                    <a:pt x="686413" y="2472292"/>
                  </a:lnTo>
                  <a:lnTo>
                    <a:pt x="726863" y="2495050"/>
                  </a:lnTo>
                  <a:lnTo>
                    <a:pt x="768164" y="2516702"/>
                  </a:lnTo>
                  <a:lnTo>
                    <a:pt x="810290" y="2537225"/>
                  </a:lnTo>
                  <a:lnTo>
                    <a:pt x="853214" y="2556595"/>
                  </a:lnTo>
                  <a:lnTo>
                    <a:pt x="896908" y="2574787"/>
                  </a:lnTo>
                  <a:lnTo>
                    <a:pt x="941347" y="2591780"/>
                  </a:lnTo>
                  <a:lnTo>
                    <a:pt x="986504" y="2607548"/>
                  </a:lnTo>
                  <a:lnTo>
                    <a:pt x="1032352" y="2622069"/>
                  </a:lnTo>
                  <a:lnTo>
                    <a:pt x="1078865" y="2635319"/>
                  </a:lnTo>
                  <a:lnTo>
                    <a:pt x="1126016" y="2647274"/>
                  </a:lnTo>
                  <a:lnTo>
                    <a:pt x="1173777" y="2657911"/>
                  </a:lnTo>
                  <a:lnTo>
                    <a:pt x="1222123" y="2667206"/>
                  </a:lnTo>
                  <a:lnTo>
                    <a:pt x="1271027" y="2675135"/>
                  </a:lnTo>
                  <a:lnTo>
                    <a:pt x="1320463" y="2681676"/>
                  </a:lnTo>
                  <a:lnTo>
                    <a:pt x="1370403" y="2686805"/>
                  </a:lnTo>
                  <a:lnTo>
                    <a:pt x="1420821" y="2690497"/>
                  </a:lnTo>
                  <a:lnTo>
                    <a:pt x="1471690" y="2692730"/>
                  </a:lnTo>
                  <a:lnTo>
                    <a:pt x="1522984" y="2693479"/>
                  </a:lnTo>
                  <a:lnTo>
                    <a:pt x="1575361" y="2692697"/>
                  </a:lnTo>
                  <a:lnTo>
                    <a:pt x="1627295" y="2690370"/>
                  </a:lnTo>
                  <a:lnTo>
                    <a:pt x="1678757" y="2686521"/>
                  </a:lnTo>
                  <a:lnTo>
                    <a:pt x="1729719" y="2681176"/>
                  </a:lnTo>
                  <a:lnTo>
                    <a:pt x="1780152" y="2674360"/>
                  </a:lnTo>
                  <a:lnTo>
                    <a:pt x="1830029" y="2666098"/>
                  </a:lnTo>
                  <a:lnTo>
                    <a:pt x="1879320" y="2656415"/>
                  </a:lnTo>
                  <a:lnTo>
                    <a:pt x="1927997" y="2645336"/>
                  </a:lnTo>
                  <a:lnTo>
                    <a:pt x="1976032" y="2632887"/>
                  </a:lnTo>
                  <a:lnTo>
                    <a:pt x="2023397" y="2619093"/>
                  </a:lnTo>
                  <a:lnTo>
                    <a:pt x="2070062" y="2603978"/>
                  </a:lnTo>
                  <a:lnTo>
                    <a:pt x="2116001" y="2587568"/>
                  </a:lnTo>
                  <a:lnTo>
                    <a:pt x="2161183" y="2569888"/>
                  </a:lnTo>
                  <a:lnTo>
                    <a:pt x="2205582" y="2550962"/>
                  </a:lnTo>
                  <a:lnTo>
                    <a:pt x="2249168" y="2530817"/>
                  </a:lnTo>
                  <a:lnTo>
                    <a:pt x="2291914" y="2509477"/>
                  </a:lnTo>
                  <a:lnTo>
                    <a:pt x="2333790" y="2486967"/>
                  </a:lnTo>
                  <a:lnTo>
                    <a:pt x="2374768" y="2463312"/>
                  </a:lnTo>
                  <a:lnTo>
                    <a:pt x="2414821" y="2438538"/>
                  </a:lnTo>
                  <a:lnTo>
                    <a:pt x="2453919" y="2412670"/>
                  </a:lnTo>
                  <a:lnTo>
                    <a:pt x="2492035" y="2385732"/>
                  </a:lnTo>
                  <a:lnTo>
                    <a:pt x="2529139" y="2357749"/>
                  </a:lnTo>
                  <a:lnTo>
                    <a:pt x="2565204" y="2328748"/>
                  </a:lnTo>
                  <a:lnTo>
                    <a:pt x="2600201" y="2298753"/>
                  </a:lnTo>
                  <a:lnTo>
                    <a:pt x="2634101" y="2267788"/>
                  </a:lnTo>
                  <a:lnTo>
                    <a:pt x="2666877" y="2235880"/>
                  </a:lnTo>
                  <a:lnTo>
                    <a:pt x="2698500" y="2203053"/>
                  </a:lnTo>
                  <a:lnTo>
                    <a:pt x="2728942" y="2169333"/>
                  </a:lnTo>
                  <a:lnTo>
                    <a:pt x="2758173" y="2134743"/>
                  </a:lnTo>
                  <a:lnTo>
                    <a:pt x="2786167" y="2099311"/>
                  </a:lnTo>
                  <a:lnTo>
                    <a:pt x="2812894" y="2063060"/>
                  </a:lnTo>
                  <a:lnTo>
                    <a:pt x="2838325" y="2026016"/>
                  </a:lnTo>
                  <a:lnTo>
                    <a:pt x="2862434" y="1988204"/>
                  </a:lnTo>
                  <a:lnTo>
                    <a:pt x="2885191" y="1949648"/>
                  </a:lnTo>
                  <a:lnTo>
                    <a:pt x="2906567" y="1910375"/>
                  </a:lnTo>
                  <a:lnTo>
                    <a:pt x="2926535" y="1870409"/>
                  </a:lnTo>
                  <a:lnTo>
                    <a:pt x="2945067" y="1829775"/>
                  </a:lnTo>
                  <a:lnTo>
                    <a:pt x="2962133" y="1788499"/>
                  </a:lnTo>
                  <a:lnTo>
                    <a:pt x="2977705" y="1746605"/>
                  </a:lnTo>
                  <a:lnTo>
                    <a:pt x="3042962" y="1751160"/>
                  </a:lnTo>
                  <a:lnTo>
                    <a:pt x="3178009" y="1785426"/>
                  </a:lnTo>
                  <a:lnTo>
                    <a:pt x="3311418" y="1824354"/>
                  </a:lnTo>
                  <a:lnTo>
                    <a:pt x="3371761" y="1842897"/>
                  </a:lnTo>
                  <a:lnTo>
                    <a:pt x="3164197" y="1719047"/>
                  </a:lnTo>
                  <a:lnTo>
                    <a:pt x="3058088" y="1653300"/>
                  </a:lnTo>
                  <a:lnTo>
                    <a:pt x="3020204" y="1623635"/>
                  </a:lnTo>
                  <a:lnTo>
                    <a:pt x="3017316" y="1608035"/>
                  </a:lnTo>
                  <a:lnTo>
                    <a:pt x="3027514" y="1556983"/>
                  </a:lnTo>
                  <a:lnTo>
                    <a:pt x="3035521" y="1505290"/>
                  </a:lnTo>
                  <a:lnTo>
                    <a:pt x="3041296" y="1452993"/>
                  </a:lnTo>
                  <a:lnTo>
                    <a:pt x="3044792" y="1400133"/>
                  </a:lnTo>
                  <a:lnTo>
                    <a:pt x="3045968" y="1346746"/>
                  </a:lnTo>
                  <a:lnTo>
                    <a:pt x="3045120" y="1301387"/>
                  </a:lnTo>
                  <a:lnTo>
                    <a:pt x="3042595" y="1256405"/>
                  </a:lnTo>
                  <a:lnTo>
                    <a:pt x="3038420" y="1211821"/>
                  </a:lnTo>
                  <a:lnTo>
                    <a:pt x="3032620" y="1167660"/>
                  </a:lnTo>
                  <a:lnTo>
                    <a:pt x="3025223" y="1123945"/>
                  </a:lnTo>
                  <a:lnTo>
                    <a:pt x="3016256" y="1080700"/>
                  </a:lnTo>
                  <a:lnTo>
                    <a:pt x="3005744" y="1037949"/>
                  </a:lnTo>
                  <a:lnTo>
                    <a:pt x="2993716" y="995714"/>
                  </a:lnTo>
                  <a:lnTo>
                    <a:pt x="2980196" y="954020"/>
                  </a:lnTo>
                  <a:lnTo>
                    <a:pt x="2965212" y="912890"/>
                  </a:lnTo>
                  <a:lnTo>
                    <a:pt x="2948791" y="872347"/>
                  </a:lnTo>
                  <a:lnTo>
                    <a:pt x="2930959" y="832415"/>
                  </a:lnTo>
                  <a:lnTo>
                    <a:pt x="2911743" y="793119"/>
                  </a:lnTo>
                  <a:lnTo>
                    <a:pt x="2891170" y="754480"/>
                  </a:lnTo>
                  <a:lnTo>
                    <a:pt x="2869265" y="716524"/>
                  </a:lnTo>
                  <a:lnTo>
                    <a:pt x="2846057" y="679273"/>
                  </a:lnTo>
                  <a:lnTo>
                    <a:pt x="2821571" y="642751"/>
                  </a:lnTo>
                  <a:lnTo>
                    <a:pt x="2795834" y="606981"/>
                  </a:lnTo>
                  <a:lnTo>
                    <a:pt x="2768873" y="571988"/>
                  </a:lnTo>
                  <a:lnTo>
                    <a:pt x="2740715" y="537795"/>
                  </a:lnTo>
                  <a:lnTo>
                    <a:pt x="2711385" y="504424"/>
                  </a:lnTo>
                  <a:lnTo>
                    <a:pt x="2680911" y="471901"/>
                  </a:lnTo>
                  <a:lnTo>
                    <a:pt x="2649320" y="440248"/>
                  </a:lnTo>
                  <a:lnTo>
                    <a:pt x="2616638" y="409489"/>
                  </a:lnTo>
                  <a:lnTo>
                    <a:pt x="2582891" y="379647"/>
                  </a:lnTo>
                  <a:lnTo>
                    <a:pt x="2548107" y="350747"/>
                  </a:lnTo>
                  <a:lnTo>
                    <a:pt x="2512312" y="322812"/>
                  </a:lnTo>
                  <a:lnTo>
                    <a:pt x="2475532" y="295864"/>
                  </a:lnTo>
                  <a:lnTo>
                    <a:pt x="2437795" y="269929"/>
                  </a:lnTo>
                  <a:lnTo>
                    <a:pt x="2399127" y="245029"/>
                  </a:lnTo>
                  <a:lnTo>
                    <a:pt x="2359554" y="221188"/>
                  </a:lnTo>
                  <a:lnTo>
                    <a:pt x="2319104" y="198429"/>
                  </a:lnTo>
                  <a:lnTo>
                    <a:pt x="2277803" y="176776"/>
                  </a:lnTo>
                  <a:lnTo>
                    <a:pt x="2235677" y="156254"/>
                  </a:lnTo>
                  <a:lnTo>
                    <a:pt x="2192753" y="136884"/>
                  </a:lnTo>
                  <a:lnTo>
                    <a:pt x="2149059" y="118691"/>
                  </a:lnTo>
                  <a:lnTo>
                    <a:pt x="2104620" y="101699"/>
                  </a:lnTo>
                  <a:lnTo>
                    <a:pt x="2059463" y="85931"/>
                  </a:lnTo>
                  <a:lnTo>
                    <a:pt x="2013615" y="71410"/>
                  </a:lnTo>
                  <a:lnTo>
                    <a:pt x="1967102" y="58160"/>
                  </a:lnTo>
                  <a:lnTo>
                    <a:pt x="1919951" y="46205"/>
                  </a:lnTo>
                  <a:lnTo>
                    <a:pt x="1872190" y="35568"/>
                  </a:lnTo>
                  <a:lnTo>
                    <a:pt x="1823844" y="26273"/>
                  </a:lnTo>
                  <a:lnTo>
                    <a:pt x="1774940" y="18343"/>
                  </a:lnTo>
                  <a:lnTo>
                    <a:pt x="1725504" y="11802"/>
                  </a:lnTo>
                  <a:lnTo>
                    <a:pt x="1675564" y="6674"/>
                  </a:lnTo>
                  <a:lnTo>
                    <a:pt x="1625146" y="2982"/>
                  </a:lnTo>
                  <a:lnTo>
                    <a:pt x="1574277" y="749"/>
                  </a:lnTo>
                  <a:lnTo>
                    <a:pt x="1522984" y="0"/>
                  </a:lnTo>
                  <a:close/>
                </a:path>
              </a:pathLst>
            </a:custGeom>
            <a:solidFill>
              <a:srgbClr val="E7F3FB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1599176" y="964382"/>
            <a:ext cx="5606807" cy="3629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32585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5408F"/>
                </a:solidFill>
                <a:latin typeface="Trebuchet MS"/>
                <a:cs typeface="Trebuchet MS"/>
              </a:rPr>
              <a:t>And it’s also important  to clean away the  bugs on your teeth by  brushing every day.</a:t>
            </a:r>
            <a:endParaRPr sz="3000" dirty="0">
              <a:latin typeface="Trebuchet MS"/>
              <a:cs typeface="Trebuchet MS"/>
            </a:endParaRPr>
          </a:p>
          <a:p>
            <a:pPr marL="3178175" algn="ctr">
              <a:lnSpc>
                <a:spcPts val="3010"/>
              </a:lnSpc>
            </a:pPr>
            <a:r>
              <a:rPr sz="3000" b="1" dirty="0">
                <a:solidFill>
                  <a:srgbClr val="25408F"/>
                </a:solidFill>
                <a:latin typeface="Trebuchet MS"/>
                <a:cs typeface="Trebuchet MS"/>
              </a:rPr>
              <a:t>Did you</a:t>
            </a:r>
            <a:endParaRPr sz="3000" dirty="0">
              <a:latin typeface="Trebuchet MS"/>
              <a:cs typeface="Trebuchet MS"/>
            </a:endParaRPr>
          </a:p>
          <a:p>
            <a:pPr marL="3190240" marR="5080" algn="ctr">
              <a:lnSpc>
                <a:spcPct val="100000"/>
              </a:lnSpc>
            </a:pPr>
            <a:r>
              <a:rPr sz="3000" b="1" dirty="0">
                <a:solidFill>
                  <a:srgbClr val="25408F"/>
                </a:solidFill>
                <a:latin typeface="Trebuchet MS"/>
                <a:cs typeface="Trebuchet MS"/>
              </a:rPr>
              <a:t>remember  to brush this  morning?</a:t>
            </a:r>
            <a:endParaRPr sz="3000" dirty="0">
              <a:latin typeface="Trebuchet MS"/>
              <a:cs typeface="Trebuchet MS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141" name="object 141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5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3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45" name="object 1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"/>
            <a:ext cx="10692002" cy="7559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94375" y="1364444"/>
            <a:ext cx="477520" cy="548005"/>
            <a:chOff x="6294375" y="1364444"/>
            <a:chExt cx="477520" cy="548005"/>
          </a:xfrm>
        </p:grpSpPr>
        <p:sp>
          <p:nvSpPr>
            <p:cNvPr id="4" name="object 4"/>
            <p:cNvSpPr/>
            <p:nvPr/>
          </p:nvSpPr>
          <p:spPr>
            <a:xfrm>
              <a:off x="6294375" y="1364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5" y="193659"/>
                  </a:lnTo>
                  <a:lnTo>
                    <a:pt x="453684" y="228180"/>
                  </a:lnTo>
                  <a:lnTo>
                    <a:pt x="467986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38" y="176165"/>
                  </a:lnTo>
                  <a:lnTo>
                    <a:pt x="227643" y="183429"/>
                  </a:lnTo>
                  <a:lnTo>
                    <a:pt x="240365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59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48" y="70706"/>
                  </a:lnTo>
                  <a:lnTo>
                    <a:pt x="430642" y="56518"/>
                  </a:lnTo>
                  <a:lnTo>
                    <a:pt x="408159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59" y="47345"/>
                  </a:lnTo>
                  <a:lnTo>
                    <a:pt x="397605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6141" y="1721622"/>
              <a:ext cx="218643" cy="15744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293237" y="2575970"/>
            <a:ext cx="481330" cy="540385"/>
            <a:chOff x="6293237" y="2575970"/>
            <a:chExt cx="481330" cy="540385"/>
          </a:xfrm>
        </p:grpSpPr>
        <p:sp>
          <p:nvSpPr>
            <p:cNvPr id="7" name="object 7"/>
            <p:cNvSpPr/>
            <p:nvPr/>
          </p:nvSpPr>
          <p:spPr>
            <a:xfrm>
              <a:off x="6293237" y="2575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4415" y="2897742"/>
              <a:ext cx="192493" cy="18656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293239" y="3783314"/>
            <a:ext cx="481330" cy="540385"/>
            <a:chOff x="6293239" y="3783314"/>
            <a:chExt cx="481330" cy="540385"/>
          </a:xfrm>
        </p:grpSpPr>
        <p:sp>
          <p:nvSpPr>
            <p:cNvPr id="10" name="object 10"/>
            <p:cNvSpPr/>
            <p:nvPr/>
          </p:nvSpPr>
          <p:spPr>
            <a:xfrm>
              <a:off x="6293239" y="3783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0656" y="4105087"/>
              <a:ext cx="192493" cy="18656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295588" y="4986705"/>
            <a:ext cx="477520" cy="547370"/>
            <a:chOff x="6295588" y="4986705"/>
            <a:chExt cx="477520" cy="547370"/>
          </a:xfrm>
        </p:grpSpPr>
        <p:sp>
          <p:nvSpPr>
            <p:cNvPr id="13" name="object 13"/>
            <p:cNvSpPr/>
            <p:nvPr/>
          </p:nvSpPr>
          <p:spPr>
            <a:xfrm>
              <a:off x="6295588" y="4986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1647" y="5340370"/>
              <a:ext cx="215988" cy="16015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293239" y="6198005"/>
            <a:ext cx="481330" cy="540385"/>
            <a:chOff x="6293239" y="6198005"/>
            <a:chExt cx="481330" cy="540385"/>
          </a:xfrm>
        </p:grpSpPr>
        <p:sp>
          <p:nvSpPr>
            <p:cNvPr id="16" name="object 16"/>
            <p:cNvSpPr/>
            <p:nvPr/>
          </p:nvSpPr>
          <p:spPr>
            <a:xfrm>
              <a:off x="6293239" y="6198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0656" y="6519777"/>
              <a:ext cx="192493" cy="18656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294235" y="160007"/>
            <a:ext cx="478155" cy="542925"/>
            <a:chOff x="6294235" y="160007"/>
            <a:chExt cx="478155" cy="542925"/>
          </a:xfrm>
        </p:grpSpPr>
        <p:sp>
          <p:nvSpPr>
            <p:cNvPr id="19" name="object 19"/>
            <p:cNvSpPr/>
            <p:nvPr/>
          </p:nvSpPr>
          <p:spPr>
            <a:xfrm>
              <a:off x="6294235" y="160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8398" y="450989"/>
              <a:ext cx="161042" cy="216395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7313117" y="316336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3117" y="441040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3117" y="56574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3125" y="69044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3"/>
                </a:lnTo>
                <a:lnTo>
                  <a:pt x="455732" y="8763"/>
                </a:lnTo>
                <a:lnTo>
                  <a:pt x="456869" y="0"/>
                </a:lnTo>
                <a:close/>
              </a:path>
              <a:path w="457200" h="617854">
                <a:moveTo>
                  <a:pt x="455732" y="8763"/>
                </a:moveTo>
                <a:lnTo>
                  <a:pt x="446900" y="8763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3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3125" y="1916321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2"/>
                </a:lnTo>
                <a:lnTo>
                  <a:pt x="455732" y="8762"/>
                </a:lnTo>
                <a:lnTo>
                  <a:pt x="456869" y="0"/>
                </a:lnTo>
                <a:close/>
              </a:path>
              <a:path w="457200" h="617855">
                <a:moveTo>
                  <a:pt x="455732" y="8762"/>
                </a:moveTo>
                <a:lnTo>
                  <a:pt x="446900" y="8762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32014" y="2023313"/>
            <a:ext cx="419734" cy="8890"/>
          </a:xfrm>
          <a:custGeom>
            <a:avLst/>
            <a:gdLst/>
            <a:ahLst/>
            <a:cxnLst/>
            <a:rect l="l" t="t" r="r" b="b"/>
            <a:pathLst>
              <a:path w="419734" h="8889">
                <a:moveTo>
                  <a:pt x="419112" y="0"/>
                </a:moveTo>
                <a:lnTo>
                  <a:pt x="0" y="0"/>
                </a:lnTo>
                <a:lnTo>
                  <a:pt x="0" y="8762"/>
                </a:lnTo>
                <a:lnTo>
                  <a:pt x="419112" y="8762"/>
                </a:lnTo>
                <a:lnTo>
                  <a:pt x="419112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3125" y="669281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3"/>
                </a:lnTo>
                <a:lnTo>
                  <a:pt x="455732" y="8763"/>
                </a:lnTo>
                <a:lnTo>
                  <a:pt x="456869" y="0"/>
                </a:lnTo>
                <a:close/>
              </a:path>
              <a:path w="457200" h="617855">
                <a:moveTo>
                  <a:pt x="455732" y="8763"/>
                </a:moveTo>
                <a:lnTo>
                  <a:pt x="446900" y="8763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3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32014" y="776274"/>
            <a:ext cx="419734" cy="8890"/>
          </a:xfrm>
          <a:custGeom>
            <a:avLst/>
            <a:gdLst/>
            <a:ahLst/>
            <a:cxnLst/>
            <a:rect l="l" t="t" r="r" b="b"/>
            <a:pathLst>
              <a:path w="419734" h="8890">
                <a:moveTo>
                  <a:pt x="419112" y="0"/>
                </a:moveTo>
                <a:lnTo>
                  <a:pt x="0" y="0"/>
                </a:lnTo>
                <a:lnTo>
                  <a:pt x="0" y="8763"/>
                </a:lnTo>
                <a:lnTo>
                  <a:pt x="419112" y="8763"/>
                </a:lnTo>
                <a:lnTo>
                  <a:pt x="419112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09940" y="1526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11707" y="1883622"/>
            <a:ext cx="218643" cy="157442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8308804" y="2737970"/>
            <a:ext cx="481330" cy="540385"/>
            <a:chOff x="8308804" y="2737970"/>
            <a:chExt cx="481330" cy="540385"/>
          </a:xfrm>
        </p:grpSpPr>
        <p:sp>
          <p:nvSpPr>
            <p:cNvPr id="32" name="object 32"/>
            <p:cNvSpPr/>
            <p:nvPr/>
          </p:nvSpPr>
          <p:spPr>
            <a:xfrm>
              <a:off x="8308804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9982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8308806" y="3945314"/>
            <a:ext cx="481330" cy="540385"/>
            <a:chOff x="8308806" y="3945314"/>
            <a:chExt cx="481330" cy="540385"/>
          </a:xfrm>
        </p:grpSpPr>
        <p:sp>
          <p:nvSpPr>
            <p:cNvPr id="35" name="object 35"/>
            <p:cNvSpPr/>
            <p:nvPr/>
          </p:nvSpPr>
          <p:spPr>
            <a:xfrm>
              <a:off x="8308806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46222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8311153" y="5148705"/>
            <a:ext cx="477520" cy="547370"/>
            <a:chOff x="8311153" y="5148705"/>
            <a:chExt cx="477520" cy="547370"/>
          </a:xfrm>
        </p:grpSpPr>
        <p:sp>
          <p:nvSpPr>
            <p:cNvPr id="38" name="object 38"/>
            <p:cNvSpPr/>
            <p:nvPr/>
          </p:nvSpPr>
          <p:spPr>
            <a:xfrm>
              <a:off x="8311153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4" y="39850"/>
                  </a:lnTo>
                  <a:lnTo>
                    <a:pt x="28073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67213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8308806" y="6360005"/>
            <a:ext cx="481330" cy="540385"/>
            <a:chOff x="8308806" y="6360005"/>
            <a:chExt cx="481330" cy="540385"/>
          </a:xfrm>
        </p:grpSpPr>
        <p:sp>
          <p:nvSpPr>
            <p:cNvPr id="41" name="object 41"/>
            <p:cNvSpPr/>
            <p:nvPr/>
          </p:nvSpPr>
          <p:spPr>
            <a:xfrm>
              <a:off x="8308806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46222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8309802" y="322007"/>
            <a:ext cx="478155" cy="542925"/>
            <a:chOff x="8309802" y="322007"/>
            <a:chExt cx="478155" cy="542925"/>
          </a:xfrm>
        </p:grpSpPr>
        <p:sp>
          <p:nvSpPr>
            <p:cNvPr id="44" name="object 44"/>
            <p:cNvSpPr/>
            <p:nvPr/>
          </p:nvSpPr>
          <p:spPr>
            <a:xfrm>
              <a:off x="8309802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53965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0325506" y="1526444"/>
            <a:ext cx="367030" cy="548005"/>
            <a:chOff x="10325506" y="1526444"/>
            <a:chExt cx="367030" cy="548005"/>
          </a:xfrm>
        </p:grpSpPr>
        <p:sp>
          <p:nvSpPr>
            <p:cNvPr id="47" name="object 47"/>
            <p:cNvSpPr/>
            <p:nvPr/>
          </p:nvSpPr>
          <p:spPr>
            <a:xfrm>
              <a:off x="10325506" y="1526444"/>
              <a:ext cx="367030" cy="548005"/>
            </a:xfrm>
            <a:custGeom>
              <a:avLst/>
              <a:gdLst/>
              <a:ahLst/>
              <a:cxnLst/>
              <a:rect l="l" t="t" r="r" b="b"/>
              <a:pathLst>
                <a:path w="367029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367029" h="548005">
                  <a:moveTo>
                    <a:pt x="366496" y="495463"/>
                  </a:move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24165" y="530491"/>
                  </a:lnTo>
                  <a:lnTo>
                    <a:pt x="366496" y="507924"/>
                  </a:lnTo>
                  <a:lnTo>
                    <a:pt x="366496" y="495463"/>
                  </a:lnTo>
                  <a:close/>
                </a:path>
                <a:path w="367029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367029" h="548005">
                  <a:moveTo>
                    <a:pt x="366496" y="166049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6496" y="175553"/>
                  </a:lnTo>
                  <a:lnTo>
                    <a:pt x="366496" y="166049"/>
                  </a:lnTo>
                  <a:close/>
                </a:path>
                <a:path w="367029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928" y="118129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84" y="121897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367029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366496" y="131321"/>
                  </a:lnTo>
                  <a:lnTo>
                    <a:pt x="366496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367029" h="548005">
                  <a:moveTo>
                    <a:pt x="366496" y="121897"/>
                  </a:moveTo>
                  <a:lnTo>
                    <a:pt x="361122" y="122872"/>
                  </a:lnTo>
                  <a:lnTo>
                    <a:pt x="366496" y="122872"/>
                  </a:lnTo>
                  <a:lnTo>
                    <a:pt x="366496" y="121897"/>
                  </a:lnTo>
                  <a:close/>
                </a:path>
                <a:path w="367029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366496" y="47345"/>
                  </a:lnTo>
                  <a:lnTo>
                    <a:pt x="366496" y="39030"/>
                  </a:lnTo>
                  <a:lnTo>
                    <a:pt x="357604" y="37884"/>
                  </a:lnTo>
                  <a:close/>
                </a:path>
                <a:path w="367029" h="548005">
                  <a:moveTo>
                    <a:pt x="366496" y="47345"/>
                  </a:moveTo>
                  <a:lnTo>
                    <a:pt x="357998" y="47345"/>
                  </a:lnTo>
                  <a:lnTo>
                    <a:pt x="366496" y="48262"/>
                  </a:lnTo>
                  <a:lnTo>
                    <a:pt x="366496" y="47345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27272" y="1975803"/>
              <a:ext cx="164730" cy="65260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10324369" y="2737970"/>
            <a:ext cx="367665" cy="540385"/>
            <a:chOff x="10324369" y="2737970"/>
            <a:chExt cx="367665" cy="540385"/>
          </a:xfrm>
        </p:grpSpPr>
        <p:sp>
          <p:nvSpPr>
            <p:cNvPr id="50" name="object 50"/>
            <p:cNvSpPr/>
            <p:nvPr/>
          </p:nvSpPr>
          <p:spPr>
            <a:xfrm>
              <a:off x="10324369" y="2737970"/>
              <a:ext cx="367665" cy="540385"/>
            </a:xfrm>
            <a:custGeom>
              <a:avLst/>
              <a:gdLst/>
              <a:ahLst/>
              <a:cxnLst/>
              <a:rect l="l" t="t" r="r" b="b"/>
              <a:pathLst>
                <a:path w="367665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367665" h="540385">
                  <a:moveTo>
                    <a:pt x="367633" y="490465"/>
                  </a:move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19267" y="526073"/>
                  </a:lnTo>
                  <a:lnTo>
                    <a:pt x="361454" y="506907"/>
                  </a:lnTo>
                  <a:lnTo>
                    <a:pt x="367633" y="502241"/>
                  </a:lnTo>
                  <a:lnTo>
                    <a:pt x="367633" y="490465"/>
                  </a:lnTo>
                  <a:close/>
                </a:path>
                <a:path w="367665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367665" h="540385">
                  <a:moveTo>
                    <a:pt x="257815" y="89433"/>
                  </a:moveTo>
                  <a:lnTo>
                    <a:pt x="246659" y="89433"/>
                  </a:lnTo>
                  <a:lnTo>
                    <a:pt x="242906" y="108926"/>
                  </a:lnTo>
                  <a:lnTo>
                    <a:pt x="240087" y="129735"/>
                  </a:lnTo>
                  <a:lnTo>
                    <a:pt x="238266" y="151607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367665" h="540385">
                  <a:moveTo>
                    <a:pt x="367633" y="137968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67633" y="147451"/>
                  </a:lnTo>
                  <a:lnTo>
                    <a:pt x="367633" y="137968"/>
                  </a:lnTo>
                  <a:close/>
                </a:path>
                <a:path w="367665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367665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367665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75548" y="3059741"/>
              <a:ext cx="192493" cy="186562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10324363" y="3945318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5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5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54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889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42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089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0326720" y="5148705"/>
            <a:ext cx="365760" cy="547370"/>
            <a:chOff x="10326720" y="5148705"/>
            <a:chExt cx="365760" cy="547370"/>
          </a:xfrm>
        </p:grpSpPr>
        <p:sp>
          <p:nvSpPr>
            <p:cNvPr id="54" name="object 54"/>
            <p:cNvSpPr/>
            <p:nvPr/>
          </p:nvSpPr>
          <p:spPr>
            <a:xfrm>
              <a:off x="10326720" y="5148705"/>
              <a:ext cx="365760" cy="547370"/>
            </a:xfrm>
            <a:custGeom>
              <a:avLst/>
              <a:gdLst/>
              <a:ahLst/>
              <a:cxnLst/>
              <a:rect l="l" t="t" r="r" b="b"/>
              <a:pathLst>
                <a:path w="365759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365759" h="547370">
                  <a:moveTo>
                    <a:pt x="365282" y="498579"/>
                  </a:moveTo>
                  <a:lnTo>
                    <a:pt x="316861" y="524795"/>
                  </a:lnTo>
                  <a:lnTo>
                    <a:pt x="276313" y="534504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19849" y="533812"/>
                  </a:lnTo>
                  <a:lnTo>
                    <a:pt x="349673" y="519705"/>
                  </a:lnTo>
                  <a:lnTo>
                    <a:pt x="365282" y="509787"/>
                  </a:lnTo>
                  <a:lnTo>
                    <a:pt x="365282" y="498579"/>
                  </a:lnTo>
                  <a:close/>
                </a:path>
                <a:path w="365759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365759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048" y="127571"/>
                  </a:lnTo>
                  <a:lnTo>
                    <a:pt x="216155" y="139201"/>
                  </a:lnTo>
                  <a:lnTo>
                    <a:pt x="217347" y="160261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365759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65282" y="136944"/>
                  </a:lnTo>
                  <a:lnTo>
                    <a:pt x="365282" y="129894"/>
                  </a:lnTo>
                  <a:lnTo>
                    <a:pt x="348284" y="127571"/>
                  </a:lnTo>
                  <a:close/>
                </a:path>
                <a:path w="365759" h="547370">
                  <a:moveTo>
                    <a:pt x="365282" y="136944"/>
                  </a:moveTo>
                  <a:lnTo>
                    <a:pt x="349605" y="136944"/>
                  </a:lnTo>
                  <a:lnTo>
                    <a:pt x="365282" y="139201"/>
                  </a:lnTo>
                  <a:lnTo>
                    <a:pt x="365282" y="136944"/>
                  </a:lnTo>
                  <a:close/>
                </a:path>
                <a:path w="365759" h="547370">
                  <a:moveTo>
                    <a:pt x="124485" y="35394"/>
                  </a:moveTo>
                  <a:lnTo>
                    <a:pt x="84394" y="39850"/>
                  </a:lnTo>
                  <a:lnTo>
                    <a:pt x="28073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365759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365759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82779" y="5502370"/>
              <a:ext cx="215988" cy="160157"/>
            </a:xfrm>
            <a:prstGeom prst="rect">
              <a:avLst/>
            </a:prstGeom>
          </p:spPr>
        </p:pic>
      </p:grpSp>
      <p:sp>
        <p:nvSpPr>
          <p:cNvPr id="56" name="object 56"/>
          <p:cNvSpPr/>
          <p:nvPr/>
        </p:nvSpPr>
        <p:spPr>
          <a:xfrm>
            <a:off x="10324363" y="6360007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4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4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67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902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55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102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10325367" y="322007"/>
            <a:ext cx="367030" cy="542925"/>
            <a:chOff x="10325367" y="322007"/>
            <a:chExt cx="367030" cy="542925"/>
          </a:xfrm>
        </p:grpSpPr>
        <p:sp>
          <p:nvSpPr>
            <p:cNvPr id="58" name="object 58"/>
            <p:cNvSpPr/>
            <p:nvPr/>
          </p:nvSpPr>
          <p:spPr>
            <a:xfrm>
              <a:off x="10325367" y="322007"/>
              <a:ext cx="367030" cy="542925"/>
            </a:xfrm>
            <a:custGeom>
              <a:avLst/>
              <a:gdLst/>
              <a:ahLst/>
              <a:cxnLst/>
              <a:rect l="l" t="t" r="r" b="b"/>
              <a:pathLst>
                <a:path w="367029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367029" h="542925">
                  <a:moveTo>
                    <a:pt x="366635" y="489323"/>
                  </a:move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20159" y="526802"/>
                  </a:lnTo>
                  <a:lnTo>
                    <a:pt x="363390" y="504719"/>
                  </a:lnTo>
                  <a:lnTo>
                    <a:pt x="366635" y="501801"/>
                  </a:lnTo>
                  <a:lnTo>
                    <a:pt x="366635" y="489323"/>
                  </a:lnTo>
                  <a:close/>
                </a:path>
                <a:path w="367029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367029" h="542925">
                  <a:moveTo>
                    <a:pt x="366635" y="163301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66635" y="172795"/>
                  </a:lnTo>
                  <a:lnTo>
                    <a:pt x="366635" y="163301"/>
                  </a:lnTo>
                  <a:close/>
                </a:path>
                <a:path w="367029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367029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367029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367029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367029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69531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4278808" y="1526444"/>
            <a:ext cx="477520" cy="548005"/>
            <a:chOff x="4278808" y="1526444"/>
            <a:chExt cx="477520" cy="548005"/>
          </a:xfrm>
        </p:grpSpPr>
        <p:sp>
          <p:nvSpPr>
            <p:cNvPr id="61" name="object 61"/>
            <p:cNvSpPr/>
            <p:nvPr/>
          </p:nvSpPr>
          <p:spPr>
            <a:xfrm>
              <a:off x="4278808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75" y="1883622"/>
              <a:ext cx="218643" cy="157442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277671" y="2737970"/>
            <a:ext cx="481330" cy="540385"/>
            <a:chOff x="4277671" y="2737970"/>
            <a:chExt cx="481330" cy="540385"/>
          </a:xfrm>
        </p:grpSpPr>
        <p:sp>
          <p:nvSpPr>
            <p:cNvPr id="64" name="object 64"/>
            <p:cNvSpPr/>
            <p:nvPr/>
          </p:nvSpPr>
          <p:spPr>
            <a:xfrm>
              <a:off x="4277671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28850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4277673" y="3945314"/>
            <a:ext cx="481330" cy="540385"/>
            <a:chOff x="4277673" y="3945314"/>
            <a:chExt cx="481330" cy="540385"/>
          </a:xfrm>
        </p:grpSpPr>
        <p:sp>
          <p:nvSpPr>
            <p:cNvPr id="67" name="object 67"/>
            <p:cNvSpPr/>
            <p:nvPr/>
          </p:nvSpPr>
          <p:spPr>
            <a:xfrm>
              <a:off x="4277673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5090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80023" y="5148705"/>
            <a:ext cx="477520" cy="547370"/>
            <a:chOff x="4280023" y="5148705"/>
            <a:chExt cx="477520" cy="547370"/>
          </a:xfrm>
        </p:grpSpPr>
        <p:sp>
          <p:nvSpPr>
            <p:cNvPr id="70" name="object 70"/>
            <p:cNvSpPr/>
            <p:nvPr/>
          </p:nvSpPr>
          <p:spPr>
            <a:xfrm>
              <a:off x="4280023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36082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277673" y="6360005"/>
            <a:ext cx="481330" cy="540385"/>
            <a:chOff x="4277673" y="6360005"/>
            <a:chExt cx="481330" cy="540385"/>
          </a:xfrm>
        </p:grpSpPr>
        <p:sp>
          <p:nvSpPr>
            <p:cNvPr id="73" name="object 73"/>
            <p:cNvSpPr/>
            <p:nvPr/>
          </p:nvSpPr>
          <p:spPr>
            <a:xfrm>
              <a:off x="4277673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5090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4278670" y="322007"/>
            <a:ext cx="478155" cy="542925"/>
            <a:chOff x="4278670" y="322007"/>
            <a:chExt cx="478155" cy="542925"/>
          </a:xfrm>
        </p:grpSpPr>
        <p:sp>
          <p:nvSpPr>
            <p:cNvPr id="76" name="object 76"/>
            <p:cNvSpPr/>
            <p:nvPr/>
          </p:nvSpPr>
          <p:spPr>
            <a:xfrm>
              <a:off x="4278670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22833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2263242" y="1364444"/>
            <a:ext cx="477520" cy="548005"/>
            <a:chOff x="2263242" y="1364444"/>
            <a:chExt cx="477520" cy="548005"/>
          </a:xfrm>
        </p:grpSpPr>
        <p:sp>
          <p:nvSpPr>
            <p:cNvPr id="79" name="object 79"/>
            <p:cNvSpPr/>
            <p:nvPr/>
          </p:nvSpPr>
          <p:spPr>
            <a:xfrm>
              <a:off x="2263242" y="1364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19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19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19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19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19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19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19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19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65008" y="1721622"/>
              <a:ext cx="218643" cy="157442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2262104" y="2575970"/>
            <a:ext cx="481330" cy="540385"/>
            <a:chOff x="2262104" y="2575970"/>
            <a:chExt cx="481330" cy="540385"/>
          </a:xfrm>
        </p:grpSpPr>
        <p:sp>
          <p:nvSpPr>
            <p:cNvPr id="82" name="object 82"/>
            <p:cNvSpPr/>
            <p:nvPr/>
          </p:nvSpPr>
          <p:spPr>
            <a:xfrm>
              <a:off x="2262104" y="2575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3284" y="2897742"/>
              <a:ext cx="192493" cy="186562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2262108" y="3783314"/>
            <a:ext cx="481330" cy="540385"/>
            <a:chOff x="2262108" y="3783314"/>
            <a:chExt cx="481330" cy="540385"/>
          </a:xfrm>
        </p:grpSpPr>
        <p:sp>
          <p:nvSpPr>
            <p:cNvPr id="85" name="object 85"/>
            <p:cNvSpPr/>
            <p:nvPr/>
          </p:nvSpPr>
          <p:spPr>
            <a:xfrm>
              <a:off x="2262108" y="3783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9523" y="4105087"/>
              <a:ext cx="192493" cy="186562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2264456" y="4986705"/>
            <a:ext cx="477520" cy="547370"/>
            <a:chOff x="2264456" y="4986705"/>
            <a:chExt cx="477520" cy="547370"/>
          </a:xfrm>
        </p:grpSpPr>
        <p:sp>
          <p:nvSpPr>
            <p:cNvPr id="88" name="object 88"/>
            <p:cNvSpPr/>
            <p:nvPr/>
          </p:nvSpPr>
          <p:spPr>
            <a:xfrm>
              <a:off x="2264456" y="4986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19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19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19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19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19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19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19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19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20516" y="5340370"/>
              <a:ext cx="215988" cy="160157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2262108" y="6198005"/>
            <a:ext cx="481330" cy="540385"/>
            <a:chOff x="2262108" y="6198005"/>
            <a:chExt cx="481330" cy="540385"/>
          </a:xfrm>
        </p:grpSpPr>
        <p:sp>
          <p:nvSpPr>
            <p:cNvPr id="91" name="object 91"/>
            <p:cNvSpPr/>
            <p:nvPr/>
          </p:nvSpPr>
          <p:spPr>
            <a:xfrm>
              <a:off x="2262108" y="6198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9523" y="6519777"/>
              <a:ext cx="192493" cy="186562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2263104" y="160007"/>
            <a:ext cx="478155" cy="542925"/>
            <a:chOff x="2263104" y="160007"/>
            <a:chExt cx="478155" cy="542925"/>
          </a:xfrm>
        </p:grpSpPr>
        <p:sp>
          <p:nvSpPr>
            <p:cNvPr id="94" name="object 94"/>
            <p:cNvSpPr/>
            <p:nvPr/>
          </p:nvSpPr>
          <p:spPr>
            <a:xfrm>
              <a:off x="2263104" y="160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07267" y="450989"/>
              <a:ext cx="161042" cy="216395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247677" y="1526444"/>
            <a:ext cx="477520" cy="548005"/>
            <a:chOff x="247677" y="1526444"/>
            <a:chExt cx="477520" cy="548005"/>
          </a:xfrm>
        </p:grpSpPr>
        <p:sp>
          <p:nvSpPr>
            <p:cNvPr id="97" name="object 97"/>
            <p:cNvSpPr/>
            <p:nvPr/>
          </p:nvSpPr>
          <p:spPr>
            <a:xfrm>
              <a:off x="247677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9444" y="1883622"/>
              <a:ext cx="218643" cy="157442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246540" y="2737970"/>
            <a:ext cx="481330" cy="540385"/>
            <a:chOff x="246540" y="2737970"/>
            <a:chExt cx="481330" cy="540385"/>
          </a:xfrm>
        </p:grpSpPr>
        <p:sp>
          <p:nvSpPr>
            <p:cNvPr id="100" name="object 100"/>
            <p:cNvSpPr/>
            <p:nvPr/>
          </p:nvSpPr>
          <p:spPr>
            <a:xfrm>
              <a:off x="246540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5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8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718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246542" y="3945314"/>
            <a:ext cx="481330" cy="540385"/>
            <a:chOff x="246542" y="3945314"/>
            <a:chExt cx="481330" cy="540385"/>
          </a:xfrm>
        </p:grpSpPr>
        <p:sp>
          <p:nvSpPr>
            <p:cNvPr id="103" name="object 103"/>
            <p:cNvSpPr/>
            <p:nvPr/>
          </p:nvSpPr>
          <p:spPr>
            <a:xfrm>
              <a:off x="246542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958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248890" y="5148705"/>
            <a:ext cx="477520" cy="547370"/>
            <a:chOff x="248890" y="5148705"/>
            <a:chExt cx="477520" cy="547370"/>
          </a:xfrm>
        </p:grpSpPr>
        <p:sp>
          <p:nvSpPr>
            <p:cNvPr id="106" name="object 106"/>
            <p:cNvSpPr/>
            <p:nvPr/>
          </p:nvSpPr>
          <p:spPr>
            <a:xfrm>
              <a:off x="248890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4949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108" name="object 108"/>
          <p:cNvGrpSpPr/>
          <p:nvPr/>
        </p:nvGrpSpPr>
        <p:grpSpPr>
          <a:xfrm>
            <a:off x="246542" y="6360005"/>
            <a:ext cx="481330" cy="540385"/>
            <a:chOff x="246542" y="6360005"/>
            <a:chExt cx="481330" cy="540385"/>
          </a:xfrm>
        </p:grpSpPr>
        <p:sp>
          <p:nvSpPr>
            <p:cNvPr id="109" name="object 109"/>
            <p:cNvSpPr/>
            <p:nvPr/>
          </p:nvSpPr>
          <p:spPr>
            <a:xfrm>
              <a:off x="246542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958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111" name="object 111"/>
          <p:cNvGrpSpPr/>
          <p:nvPr/>
        </p:nvGrpSpPr>
        <p:grpSpPr>
          <a:xfrm>
            <a:off x="247537" y="322007"/>
            <a:ext cx="478155" cy="542925"/>
            <a:chOff x="247537" y="322007"/>
            <a:chExt cx="478155" cy="542925"/>
          </a:xfrm>
        </p:grpSpPr>
        <p:sp>
          <p:nvSpPr>
            <p:cNvPr id="112" name="object 112"/>
            <p:cNvSpPr/>
            <p:nvPr/>
          </p:nvSpPr>
          <p:spPr>
            <a:xfrm>
              <a:off x="247537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1701" y="612989"/>
              <a:ext cx="161042" cy="216395"/>
            </a:xfrm>
            <a:prstGeom prst="rect">
              <a:avLst/>
            </a:prstGeom>
          </p:spPr>
        </p:pic>
      </p:grpSp>
      <p:sp>
        <p:nvSpPr>
          <p:cNvPr id="114" name="object 114"/>
          <p:cNvSpPr/>
          <p:nvPr/>
        </p:nvSpPr>
        <p:spPr>
          <a:xfrm>
            <a:off x="9328684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328684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328684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328684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328684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368419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2" y="125227"/>
                </a:lnTo>
                <a:lnTo>
                  <a:pt x="22244" y="176174"/>
                </a:lnTo>
                <a:lnTo>
                  <a:pt x="25437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1" y="124014"/>
                </a:lnTo>
                <a:lnTo>
                  <a:pt x="363009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97551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97551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97551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97551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97551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37288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281984" y="316336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281984" y="441040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281984" y="56574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281984" y="191632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81995" y="669281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3"/>
                </a:lnTo>
                <a:lnTo>
                  <a:pt x="455732" y="8763"/>
                </a:lnTo>
                <a:lnTo>
                  <a:pt x="456869" y="0"/>
                </a:lnTo>
                <a:close/>
              </a:path>
              <a:path w="457200" h="617855">
                <a:moveTo>
                  <a:pt x="455732" y="8763"/>
                </a:moveTo>
                <a:lnTo>
                  <a:pt x="446900" y="8763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3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06156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" name="object 132"/>
          <p:cNvGrpSpPr/>
          <p:nvPr/>
        </p:nvGrpSpPr>
        <p:grpSpPr>
          <a:xfrm>
            <a:off x="0" y="756005"/>
            <a:ext cx="10692130" cy="6228080"/>
            <a:chOff x="0" y="756005"/>
            <a:chExt cx="10692130" cy="6228080"/>
          </a:xfrm>
        </p:grpSpPr>
        <p:sp>
          <p:nvSpPr>
            <p:cNvPr id="133" name="object 133"/>
            <p:cNvSpPr/>
            <p:nvPr/>
          </p:nvSpPr>
          <p:spPr>
            <a:xfrm>
              <a:off x="0" y="756005"/>
              <a:ext cx="10692130" cy="6042660"/>
            </a:xfrm>
            <a:custGeom>
              <a:avLst/>
              <a:gdLst/>
              <a:ahLst/>
              <a:cxnLst/>
              <a:rect l="l" t="t" r="r" b="b"/>
              <a:pathLst>
                <a:path w="10692130" h="6042659">
                  <a:moveTo>
                    <a:pt x="0" y="6042355"/>
                  </a:moveTo>
                  <a:lnTo>
                    <a:pt x="10692003" y="604235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042355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98360"/>
              <a:ext cx="10692130" cy="186055"/>
            </a:xfrm>
            <a:custGeom>
              <a:avLst/>
              <a:gdLst/>
              <a:ahLst/>
              <a:cxnLst/>
              <a:rect l="l" t="t" r="r" b="b"/>
              <a:pathLst>
                <a:path w="10692130" h="186054">
                  <a:moveTo>
                    <a:pt x="0" y="185635"/>
                  </a:moveTo>
                  <a:lnTo>
                    <a:pt x="10692003" y="18563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85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080564" y="876007"/>
              <a:ext cx="7154545" cy="3933825"/>
            </a:xfrm>
            <a:custGeom>
              <a:avLst/>
              <a:gdLst/>
              <a:ahLst/>
              <a:cxnLst/>
              <a:rect l="l" t="t" r="r" b="b"/>
              <a:pathLst>
                <a:path w="7154545" h="3933825">
                  <a:moveTo>
                    <a:pt x="3697846" y="0"/>
                  </a:moveTo>
                  <a:lnTo>
                    <a:pt x="3637047" y="298"/>
                  </a:lnTo>
                  <a:lnTo>
                    <a:pt x="3576503" y="1189"/>
                  </a:lnTo>
                  <a:lnTo>
                    <a:pt x="3516221" y="2668"/>
                  </a:lnTo>
                  <a:lnTo>
                    <a:pt x="3456210" y="4731"/>
                  </a:lnTo>
                  <a:lnTo>
                    <a:pt x="3396479" y="7372"/>
                  </a:lnTo>
                  <a:lnTo>
                    <a:pt x="3337036" y="10587"/>
                  </a:lnTo>
                  <a:lnTo>
                    <a:pt x="3277890" y="14371"/>
                  </a:lnTo>
                  <a:lnTo>
                    <a:pt x="3219049" y="18718"/>
                  </a:lnTo>
                  <a:lnTo>
                    <a:pt x="3160522" y="23624"/>
                  </a:lnTo>
                  <a:lnTo>
                    <a:pt x="3102318" y="29084"/>
                  </a:lnTo>
                  <a:lnTo>
                    <a:pt x="3044445" y="35094"/>
                  </a:lnTo>
                  <a:lnTo>
                    <a:pt x="2986911" y="41648"/>
                  </a:lnTo>
                  <a:lnTo>
                    <a:pt x="2929726" y="48741"/>
                  </a:lnTo>
                  <a:lnTo>
                    <a:pt x="2872898" y="56369"/>
                  </a:lnTo>
                  <a:lnTo>
                    <a:pt x="2816435" y="64526"/>
                  </a:lnTo>
                  <a:lnTo>
                    <a:pt x="2760346" y="73209"/>
                  </a:lnTo>
                  <a:lnTo>
                    <a:pt x="2704639" y="82411"/>
                  </a:lnTo>
                  <a:lnTo>
                    <a:pt x="2649324" y="92128"/>
                  </a:lnTo>
                  <a:lnTo>
                    <a:pt x="2594408" y="102356"/>
                  </a:lnTo>
                  <a:lnTo>
                    <a:pt x="2539900" y="113089"/>
                  </a:lnTo>
                  <a:lnTo>
                    <a:pt x="2485810" y="124322"/>
                  </a:lnTo>
                  <a:lnTo>
                    <a:pt x="2432144" y="136051"/>
                  </a:lnTo>
                  <a:lnTo>
                    <a:pt x="2378913" y="148271"/>
                  </a:lnTo>
                  <a:lnTo>
                    <a:pt x="2326123" y="160976"/>
                  </a:lnTo>
                  <a:lnTo>
                    <a:pt x="2273785" y="174162"/>
                  </a:lnTo>
                  <a:lnTo>
                    <a:pt x="2221907" y="187825"/>
                  </a:lnTo>
                  <a:lnTo>
                    <a:pt x="2170497" y="201958"/>
                  </a:lnTo>
                  <a:lnTo>
                    <a:pt x="2119563" y="216558"/>
                  </a:lnTo>
                  <a:lnTo>
                    <a:pt x="2069115" y="231620"/>
                  </a:lnTo>
                  <a:lnTo>
                    <a:pt x="2019161" y="247137"/>
                  </a:lnTo>
                  <a:lnTo>
                    <a:pt x="1969709" y="263107"/>
                  </a:lnTo>
                  <a:lnTo>
                    <a:pt x="1920769" y="279523"/>
                  </a:lnTo>
                  <a:lnTo>
                    <a:pt x="1872347" y="296382"/>
                  </a:lnTo>
                  <a:lnTo>
                    <a:pt x="1824454" y="313677"/>
                  </a:lnTo>
                  <a:lnTo>
                    <a:pt x="1777098" y="331405"/>
                  </a:lnTo>
                  <a:lnTo>
                    <a:pt x="1730287" y="349560"/>
                  </a:lnTo>
                  <a:lnTo>
                    <a:pt x="1684030" y="368137"/>
                  </a:lnTo>
                  <a:lnTo>
                    <a:pt x="1638336" y="387132"/>
                  </a:lnTo>
                  <a:lnTo>
                    <a:pt x="1593212" y="406539"/>
                  </a:lnTo>
                  <a:lnTo>
                    <a:pt x="1548668" y="426355"/>
                  </a:lnTo>
                  <a:lnTo>
                    <a:pt x="1504712" y="446573"/>
                  </a:lnTo>
                  <a:lnTo>
                    <a:pt x="1461353" y="467189"/>
                  </a:lnTo>
                  <a:lnTo>
                    <a:pt x="1418599" y="488199"/>
                  </a:lnTo>
                  <a:lnTo>
                    <a:pt x="1376459" y="509597"/>
                  </a:lnTo>
                  <a:lnTo>
                    <a:pt x="1334941" y="531378"/>
                  </a:lnTo>
                  <a:lnTo>
                    <a:pt x="1294054" y="553538"/>
                  </a:lnTo>
                  <a:lnTo>
                    <a:pt x="1253807" y="576072"/>
                  </a:lnTo>
                  <a:lnTo>
                    <a:pt x="1214208" y="598974"/>
                  </a:lnTo>
                  <a:lnTo>
                    <a:pt x="1175266" y="622240"/>
                  </a:lnTo>
                  <a:lnTo>
                    <a:pt x="1136988" y="645865"/>
                  </a:lnTo>
                  <a:lnTo>
                    <a:pt x="1099385" y="669845"/>
                  </a:lnTo>
                  <a:lnTo>
                    <a:pt x="1062464" y="694174"/>
                  </a:lnTo>
                  <a:lnTo>
                    <a:pt x="1026234" y="718847"/>
                  </a:lnTo>
                  <a:lnTo>
                    <a:pt x="990704" y="743860"/>
                  </a:lnTo>
                  <a:lnTo>
                    <a:pt x="955881" y="769207"/>
                  </a:lnTo>
                  <a:lnTo>
                    <a:pt x="921776" y="794884"/>
                  </a:lnTo>
                  <a:lnTo>
                    <a:pt x="888395" y="820887"/>
                  </a:lnTo>
                  <a:lnTo>
                    <a:pt x="855749" y="847209"/>
                  </a:lnTo>
                  <a:lnTo>
                    <a:pt x="823844" y="873846"/>
                  </a:lnTo>
                  <a:lnTo>
                    <a:pt x="792691" y="900794"/>
                  </a:lnTo>
                  <a:lnTo>
                    <a:pt x="762297" y="928047"/>
                  </a:lnTo>
                  <a:lnTo>
                    <a:pt x="732671" y="955601"/>
                  </a:lnTo>
                  <a:lnTo>
                    <a:pt x="703822" y="983450"/>
                  </a:lnTo>
                  <a:lnTo>
                    <a:pt x="675758" y="1011591"/>
                  </a:lnTo>
                  <a:lnTo>
                    <a:pt x="648488" y="1040017"/>
                  </a:lnTo>
                  <a:lnTo>
                    <a:pt x="622020" y="1068724"/>
                  </a:lnTo>
                  <a:lnTo>
                    <a:pt x="596363" y="1097707"/>
                  </a:lnTo>
                  <a:lnTo>
                    <a:pt x="571525" y="1126962"/>
                  </a:lnTo>
                  <a:lnTo>
                    <a:pt x="524343" y="1186265"/>
                  </a:lnTo>
                  <a:lnTo>
                    <a:pt x="480541" y="1246596"/>
                  </a:lnTo>
                  <a:lnTo>
                    <a:pt x="440189" y="1307914"/>
                  </a:lnTo>
                  <a:lnTo>
                    <a:pt x="403354" y="1370180"/>
                  </a:lnTo>
                  <a:lnTo>
                    <a:pt x="370106" y="1433357"/>
                  </a:lnTo>
                  <a:lnTo>
                    <a:pt x="340512" y="1497404"/>
                  </a:lnTo>
                  <a:lnTo>
                    <a:pt x="314642" y="1562283"/>
                  </a:lnTo>
                  <a:lnTo>
                    <a:pt x="292564" y="1627954"/>
                  </a:lnTo>
                  <a:lnTo>
                    <a:pt x="274346" y="1694379"/>
                  </a:lnTo>
                  <a:lnTo>
                    <a:pt x="260058" y="1761519"/>
                  </a:lnTo>
                  <a:lnTo>
                    <a:pt x="249767" y="1829334"/>
                  </a:lnTo>
                  <a:lnTo>
                    <a:pt x="243542" y="1897786"/>
                  </a:lnTo>
                  <a:lnTo>
                    <a:pt x="241452" y="1966836"/>
                  </a:lnTo>
                  <a:lnTo>
                    <a:pt x="242498" y="2015713"/>
                  </a:lnTo>
                  <a:lnTo>
                    <a:pt x="245622" y="2064298"/>
                  </a:lnTo>
                  <a:lnTo>
                    <a:pt x="250798" y="2112576"/>
                  </a:lnTo>
                  <a:lnTo>
                    <a:pt x="258002" y="2160534"/>
                  </a:lnTo>
                  <a:lnTo>
                    <a:pt x="267210" y="2208157"/>
                  </a:lnTo>
                  <a:lnTo>
                    <a:pt x="278399" y="2255433"/>
                  </a:lnTo>
                  <a:lnTo>
                    <a:pt x="291542" y="2302346"/>
                  </a:lnTo>
                  <a:lnTo>
                    <a:pt x="306618" y="2348884"/>
                  </a:lnTo>
                  <a:lnTo>
                    <a:pt x="323600" y="2395033"/>
                  </a:lnTo>
                  <a:lnTo>
                    <a:pt x="342465" y="2440778"/>
                  </a:lnTo>
                  <a:lnTo>
                    <a:pt x="363189" y="2486106"/>
                  </a:lnTo>
                  <a:lnTo>
                    <a:pt x="385747" y="2531004"/>
                  </a:lnTo>
                  <a:lnTo>
                    <a:pt x="410115" y="2575457"/>
                  </a:lnTo>
                  <a:lnTo>
                    <a:pt x="436269" y="2619451"/>
                  </a:lnTo>
                  <a:lnTo>
                    <a:pt x="464184" y="2662974"/>
                  </a:lnTo>
                  <a:lnTo>
                    <a:pt x="396376" y="2716219"/>
                  </a:lnTo>
                  <a:lnTo>
                    <a:pt x="236288" y="2816953"/>
                  </a:lnTo>
                  <a:lnTo>
                    <a:pt x="74102" y="2914532"/>
                  </a:lnTo>
                  <a:lnTo>
                    <a:pt x="0" y="2958312"/>
                  </a:lnTo>
                  <a:lnTo>
                    <a:pt x="305245" y="2839294"/>
                  </a:lnTo>
                  <a:lnTo>
                    <a:pt x="463523" y="2780118"/>
                  </a:lnTo>
                  <a:lnTo>
                    <a:pt x="525710" y="2763234"/>
                  </a:lnTo>
                  <a:lnTo>
                    <a:pt x="542683" y="2771089"/>
                  </a:lnTo>
                  <a:lnTo>
                    <a:pt x="566246" y="2800330"/>
                  </a:lnTo>
                  <a:lnTo>
                    <a:pt x="590620" y="2829312"/>
                  </a:lnTo>
                  <a:lnTo>
                    <a:pt x="615797" y="2858030"/>
                  </a:lnTo>
                  <a:lnTo>
                    <a:pt x="641768" y="2886480"/>
                  </a:lnTo>
                  <a:lnTo>
                    <a:pt x="668526" y="2914655"/>
                  </a:lnTo>
                  <a:lnTo>
                    <a:pt x="696062" y="2942553"/>
                  </a:lnTo>
                  <a:lnTo>
                    <a:pt x="724368" y="2970167"/>
                  </a:lnTo>
                  <a:lnTo>
                    <a:pt x="753435" y="2997494"/>
                  </a:lnTo>
                  <a:lnTo>
                    <a:pt x="783256" y="3024529"/>
                  </a:lnTo>
                  <a:lnTo>
                    <a:pt x="813821" y="3051266"/>
                  </a:lnTo>
                  <a:lnTo>
                    <a:pt x="845123" y="3077702"/>
                  </a:lnTo>
                  <a:lnTo>
                    <a:pt x="877153" y="3103831"/>
                  </a:lnTo>
                  <a:lnTo>
                    <a:pt x="909904" y="3129649"/>
                  </a:lnTo>
                  <a:lnTo>
                    <a:pt x="943366" y="3155151"/>
                  </a:lnTo>
                  <a:lnTo>
                    <a:pt x="977532" y="3180332"/>
                  </a:lnTo>
                  <a:lnTo>
                    <a:pt x="1012393" y="3205188"/>
                  </a:lnTo>
                  <a:lnTo>
                    <a:pt x="1047941" y="3229714"/>
                  </a:lnTo>
                  <a:lnTo>
                    <a:pt x="1084168" y="3253905"/>
                  </a:lnTo>
                  <a:lnTo>
                    <a:pt x="1121065" y="3277757"/>
                  </a:lnTo>
                  <a:lnTo>
                    <a:pt x="1158625" y="3301265"/>
                  </a:lnTo>
                  <a:lnTo>
                    <a:pt x="1196838" y="3324423"/>
                  </a:lnTo>
                  <a:lnTo>
                    <a:pt x="1235697" y="3347228"/>
                  </a:lnTo>
                  <a:lnTo>
                    <a:pt x="1275193" y="3369675"/>
                  </a:lnTo>
                  <a:lnTo>
                    <a:pt x="1315318" y="3391759"/>
                  </a:lnTo>
                  <a:lnTo>
                    <a:pt x="1356064" y="3413475"/>
                  </a:lnTo>
                  <a:lnTo>
                    <a:pt x="1397423" y="3434818"/>
                  </a:lnTo>
                  <a:lnTo>
                    <a:pt x="1439385" y="3455784"/>
                  </a:lnTo>
                  <a:lnTo>
                    <a:pt x="1481944" y="3476369"/>
                  </a:lnTo>
                  <a:lnTo>
                    <a:pt x="1525090" y="3496566"/>
                  </a:lnTo>
                  <a:lnTo>
                    <a:pt x="1568815" y="3516373"/>
                  </a:lnTo>
                  <a:lnTo>
                    <a:pt x="1613112" y="3535784"/>
                  </a:lnTo>
                  <a:lnTo>
                    <a:pt x="1657971" y="3554793"/>
                  </a:lnTo>
                  <a:lnTo>
                    <a:pt x="1703385" y="3573398"/>
                  </a:lnTo>
                  <a:lnTo>
                    <a:pt x="1749345" y="3591592"/>
                  </a:lnTo>
                  <a:lnTo>
                    <a:pt x="1795843" y="3609371"/>
                  </a:lnTo>
                  <a:lnTo>
                    <a:pt x="1842871" y="3626731"/>
                  </a:lnTo>
                  <a:lnTo>
                    <a:pt x="1890420" y="3643667"/>
                  </a:lnTo>
                  <a:lnTo>
                    <a:pt x="1938482" y="3660173"/>
                  </a:lnTo>
                  <a:lnTo>
                    <a:pt x="1987049" y="3676246"/>
                  </a:lnTo>
                  <a:lnTo>
                    <a:pt x="2036112" y="3691880"/>
                  </a:lnTo>
                  <a:lnTo>
                    <a:pt x="2085664" y="3707072"/>
                  </a:lnTo>
                  <a:lnTo>
                    <a:pt x="2135696" y="3721815"/>
                  </a:lnTo>
                  <a:lnTo>
                    <a:pt x="2186200" y="3736106"/>
                  </a:lnTo>
                  <a:lnTo>
                    <a:pt x="2237166" y="3749940"/>
                  </a:lnTo>
                  <a:lnTo>
                    <a:pt x="2288589" y="3763311"/>
                  </a:lnTo>
                  <a:lnTo>
                    <a:pt x="2340457" y="3776216"/>
                  </a:lnTo>
                  <a:lnTo>
                    <a:pt x="2392765" y="3788650"/>
                  </a:lnTo>
                  <a:lnTo>
                    <a:pt x="2445503" y="3800608"/>
                  </a:lnTo>
                  <a:lnTo>
                    <a:pt x="2498663" y="3812084"/>
                  </a:lnTo>
                  <a:lnTo>
                    <a:pt x="2552236" y="3823075"/>
                  </a:lnTo>
                  <a:lnTo>
                    <a:pt x="2606216" y="3833576"/>
                  </a:lnTo>
                  <a:lnTo>
                    <a:pt x="2660592" y="3843582"/>
                  </a:lnTo>
                  <a:lnTo>
                    <a:pt x="2715357" y="3853089"/>
                  </a:lnTo>
                  <a:lnTo>
                    <a:pt x="2770503" y="3862091"/>
                  </a:lnTo>
                  <a:lnTo>
                    <a:pt x="2826021" y="3870584"/>
                  </a:lnTo>
                  <a:lnTo>
                    <a:pt x="2881903" y="3878563"/>
                  </a:lnTo>
                  <a:lnTo>
                    <a:pt x="2938141" y="3886023"/>
                  </a:lnTo>
                  <a:lnTo>
                    <a:pt x="2994727" y="3892961"/>
                  </a:lnTo>
                  <a:lnTo>
                    <a:pt x="3051652" y="3899370"/>
                  </a:lnTo>
                  <a:lnTo>
                    <a:pt x="3108907" y="3905247"/>
                  </a:lnTo>
                  <a:lnTo>
                    <a:pt x="3166486" y="3910587"/>
                  </a:lnTo>
                  <a:lnTo>
                    <a:pt x="3224379" y="3915384"/>
                  </a:lnTo>
                  <a:lnTo>
                    <a:pt x="3282578" y="3919635"/>
                  </a:lnTo>
                  <a:lnTo>
                    <a:pt x="3341074" y="3923334"/>
                  </a:lnTo>
                  <a:lnTo>
                    <a:pt x="3399861" y="3926477"/>
                  </a:lnTo>
                  <a:lnTo>
                    <a:pt x="3458928" y="3929059"/>
                  </a:lnTo>
                  <a:lnTo>
                    <a:pt x="3518269" y="3931076"/>
                  </a:lnTo>
                  <a:lnTo>
                    <a:pt x="3577874" y="3932522"/>
                  </a:lnTo>
                  <a:lnTo>
                    <a:pt x="3637736" y="3933393"/>
                  </a:lnTo>
                  <a:lnTo>
                    <a:pt x="3697846" y="3933685"/>
                  </a:lnTo>
                  <a:lnTo>
                    <a:pt x="3758644" y="3933387"/>
                  </a:lnTo>
                  <a:lnTo>
                    <a:pt x="3819189" y="3932495"/>
                  </a:lnTo>
                  <a:lnTo>
                    <a:pt x="3879471" y="3931016"/>
                  </a:lnTo>
                  <a:lnTo>
                    <a:pt x="3939482" y="3928953"/>
                  </a:lnTo>
                  <a:lnTo>
                    <a:pt x="3999213" y="3926312"/>
                  </a:lnTo>
                  <a:lnTo>
                    <a:pt x="4058656" y="3923097"/>
                  </a:lnTo>
                  <a:lnTo>
                    <a:pt x="4117802" y="3919314"/>
                  </a:lnTo>
                  <a:lnTo>
                    <a:pt x="4176643" y="3914966"/>
                  </a:lnTo>
                  <a:lnTo>
                    <a:pt x="4235169" y="3910060"/>
                  </a:lnTo>
                  <a:lnTo>
                    <a:pt x="4293374" y="3904600"/>
                  </a:lnTo>
                  <a:lnTo>
                    <a:pt x="4351247" y="3898590"/>
                  </a:lnTo>
                  <a:lnTo>
                    <a:pt x="4408780" y="3892037"/>
                  </a:lnTo>
                  <a:lnTo>
                    <a:pt x="4465965" y="3884943"/>
                  </a:lnTo>
                  <a:lnTo>
                    <a:pt x="4522794" y="3877315"/>
                  </a:lnTo>
                  <a:lnTo>
                    <a:pt x="4579257" y="3869158"/>
                  </a:lnTo>
                  <a:lnTo>
                    <a:pt x="4635346" y="3860476"/>
                  </a:lnTo>
                  <a:lnTo>
                    <a:pt x="4691052" y="3851273"/>
                  </a:lnTo>
                  <a:lnTo>
                    <a:pt x="4746368" y="3841556"/>
                  </a:lnTo>
                  <a:lnTo>
                    <a:pt x="4801284" y="3831328"/>
                  </a:lnTo>
                  <a:lnTo>
                    <a:pt x="4855791" y="3820595"/>
                  </a:lnTo>
                  <a:lnTo>
                    <a:pt x="4909882" y="3809362"/>
                  </a:lnTo>
                  <a:lnTo>
                    <a:pt x="4963547" y="3797633"/>
                  </a:lnTo>
                  <a:lnTo>
                    <a:pt x="5016779" y="3785414"/>
                  </a:lnTo>
                  <a:lnTo>
                    <a:pt x="5069568" y="3772708"/>
                  </a:lnTo>
                  <a:lnTo>
                    <a:pt x="5121906" y="3759522"/>
                  </a:lnTo>
                  <a:lnTo>
                    <a:pt x="5173785" y="3745859"/>
                  </a:lnTo>
                  <a:lnTo>
                    <a:pt x="5225195" y="3731726"/>
                  </a:lnTo>
                  <a:lnTo>
                    <a:pt x="5276128" y="3717126"/>
                  </a:lnTo>
                  <a:lnTo>
                    <a:pt x="5326576" y="3702064"/>
                  </a:lnTo>
                  <a:lnTo>
                    <a:pt x="5376531" y="3686546"/>
                  </a:lnTo>
                  <a:lnTo>
                    <a:pt x="5425982" y="3670577"/>
                  </a:lnTo>
                  <a:lnTo>
                    <a:pt x="5474923" y="3654160"/>
                  </a:lnTo>
                  <a:lnTo>
                    <a:pt x="5523344" y="3637302"/>
                  </a:lnTo>
                  <a:lnTo>
                    <a:pt x="5571237" y="3620007"/>
                  </a:lnTo>
                  <a:lnTo>
                    <a:pt x="5618593" y="3602279"/>
                  </a:lnTo>
                  <a:lnTo>
                    <a:pt x="5665404" y="3584124"/>
                  </a:lnTo>
                  <a:lnTo>
                    <a:pt x="5711661" y="3565547"/>
                  </a:lnTo>
                  <a:lnTo>
                    <a:pt x="5757356" y="3546552"/>
                  </a:lnTo>
                  <a:lnTo>
                    <a:pt x="5802480" y="3527144"/>
                  </a:lnTo>
                  <a:lnTo>
                    <a:pt x="5847024" y="3507329"/>
                  </a:lnTo>
                  <a:lnTo>
                    <a:pt x="5890980" y="3487110"/>
                  </a:lnTo>
                  <a:lnTo>
                    <a:pt x="5934339" y="3466494"/>
                  </a:lnTo>
                  <a:lnTo>
                    <a:pt x="5977093" y="3445484"/>
                  </a:lnTo>
                  <a:lnTo>
                    <a:pt x="6019233" y="3424086"/>
                  </a:lnTo>
                  <a:lnTo>
                    <a:pt x="6060751" y="3402305"/>
                  </a:lnTo>
                  <a:lnTo>
                    <a:pt x="6101637" y="3380145"/>
                  </a:lnTo>
                  <a:lnTo>
                    <a:pt x="6141885" y="3357611"/>
                  </a:lnTo>
                  <a:lnTo>
                    <a:pt x="6181484" y="3334709"/>
                  </a:lnTo>
                  <a:lnTo>
                    <a:pt x="6220426" y="3311442"/>
                  </a:lnTo>
                  <a:lnTo>
                    <a:pt x="6258703" y="3287817"/>
                  </a:lnTo>
                  <a:lnTo>
                    <a:pt x="6296306" y="3263837"/>
                  </a:lnTo>
                  <a:lnTo>
                    <a:pt x="6333227" y="3239508"/>
                  </a:lnTo>
                  <a:lnTo>
                    <a:pt x="6369457" y="3214835"/>
                  </a:lnTo>
                  <a:lnTo>
                    <a:pt x="6404988" y="3189822"/>
                  </a:lnTo>
                  <a:lnTo>
                    <a:pt x="6439810" y="3164475"/>
                  </a:lnTo>
                  <a:lnTo>
                    <a:pt x="6473916" y="3138797"/>
                  </a:lnTo>
                  <a:lnTo>
                    <a:pt x="6507296" y="3112795"/>
                  </a:lnTo>
                  <a:lnTo>
                    <a:pt x="6539943" y="3086472"/>
                  </a:lnTo>
                  <a:lnTo>
                    <a:pt x="6571847" y="3059835"/>
                  </a:lnTo>
                  <a:lnTo>
                    <a:pt x="6603001" y="3032887"/>
                  </a:lnTo>
                  <a:lnTo>
                    <a:pt x="6633395" y="3005634"/>
                  </a:lnTo>
                  <a:lnTo>
                    <a:pt x="6663021" y="2978080"/>
                  </a:lnTo>
                  <a:lnTo>
                    <a:pt x="6691870" y="2950230"/>
                  </a:lnTo>
                  <a:lnTo>
                    <a:pt x="6719934" y="2922090"/>
                  </a:lnTo>
                  <a:lnTo>
                    <a:pt x="6747204" y="2893663"/>
                  </a:lnTo>
                  <a:lnTo>
                    <a:pt x="6773672" y="2864956"/>
                  </a:lnTo>
                  <a:lnTo>
                    <a:pt x="6799329" y="2835973"/>
                  </a:lnTo>
                  <a:lnTo>
                    <a:pt x="6824166" y="2806718"/>
                  </a:lnTo>
                  <a:lnTo>
                    <a:pt x="6871349" y="2747414"/>
                  </a:lnTo>
                  <a:lnTo>
                    <a:pt x="6915150" y="2687083"/>
                  </a:lnTo>
                  <a:lnTo>
                    <a:pt x="6955503" y="2625764"/>
                  </a:lnTo>
                  <a:lnTo>
                    <a:pt x="6992338" y="2563497"/>
                  </a:lnTo>
                  <a:lnTo>
                    <a:pt x="7025586" y="2500320"/>
                  </a:lnTo>
                  <a:lnTo>
                    <a:pt x="7055179" y="2436273"/>
                  </a:lnTo>
                  <a:lnTo>
                    <a:pt x="7081049" y="2371393"/>
                  </a:lnTo>
                  <a:lnTo>
                    <a:pt x="7103128" y="2305721"/>
                  </a:lnTo>
                  <a:lnTo>
                    <a:pt x="7121345" y="2239296"/>
                  </a:lnTo>
                  <a:lnTo>
                    <a:pt x="7135634" y="2172155"/>
                  </a:lnTo>
                  <a:lnTo>
                    <a:pt x="7145925" y="2104339"/>
                  </a:lnTo>
                  <a:lnTo>
                    <a:pt x="7152150" y="2035886"/>
                  </a:lnTo>
                  <a:lnTo>
                    <a:pt x="7154240" y="1966836"/>
                  </a:lnTo>
                  <a:lnTo>
                    <a:pt x="7153716" y="1932239"/>
                  </a:lnTo>
                  <a:lnTo>
                    <a:pt x="7149550" y="1863483"/>
                  </a:lnTo>
                  <a:lnTo>
                    <a:pt x="7141283" y="1795344"/>
                  </a:lnTo>
                  <a:lnTo>
                    <a:pt x="7128985" y="1727862"/>
                  </a:lnTo>
                  <a:lnTo>
                    <a:pt x="7112723" y="1661075"/>
                  </a:lnTo>
                  <a:lnTo>
                    <a:pt x="7092567" y="1595022"/>
                  </a:lnTo>
                  <a:lnTo>
                    <a:pt x="7068584" y="1529742"/>
                  </a:lnTo>
                  <a:lnTo>
                    <a:pt x="7040844" y="1465274"/>
                  </a:lnTo>
                  <a:lnTo>
                    <a:pt x="7009414" y="1401657"/>
                  </a:lnTo>
                  <a:lnTo>
                    <a:pt x="6974364" y="1338931"/>
                  </a:lnTo>
                  <a:lnTo>
                    <a:pt x="6935762" y="1277134"/>
                  </a:lnTo>
                  <a:lnTo>
                    <a:pt x="6893677" y="1216305"/>
                  </a:lnTo>
                  <a:lnTo>
                    <a:pt x="6848176" y="1156483"/>
                  </a:lnTo>
                  <a:lnTo>
                    <a:pt x="6799329" y="1097707"/>
                  </a:lnTo>
                  <a:lnTo>
                    <a:pt x="6773672" y="1068724"/>
                  </a:lnTo>
                  <a:lnTo>
                    <a:pt x="6747204" y="1040017"/>
                  </a:lnTo>
                  <a:lnTo>
                    <a:pt x="6719934" y="1011591"/>
                  </a:lnTo>
                  <a:lnTo>
                    <a:pt x="6691870" y="983450"/>
                  </a:lnTo>
                  <a:lnTo>
                    <a:pt x="6663021" y="955601"/>
                  </a:lnTo>
                  <a:lnTo>
                    <a:pt x="6633395" y="928047"/>
                  </a:lnTo>
                  <a:lnTo>
                    <a:pt x="6603001" y="900794"/>
                  </a:lnTo>
                  <a:lnTo>
                    <a:pt x="6571847" y="873846"/>
                  </a:lnTo>
                  <a:lnTo>
                    <a:pt x="6539943" y="847209"/>
                  </a:lnTo>
                  <a:lnTo>
                    <a:pt x="6507296" y="820887"/>
                  </a:lnTo>
                  <a:lnTo>
                    <a:pt x="6473916" y="794884"/>
                  </a:lnTo>
                  <a:lnTo>
                    <a:pt x="6439810" y="769207"/>
                  </a:lnTo>
                  <a:lnTo>
                    <a:pt x="6404988" y="743860"/>
                  </a:lnTo>
                  <a:lnTo>
                    <a:pt x="6369457" y="718847"/>
                  </a:lnTo>
                  <a:lnTo>
                    <a:pt x="6333227" y="694174"/>
                  </a:lnTo>
                  <a:lnTo>
                    <a:pt x="6296306" y="669845"/>
                  </a:lnTo>
                  <a:lnTo>
                    <a:pt x="6258703" y="645865"/>
                  </a:lnTo>
                  <a:lnTo>
                    <a:pt x="6220426" y="622240"/>
                  </a:lnTo>
                  <a:lnTo>
                    <a:pt x="6181484" y="598974"/>
                  </a:lnTo>
                  <a:lnTo>
                    <a:pt x="6141885" y="576071"/>
                  </a:lnTo>
                  <a:lnTo>
                    <a:pt x="6101637" y="553538"/>
                  </a:lnTo>
                  <a:lnTo>
                    <a:pt x="6060751" y="531378"/>
                  </a:lnTo>
                  <a:lnTo>
                    <a:pt x="6019233" y="509597"/>
                  </a:lnTo>
                  <a:lnTo>
                    <a:pt x="5977093" y="488199"/>
                  </a:lnTo>
                  <a:lnTo>
                    <a:pt x="5934339" y="467189"/>
                  </a:lnTo>
                  <a:lnTo>
                    <a:pt x="5890980" y="446573"/>
                  </a:lnTo>
                  <a:lnTo>
                    <a:pt x="5847024" y="426355"/>
                  </a:lnTo>
                  <a:lnTo>
                    <a:pt x="5802480" y="406539"/>
                  </a:lnTo>
                  <a:lnTo>
                    <a:pt x="5757356" y="387132"/>
                  </a:lnTo>
                  <a:lnTo>
                    <a:pt x="5711661" y="368137"/>
                  </a:lnTo>
                  <a:lnTo>
                    <a:pt x="5665404" y="349560"/>
                  </a:lnTo>
                  <a:lnTo>
                    <a:pt x="5618593" y="331405"/>
                  </a:lnTo>
                  <a:lnTo>
                    <a:pt x="5571237" y="313677"/>
                  </a:lnTo>
                  <a:lnTo>
                    <a:pt x="5523344" y="296382"/>
                  </a:lnTo>
                  <a:lnTo>
                    <a:pt x="5474923" y="279523"/>
                  </a:lnTo>
                  <a:lnTo>
                    <a:pt x="5425982" y="263107"/>
                  </a:lnTo>
                  <a:lnTo>
                    <a:pt x="5376531" y="247137"/>
                  </a:lnTo>
                  <a:lnTo>
                    <a:pt x="5326576" y="231620"/>
                  </a:lnTo>
                  <a:lnTo>
                    <a:pt x="5276128" y="216558"/>
                  </a:lnTo>
                  <a:lnTo>
                    <a:pt x="5225195" y="201958"/>
                  </a:lnTo>
                  <a:lnTo>
                    <a:pt x="5173785" y="187825"/>
                  </a:lnTo>
                  <a:lnTo>
                    <a:pt x="5121906" y="174162"/>
                  </a:lnTo>
                  <a:lnTo>
                    <a:pt x="5069568" y="160976"/>
                  </a:lnTo>
                  <a:lnTo>
                    <a:pt x="5016779" y="148271"/>
                  </a:lnTo>
                  <a:lnTo>
                    <a:pt x="4963547" y="136051"/>
                  </a:lnTo>
                  <a:lnTo>
                    <a:pt x="4909882" y="124322"/>
                  </a:lnTo>
                  <a:lnTo>
                    <a:pt x="4855791" y="113089"/>
                  </a:lnTo>
                  <a:lnTo>
                    <a:pt x="4801284" y="102356"/>
                  </a:lnTo>
                  <a:lnTo>
                    <a:pt x="4746368" y="92128"/>
                  </a:lnTo>
                  <a:lnTo>
                    <a:pt x="4691052" y="82411"/>
                  </a:lnTo>
                  <a:lnTo>
                    <a:pt x="4635346" y="73209"/>
                  </a:lnTo>
                  <a:lnTo>
                    <a:pt x="4579257" y="64526"/>
                  </a:lnTo>
                  <a:lnTo>
                    <a:pt x="4522794" y="56369"/>
                  </a:lnTo>
                  <a:lnTo>
                    <a:pt x="4465965" y="48741"/>
                  </a:lnTo>
                  <a:lnTo>
                    <a:pt x="4408780" y="41648"/>
                  </a:lnTo>
                  <a:lnTo>
                    <a:pt x="4351247" y="35094"/>
                  </a:lnTo>
                  <a:lnTo>
                    <a:pt x="4293374" y="29084"/>
                  </a:lnTo>
                  <a:lnTo>
                    <a:pt x="4235169" y="23624"/>
                  </a:lnTo>
                  <a:lnTo>
                    <a:pt x="4176643" y="18718"/>
                  </a:lnTo>
                  <a:lnTo>
                    <a:pt x="4117802" y="14371"/>
                  </a:lnTo>
                  <a:lnTo>
                    <a:pt x="4058656" y="10587"/>
                  </a:lnTo>
                  <a:lnTo>
                    <a:pt x="3999213" y="7372"/>
                  </a:lnTo>
                  <a:lnTo>
                    <a:pt x="3939482" y="4731"/>
                  </a:lnTo>
                  <a:lnTo>
                    <a:pt x="3879471" y="2668"/>
                  </a:lnTo>
                  <a:lnTo>
                    <a:pt x="3819189" y="1189"/>
                  </a:lnTo>
                  <a:lnTo>
                    <a:pt x="3758644" y="298"/>
                  </a:lnTo>
                  <a:lnTo>
                    <a:pt x="3697846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4107649" y="1249462"/>
            <a:ext cx="5328492" cy="312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3900"/>
              </a:lnSpc>
              <a:spcBef>
                <a:spcPts val="100"/>
              </a:spcBef>
            </a:pPr>
            <a:r>
              <a:rPr sz="3000" dirty="0">
                <a:solidFill>
                  <a:srgbClr val="25408F"/>
                </a:solidFill>
                <a:latin typeface="Lucida Sans"/>
                <a:cs typeface="Lucida Sans"/>
              </a:rPr>
              <a:t>For strong and healthy teeth:  </a:t>
            </a:r>
            <a:r>
              <a:rPr sz="3000" dirty="0">
                <a:solidFill>
                  <a:srgbClr val="25408F"/>
                </a:solidFill>
                <a:latin typeface="Trebuchet MS"/>
                <a:cs typeface="Trebuchet MS"/>
              </a:rPr>
              <a:t>You should brush your teeth for  2 minutes, at bedtime and at  least one other time during the  day, with a fluoride toothpaste.</a:t>
            </a:r>
            <a:endParaRPr sz="3000" dirty="0">
              <a:latin typeface="Trebuchet MS"/>
              <a:cs typeface="Trebuchet MS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0" y="899668"/>
            <a:ext cx="10692130" cy="6660515"/>
            <a:chOff x="0" y="899668"/>
            <a:chExt cx="10692130" cy="6660515"/>
          </a:xfrm>
        </p:grpSpPr>
        <p:pic>
          <p:nvPicPr>
            <p:cNvPr id="138" name="object 1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0" y="899668"/>
              <a:ext cx="4068953" cy="666033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4019436" y="4710049"/>
              <a:ext cx="1807845" cy="1909445"/>
            </a:xfrm>
            <a:custGeom>
              <a:avLst/>
              <a:gdLst/>
              <a:ahLst/>
              <a:cxnLst/>
              <a:rect l="l" t="t" r="r" b="b"/>
              <a:pathLst>
                <a:path w="1807845" h="1909445">
                  <a:moveTo>
                    <a:pt x="376923" y="958151"/>
                  </a:moveTo>
                  <a:lnTo>
                    <a:pt x="333235" y="902677"/>
                  </a:lnTo>
                  <a:lnTo>
                    <a:pt x="332651" y="907453"/>
                  </a:lnTo>
                  <a:lnTo>
                    <a:pt x="330758" y="954455"/>
                  </a:lnTo>
                  <a:lnTo>
                    <a:pt x="332651" y="1001445"/>
                  </a:lnTo>
                  <a:lnTo>
                    <a:pt x="333971" y="1012317"/>
                  </a:lnTo>
                  <a:lnTo>
                    <a:pt x="376923" y="958151"/>
                  </a:lnTo>
                  <a:close/>
                </a:path>
                <a:path w="1807845" h="1909445">
                  <a:moveTo>
                    <a:pt x="411454" y="1247228"/>
                  </a:moveTo>
                  <a:lnTo>
                    <a:pt x="375780" y="1177505"/>
                  </a:lnTo>
                  <a:lnTo>
                    <a:pt x="359968" y="1135570"/>
                  </a:lnTo>
                  <a:lnTo>
                    <a:pt x="347408" y="1092161"/>
                  </a:lnTo>
                  <a:lnTo>
                    <a:pt x="338251" y="1047394"/>
                  </a:lnTo>
                  <a:lnTo>
                    <a:pt x="333971" y="1012317"/>
                  </a:lnTo>
                  <a:lnTo>
                    <a:pt x="282689" y="1076998"/>
                  </a:lnTo>
                  <a:lnTo>
                    <a:pt x="0" y="1250086"/>
                  </a:lnTo>
                  <a:lnTo>
                    <a:pt x="340296" y="1226794"/>
                  </a:lnTo>
                  <a:lnTo>
                    <a:pt x="411454" y="1247228"/>
                  </a:lnTo>
                  <a:close/>
                </a:path>
                <a:path w="1807845" h="1909445">
                  <a:moveTo>
                    <a:pt x="415340" y="654837"/>
                  </a:moveTo>
                  <a:lnTo>
                    <a:pt x="342671" y="676910"/>
                  </a:lnTo>
                  <a:lnTo>
                    <a:pt x="0" y="663054"/>
                  </a:lnTo>
                  <a:lnTo>
                    <a:pt x="282689" y="838517"/>
                  </a:lnTo>
                  <a:lnTo>
                    <a:pt x="333235" y="902677"/>
                  </a:lnTo>
                  <a:lnTo>
                    <a:pt x="338251" y="861504"/>
                  </a:lnTo>
                  <a:lnTo>
                    <a:pt x="347408" y="816749"/>
                  </a:lnTo>
                  <a:lnTo>
                    <a:pt x="359968" y="773328"/>
                  </a:lnTo>
                  <a:lnTo>
                    <a:pt x="375780" y="731405"/>
                  </a:lnTo>
                  <a:lnTo>
                    <a:pt x="394716" y="691121"/>
                  </a:lnTo>
                  <a:lnTo>
                    <a:pt x="402793" y="676910"/>
                  </a:lnTo>
                  <a:lnTo>
                    <a:pt x="415340" y="654837"/>
                  </a:lnTo>
                  <a:close/>
                </a:path>
                <a:path w="1807845" h="1909445">
                  <a:moveTo>
                    <a:pt x="489369" y="1269619"/>
                  </a:moveTo>
                  <a:lnTo>
                    <a:pt x="411454" y="1247228"/>
                  </a:lnTo>
                  <a:lnTo>
                    <a:pt x="416610" y="1256296"/>
                  </a:lnTo>
                  <a:lnTo>
                    <a:pt x="441312" y="1292872"/>
                  </a:lnTo>
                  <a:lnTo>
                    <a:pt x="468693" y="1327365"/>
                  </a:lnTo>
                  <a:lnTo>
                    <a:pt x="484479" y="1344409"/>
                  </a:lnTo>
                  <a:lnTo>
                    <a:pt x="489369" y="1269619"/>
                  </a:lnTo>
                  <a:close/>
                </a:path>
                <a:path w="1807845" h="1909445">
                  <a:moveTo>
                    <a:pt x="492531" y="631380"/>
                  </a:moveTo>
                  <a:lnTo>
                    <a:pt x="487451" y="561289"/>
                  </a:lnTo>
                  <a:lnTo>
                    <a:pt x="468693" y="581533"/>
                  </a:lnTo>
                  <a:lnTo>
                    <a:pt x="441312" y="616038"/>
                  </a:lnTo>
                  <a:lnTo>
                    <a:pt x="416610" y="652614"/>
                  </a:lnTo>
                  <a:lnTo>
                    <a:pt x="415340" y="654837"/>
                  </a:lnTo>
                  <a:lnTo>
                    <a:pt x="492531" y="631380"/>
                  </a:lnTo>
                  <a:close/>
                </a:path>
                <a:path w="1807845" h="1909445">
                  <a:moveTo>
                    <a:pt x="683323" y="1483423"/>
                  </a:moveTo>
                  <a:lnTo>
                    <a:pt x="640435" y="1463522"/>
                  </a:lnTo>
                  <a:lnTo>
                    <a:pt x="601929" y="1441627"/>
                  </a:lnTo>
                  <a:lnTo>
                    <a:pt x="565353" y="1416913"/>
                  </a:lnTo>
                  <a:lnTo>
                    <a:pt x="530860" y="1389545"/>
                  </a:lnTo>
                  <a:lnTo>
                    <a:pt x="498589" y="1359636"/>
                  </a:lnTo>
                  <a:lnTo>
                    <a:pt x="484479" y="1344409"/>
                  </a:lnTo>
                  <a:lnTo>
                    <a:pt x="479272" y="1424089"/>
                  </a:lnTo>
                  <a:lnTo>
                    <a:pt x="342087" y="1735759"/>
                  </a:lnTo>
                  <a:lnTo>
                    <a:pt x="619252" y="1508036"/>
                  </a:lnTo>
                  <a:lnTo>
                    <a:pt x="683323" y="1483423"/>
                  </a:lnTo>
                  <a:close/>
                </a:path>
                <a:path w="1807845" h="1909445">
                  <a:moveTo>
                    <a:pt x="695566" y="420865"/>
                  </a:moveTo>
                  <a:lnTo>
                    <a:pt x="606780" y="390182"/>
                  </a:lnTo>
                  <a:lnTo>
                    <a:pt x="342087" y="181597"/>
                  </a:lnTo>
                  <a:lnTo>
                    <a:pt x="481647" y="481317"/>
                  </a:lnTo>
                  <a:lnTo>
                    <a:pt x="487451" y="561289"/>
                  </a:lnTo>
                  <a:lnTo>
                    <a:pt x="498589" y="549262"/>
                  </a:lnTo>
                  <a:lnTo>
                    <a:pt x="530860" y="519366"/>
                  </a:lnTo>
                  <a:lnTo>
                    <a:pt x="565353" y="491985"/>
                  </a:lnTo>
                  <a:lnTo>
                    <a:pt x="601929" y="467283"/>
                  </a:lnTo>
                  <a:lnTo>
                    <a:pt x="640435" y="445389"/>
                  </a:lnTo>
                  <a:lnTo>
                    <a:pt x="680732" y="426466"/>
                  </a:lnTo>
                  <a:lnTo>
                    <a:pt x="695566" y="420865"/>
                  </a:lnTo>
                  <a:close/>
                </a:path>
                <a:path w="1807845" h="1909445">
                  <a:moveTo>
                    <a:pt x="783221" y="394576"/>
                  </a:moveTo>
                  <a:lnTo>
                    <a:pt x="766076" y="398081"/>
                  </a:lnTo>
                  <a:lnTo>
                    <a:pt x="722655" y="410641"/>
                  </a:lnTo>
                  <a:lnTo>
                    <a:pt x="695566" y="420865"/>
                  </a:lnTo>
                  <a:lnTo>
                    <a:pt x="753249" y="440791"/>
                  </a:lnTo>
                  <a:lnTo>
                    <a:pt x="783221" y="394576"/>
                  </a:lnTo>
                  <a:close/>
                </a:path>
                <a:path w="1807845" h="1909445">
                  <a:moveTo>
                    <a:pt x="811593" y="1520075"/>
                  </a:moveTo>
                  <a:lnTo>
                    <a:pt x="769886" y="1450162"/>
                  </a:lnTo>
                  <a:lnTo>
                    <a:pt x="683323" y="1483423"/>
                  </a:lnTo>
                  <a:lnTo>
                    <a:pt x="722655" y="1498269"/>
                  </a:lnTo>
                  <a:lnTo>
                    <a:pt x="766076" y="1510817"/>
                  </a:lnTo>
                  <a:lnTo>
                    <a:pt x="810831" y="1519974"/>
                  </a:lnTo>
                  <a:lnTo>
                    <a:pt x="811593" y="1520075"/>
                  </a:lnTo>
                  <a:close/>
                </a:path>
                <a:path w="1807845" h="1909445">
                  <a:moveTo>
                    <a:pt x="1024559" y="394627"/>
                  </a:moveTo>
                  <a:lnTo>
                    <a:pt x="1015771" y="381431"/>
                  </a:lnTo>
                  <a:lnTo>
                    <a:pt x="975588" y="321094"/>
                  </a:lnTo>
                  <a:lnTo>
                    <a:pt x="901141" y="0"/>
                  </a:lnTo>
                  <a:lnTo>
                    <a:pt x="833894" y="316407"/>
                  </a:lnTo>
                  <a:lnTo>
                    <a:pt x="783221" y="394576"/>
                  </a:lnTo>
                  <a:lnTo>
                    <a:pt x="810831" y="388924"/>
                  </a:lnTo>
                  <a:lnTo>
                    <a:pt x="856780" y="383324"/>
                  </a:lnTo>
                  <a:lnTo>
                    <a:pt x="903782" y="381431"/>
                  </a:lnTo>
                  <a:lnTo>
                    <a:pt x="950772" y="383324"/>
                  </a:lnTo>
                  <a:lnTo>
                    <a:pt x="996721" y="388924"/>
                  </a:lnTo>
                  <a:lnTo>
                    <a:pt x="1024559" y="394627"/>
                  </a:lnTo>
                  <a:close/>
                </a:path>
                <a:path w="1807845" h="1909445">
                  <a:moveTo>
                    <a:pt x="1037323" y="1511668"/>
                  </a:moveTo>
                  <a:lnTo>
                    <a:pt x="996721" y="1519974"/>
                  </a:lnTo>
                  <a:lnTo>
                    <a:pt x="950772" y="1525574"/>
                  </a:lnTo>
                  <a:lnTo>
                    <a:pt x="903782" y="1527479"/>
                  </a:lnTo>
                  <a:lnTo>
                    <a:pt x="856780" y="1525574"/>
                  </a:lnTo>
                  <a:lnTo>
                    <a:pt x="811593" y="1520075"/>
                  </a:lnTo>
                  <a:lnTo>
                    <a:pt x="846378" y="1578381"/>
                  </a:lnTo>
                  <a:lnTo>
                    <a:pt x="901141" y="1908911"/>
                  </a:lnTo>
                  <a:lnTo>
                    <a:pt x="989164" y="1582737"/>
                  </a:lnTo>
                  <a:lnTo>
                    <a:pt x="1026617" y="1527479"/>
                  </a:lnTo>
                  <a:lnTo>
                    <a:pt x="1037323" y="1511668"/>
                  </a:lnTo>
                  <a:close/>
                </a:path>
                <a:path w="1807845" h="1909445">
                  <a:moveTo>
                    <a:pt x="1120546" y="424091"/>
                  </a:moveTo>
                  <a:lnTo>
                    <a:pt x="1084897" y="410641"/>
                  </a:lnTo>
                  <a:lnTo>
                    <a:pt x="1041476" y="398081"/>
                  </a:lnTo>
                  <a:lnTo>
                    <a:pt x="1024559" y="394627"/>
                  </a:lnTo>
                  <a:lnTo>
                    <a:pt x="1059180" y="446608"/>
                  </a:lnTo>
                  <a:lnTo>
                    <a:pt x="1120546" y="424091"/>
                  </a:lnTo>
                  <a:close/>
                </a:path>
                <a:path w="1807845" h="1909445">
                  <a:moveTo>
                    <a:pt x="1141107" y="1475740"/>
                  </a:moveTo>
                  <a:lnTo>
                    <a:pt x="1076858" y="1453324"/>
                  </a:lnTo>
                  <a:lnTo>
                    <a:pt x="1037323" y="1511668"/>
                  </a:lnTo>
                  <a:lnTo>
                    <a:pt x="1041476" y="1510817"/>
                  </a:lnTo>
                  <a:lnTo>
                    <a:pt x="1084897" y="1498269"/>
                  </a:lnTo>
                  <a:lnTo>
                    <a:pt x="1126820" y="1482445"/>
                  </a:lnTo>
                  <a:lnTo>
                    <a:pt x="1141107" y="1475740"/>
                  </a:lnTo>
                  <a:close/>
                </a:path>
                <a:path w="1807845" h="1909445">
                  <a:moveTo>
                    <a:pt x="1389926" y="954455"/>
                  </a:moveTo>
                  <a:lnTo>
                    <a:pt x="1387703" y="907630"/>
                  </a:lnTo>
                  <a:lnTo>
                    <a:pt x="1381163" y="862076"/>
                  </a:lnTo>
                  <a:lnTo>
                    <a:pt x="1370507" y="817981"/>
                  </a:lnTo>
                  <a:lnTo>
                    <a:pt x="1355940" y="775550"/>
                  </a:lnTo>
                  <a:lnTo>
                    <a:pt x="1337678" y="734987"/>
                  </a:lnTo>
                  <a:lnTo>
                    <a:pt x="1315923" y="696506"/>
                  </a:lnTo>
                  <a:lnTo>
                    <a:pt x="1290866" y="660298"/>
                  </a:lnTo>
                  <a:lnTo>
                    <a:pt x="1262710" y="626567"/>
                  </a:lnTo>
                  <a:lnTo>
                    <a:pt x="1231671" y="595528"/>
                  </a:lnTo>
                  <a:lnTo>
                    <a:pt x="1197940" y="567372"/>
                  </a:lnTo>
                  <a:lnTo>
                    <a:pt x="1161732" y="542315"/>
                  </a:lnTo>
                  <a:lnTo>
                    <a:pt x="1123251" y="520547"/>
                  </a:lnTo>
                  <a:lnTo>
                    <a:pt x="1082687" y="502285"/>
                  </a:lnTo>
                  <a:lnTo>
                    <a:pt x="1040257" y="487730"/>
                  </a:lnTo>
                  <a:lnTo>
                    <a:pt x="996162" y="477075"/>
                  </a:lnTo>
                  <a:lnTo>
                    <a:pt x="950595" y="470535"/>
                  </a:lnTo>
                  <a:lnTo>
                    <a:pt x="903782" y="468312"/>
                  </a:lnTo>
                  <a:lnTo>
                    <a:pt x="856957" y="470535"/>
                  </a:lnTo>
                  <a:lnTo>
                    <a:pt x="811403" y="477075"/>
                  </a:lnTo>
                  <a:lnTo>
                    <a:pt x="767308" y="487730"/>
                  </a:lnTo>
                  <a:lnTo>
                    <a:pt x="724877" y="502285"/>
                  </a:lnTo>
                  <a:lnTo>
                    <a:pt x="684314" y="520547"/>
                  </a:lnTo>
                  <a:lnTo>
                    <a:pt x="645833" y="542315"/>
                  </a:lnTo>
                  <a:lnTo>
                    <a:pt x="609625" y="567372"/>
                  </a:lnTo>
                  <a:lnTo>
                    <a:pt x="575894" y="595528"/>
                  </a:lnTo>
                  <a:lnTo>
                    <a:pt x="544855" y="626567"/>
                  </a:lnTo>
                  <a:lnTo>
                    <a:pt x="516699" y="660298"/>
                  </a:lnTo>
                  <a:lnTo>
                    <a:pt x="491642" y="696506"/>
                  </a:lnTo>
                  <a:lnTo>
                    <a:pt x="469874" y="734987"/>
                  </a:lnTo>
                  <a:lnTo>
                    <a:pt x="451612" y="775550"/>
                  </a:lnTo>
                  <a:lnTo>
                    <a:pt x="437057" y="817981"/>
                  </a:lnTo>
                  <a:lnTo>
                    <a:pt x="426402" y="862076"/>
                  </a:lnTo>
                  <a:lnTo>
                    <a:pt x="419862" y="907630"/>
                  </a:lnTo>
                  <a:lnTo>
                    <a:pt x="417639" y="954455"/>
                  </a:lnTo>
                  <a:lnTo>
                    <a:pt x="419862" y="1001268"/>
                  </a:lnTo>
                  <a:lnTo>
                    <a:pt x="426402" y="1046835"/>
                  </a:lnTo>
                  <a:lnTo>
                    <a:pt x="437057" y="1090930"/>
                  </a:lnTo>
                  <a:lnTo>
                    <a:pt x="451612" y="1133360"/>
                  </a:lnTo>
                  <a:lnTo>
                    <a:pt x="469874" y="1173924"/>
                  </a:lnTo>
                  <a:lnTo>
                    <a:pt x="491642" y="1212405"/>
                  </a:lnTo>
                  <a:lnTo>
                    <a:pt x="516699" y="1248613"/>
                  </a:lnTo>
                  <a:lnTo>
                    <a:pt x="544855" y="1282344"/>
                  </a:lnTo>
                  <a:lnTo>
                    <a:pt x="575894" y="1313383"/>
                  </a:lnTo>
                  <a:lnTo>
                    <a:pt x="609625" y="1341539"/>
                  </a:lnTo>
                  <a:lnTo>
                    <a:pt x="645833" y="1366596"/>
                  </a:lnTo>
                  <a:lnTo>
                    <a:pt x="684314" y="1388351"/>
                  </a:lnTo>
                  <a:lnTo>
                    <a:pt x="724877" y="1406613"/>
                  </a:lnTo>
                  <a:lnTo>
                    <a:pt x="767308" y="1421180"/>
                  </a:lnTo>
                  <a:lnTo>
                    <a:pt x="811403" y="1431836"/>
                  </a:lnTo>
                  <a:lnTo>
                    <a:pt x="856957" y="1438376"/>
                  </a:lnTo>
                  <a:lnTo>
                    <a:pt x="903782" y="1440599"/>
                  </a:lnTo>
                  <a:lnTo>
                    <a:pt x="950595" y="1438376"/>
                  </a:lnTo>
                  <a:lnTo>
                    <a:pt x="996162" y="1431836"/>
                  </a:lnTo>
                  <a:lnTo>
                    <a:pt x="1040257" y="1421180"/>
                  </a:lnTo>
                  <a:lnTo>
                    <a:pt x="1082687" y="1406613"/>
                  </a:lnTo>
                  <a:lnTo>
                    <a:pt x="1123251" y="1388351"/>
                  </a:lnTo>
                  <a:lnTo>
                    <a:pt x="1161732" y="1366596"/>
                  </a:lnTo>
                  <a:lnTo>
                    <a:pt x="1197940" y="1341539"/>
                  </a:lnTo>
                  <a:lnTo>
                    <a:pt x="1231671" y="1313383"/>
                  </a:lnTo>
                  <a:lnTo>
                    <a:pt x="1262710" y="1282344"/>
                  </a:lnTo>
                  <a:lnTo>
                    <a:pt x="1290866" y="1248613"/>
                  </a:lnTo>
                  <a:lnTo>
                    <a:pt x="1315923" y="1212405"/>
                  </a:lnTo>
                  <a:lnTo>
                    <a:pt x="1337678" y="1173924"/>
                  </a:lnTo>
                  <a:lnTo>
                    <a:pt x="1355940" y="1133360"/>
                  </a:lnTo>
                  <a:lnTo>
                    <a:pt x="1370507" y="1090930"/>
                  </a:lnTo>
                  <a:lnTo>
                    <a:pt x="1381163" y="1046835"/>
                  </a:lnTo>
                  <a:lnTo>
                    <a:pt x="1387703" y="1001268"/>
                  </a:lnTo>
                  <a:lnTo>
                    <a:pt x="1389926" y="954455"/>
                  </a:lnTo>
                  <a:close/>
                </a:path>
                <a:path w="1807845" h="1909445">
                  <a:moveTo>
                    <a:pt x="1392567" y="655459"/>
                  </a:moveTo>
                  <a:lnTo>
                    <a:pt x="1390954" y="652614"/>
                  </a:lnTo>
                  <a:lnTo>
                    <a:pt x="1366240" y="616038"/>
                  </a:lnTo>
                  <a:lnTo>
                    <a:pt x="1338859" y="581533"/>
                  </a:lnTo>
                  <a:lnTo>
                    <a:pt x="1328216" y="570039"/>
                  </a:lnTo>
                  <a:lnTo>
                    <a:pt x="1324521" y="636130"/>
                  </a:lnTo>
                  <a:lnTo>
                    <a:pt x="1392567" y="655459"/>
                  </a:lnTo>
                  <a:close/>
                </a:path>
                <a:path w="1807845" h="1909445">
                  <a:moveTo>
                    <a:pt x="1397838" y="1244193"/>
                  </a:moveTo>
                  <a:lnTo>
                    <a:pt x="1346161" y="1259065"/>
                  </a:lnTo>
                  <a:lnTo>
                    <a:pt x="1346835" y="1317332"/>
                  </a:lnTo>
                  <a:lnTo>
                    <a:pt x="1366240" y="1292872"/>
                  </a:lnTo>
                  <a:lnTo>
                    <a:pt x="1390954" y="1256296"/>
                  </a:lnTo>
                  <a:lnTo>
                    <a:pt x="1397838" y="1244193"/>
                  </a:lnTo>
                  <a:close/>
                </a:path>
                <a:path w="1807845" h="1909445">
                  <a:moveTo>
                    <a:pt x="1461249" y="1710423"/>
                  </a:moveTo>
                  <a:lnTo>
                    <a:pt x="1347876" y="1408518"/>
                  </a:lnTo>
                  <a:lnTo>
                    <a:pt x="1346835" y="1317332"/>
                  </a:lnTo>
                  <a:lnTo>
                    <a:pt x="1338859" y="1327365"/>
                  </a:lnTo>
                  <a:lnTo>
                    <a:pt x="1308963" y="1359636"/>
                  </a:lnTo>
                  <a:lnTo>
                    <a:pt x="1276692" y="1389545"/>
                  </a:lnTo>
                  <a:lnTo>
                    <a:pt x="1242199" y="1416913"/>
                  </a:lnTo>
                  <a:lnTo>
                    <a:pt x="1205623" y="1441627"/>
                  </a:lnTo>
                  <a:lnTo>
                    <a:pt x="1167117" y="1463522"/>
                  </a:lnTo>
                  <a:lnTo>
                    <a:pt x="1141107" y="1475740"/>
                  </a:lnTo>
                  <a:lnTo>
                    <a:pt x="1216710" y="1502092"/>
                  </a:lnTo>
                  <a:lnTo>
                    <a:pt x="1461249" y="1710423"/>
                  </a:lnTo>
                  <a:close/>
                </a:path>
                <a:path w="1807845" h="1909445">
                  <a:moveTo>
                    <a:pt x="1465478" y="177380"/>
                  </a:moveTo>
                  <a:lnTo>
                    <a:pt x="1204849" y="393153"/>
                  </a:lnTo>
                  <a:lnTo>
                    <a:pt x="1120546" y="424091"/>
                  </a:lnTo>
                  <a:lnTo>
                    <a:pt x="1126820" y="426466"/>
                  </a:lnTo>
                  <a:lnTo>
                    <a:pt x="1167117" y="445389"/>
                  </a:lnTo>
                  <a:lnTo>
                    <a:pt x="1205623" y="467283"/>
                  </a:lnTo>
                  <a:lnTo>
                    <a:pt x="1242199" y="491985"/>
                  </a:lnTo>
                  <a:lnTo>
                    <a:pt x="1276692" y="519366"/>
                  </a:lnTo>
                  <a:lnTo>
                    <a:pt x="1308963" y="549262"/>
                  </a:lnTo>
                  <a:lnTo>
                    <a:pt x="1328216" y="570039"/>
                  </a:lnTo>
                  <a:lnTo>
                    <a:pt x="1333030" y="484162"/>
                  </a:lnTo>
                  <a:lnTo>
                    <a:pt x="1465478" y="177380"/>
                  </a:lnTo>
                  <a:close/>
                </a:path>
                <a:path w="1807845" h="1909445">
                  <a:moveTo>
                    <a:pt x="1476806" y="954455"/>
                  </a:moveTo>
                  <a:lnTo>
                    <a:pt x="1474901" y="907453"/>
                  </a:lnTo>
                  <a:lnTo>
                    <a:pt x="1473136" y="892937"/>
                  </a:lnTo>
                  <a:lnTo>
                    <a:pt x="1430629" y="946531"/>
                  </a:lnTo>
                  <a:lnTo>
                    <a:pt x="1474762" y="1002576"/>
                  </a:lnTo>
                  <a:lnTo>
                    <a:pt x="1474901" y="1001445"/>
                  </a:lnTo>
                  <a:lnTo>
                    <a:pt x="1476806" y="954455"/>
                  </a:lnTo>
                  <a:close/>
                </a:path>
                <a:path w="1807845" h="1909445">
                  <a:moveTo>
                    <a:pt x="1807565" y="1241640"/>
                  </a:moveTo>
                  <a:lnTo>
                    <a:pt x="1769605" y="1218082"/>
                  </a:lnTo>
                  <a:lnTo>
                    <a:pt x="1524863" y="1066177"/>
                  </a:lnTo>
                  <a:lnTo>
                    <a:pt x="1474762" y="1002576"/>
                  </a:lnTo>
                  <a:lnTo>
                    <a:pt x="1469301" y="1047394"/>
                  </a:lnTo>
                  <a:lnTo>
                    <a:pt x="1460144" y="1092161"/>
                  </a:lnTo>
                  <a:lnTo>
                    <a:pt x="1447584" y="1135570"/>
                  </a:lnTo>
                  <a:lnTo>
                    <a:pt x="1431772" y="1177505"/>
                  </a:lnTo>
                  <a:lnTo>
                    <a:pt x="1412836" y="1217790"/>
                  </a:lnTo>
                  <a:lnTo>
                    <a:pt x="1397838" y="1244193"/>
                  </a:lnTo>
                  <a:lnTo>
                    <a:pt x="1488567" y="1218082"/>
                  </a:lnTo>
                  <a:lnTo>
                    <a:pt x="1807565" y="1241640"/>
                  </a:lnTo>
                  <a:close/>
                </a:path>
                <a:path w="1807845" h="1909445">
                  <a:moveTo>
                    <a:pt x="1807565" y="654608"/>
                  </a:moveTo>
                  <a:lnTo>
                    <a:pt x="1472006" y="678027"/>
                  </a:lnTo>
                  <a:lnTo>
                    <a:pt x="1392567" y="655459"/>
                  </a:lnTo>
                  <a:lnTo>
                    <a:pt x="1412836" y="691121"/>
                  </a:lnTo>
                  <a:lnTo>
                    <a:pt x="1431772" y="731405"/>
                  </a:lnTo>
                  <a:lnTo>
                    <a:pt x="1447584" y="773328"/>
                  </a:lnTo>
                  <a:lnTo>
                    <a:pt x="1460144" y="816749"/>
                  </a:lnTo>
                  <a:lnTo>
                    <a:pt x="1469301" y="861504"/>
                  </a:lnTo>
                  <a:lnTo>
                    <a:pt x="1473136" y="892937"/>
                  </a:lnTo>
                  <a:lnTo>
                    <a:pt x="1524863" y="827697"/>
                  </a:lnTo>
                  <a:lnTo>
                    <a:pt x="1769300" y="678027"/>
                  </a:lnTo>
                  <a:lnTo>
                    <a:pt x="1807565" y="654608"/>
                  </a:lnTo>
                  <a:close/>
                </a:path>
              </a:pathLst>
            </a:custGeom>
            <a:solidFill>
              <a:srgbClr val="FFC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819936" y="4905400"/>
              <a:ext cx="1498600" cy="1602740"/>
            </a:xfrm>
            <a:custGeom>
              <a:avLst/>
              <a:gdLst/>
              <a:ahLst/>
              <a:cxnLst/>
              <a:rect l="l" t="t" r="r" b="b"/>
              <a:pathLst>
                <a:path w="1498600" h="1602740">
                  <a:moveTo>
                    <a:pt x="332740" y="452805"/>
                  </a:moveTo>
                  <a:lnTo>
                    <a:pt x="276707" y="351878"/>
                  </a:lnTo>
                  <a:lnTo>
                    <a:pt x="327774" y="247942"/>
                  </a:lnTo>
                  <a:lnTo>
                    <a:pt x="214820" y="270700"/>
                  </a:lnTo>
                  <a:lnTo>
                    <a:pt x="132486" y="190093"/>
                  </a:lnTo>
                  <a:lnTo>
                    <a:pt x="118706" y="305079"/>
                  </a:lnTo>
                  <a:lnTo>
                    <a:pt x="16751" y="359206"/>
                  </a:lnTo>
                  <a:lnTo>
                    <a:pt x="121183" y="407517"/>
                  </a:lnTo>
                  <a:lnTo>
                    <a:pt x="140512" y="521563"/>
                  </a:lnTo>
                  <a:lnTo>
                    <a:pt x="218833" y="436435"/>
                  </a:lnTo>
                  <a:lnTo>
                    <a:pt x="332740" y="452805"/>
                  </a:lnTo>
                  <a:close/>
                </a:path>
                <a:path w="1498600" h="1602740">
                  <a:moveTo>
                    <a:pt x="396557" y="973721"/>
                  </a:moveTo>
                  <a:lnTo>
                    <a:pt x="353047" y="895362"/>
                  </a:lnTo>
                  <a:lnTo>
                    <a:pt x="392709" y="814666"/>
                  </a:lnTo>
                  <a:lnTo>
                    <a:pt x="305003" y="832332"/>
                  </a:lnTo>
                  <a:lnTo>
                    <a:pt x="241071" y="769747"/>
                  </a:lnTo>
                  <a:lnTo>
                    <a:pt x="230378" y="859028"/>
                  </a:lnTo>
                  <a:lnTo>
                    <a:pt x="151206" y="901052"/>
                  </a:lnTo>
                  <a:lnTo>
                    <a:pt x="232295" y="938555"/>
                  </a:lnTo>
                  <a:lnTo>
                    <a:pt x="247307" y="1027112"/>
                  </a:lnTo>
                  <a:lnTo>
                    <a:pt x="308114" y="961021"/>
                  </a:lnTo>
                  <a:lnTo>
                    <a:pt x="396557" y="973721"/>
                  </a:lnTo>
                  <a:close/>
                </a:path>
                <a:path w="1498600" h="1602740">
                  <a:moveTo>
                    <a:pt x="1498028" y="791489"/>
                  </a:moveTo>
                  <a:lnTo>
                    <a:pt x="1496301" y="744969"/>
                  </a:lnTo>
                  <a:lnTo>
                    <a:pt x="1491907" y="698906"/>
                  </a:lnTo>
                  <a:lnTo>
                    <a:pt x="1484884" y="653389"/>
                  </a:lnTo>
                  <a:lnTo>
                    <a:pt x="1475308" y="608545"/>
                  </a:lnTo>
                  <a:lnTo>
                    <a:pt x="1463217" y="564451"/>
                  </a:lnTo>
                  <a:lnTo>
                    <a:pt x="1448689" y="521233"/>
                  </a:lnTo>
                  <a:lnTo>
                    <a:pt x="1431772" y="478993"/>
                  </a:lnTo>
                  <a:lnTo>
                    <a:pt x="1412506" y="437819"/>
                  </a:lnTo>
                  <a:lnTo>
                    <a:pt x="1390967" y="397827"/>
                  </a:lnTo>
                  <a:lnTo>
                    <a:pt x="1367205" y="359130"/>
                  </a:lnTo>
                  <a:lnTo>
                    <a:pt x="1341285" y="321818"/>
                  </a:lnTo>
                  <a:lnTo>
                    <a:pt x="1313243" y="285991"/>
                  </a:lnTo>
                  <a:lnTo>
                    <a:pt x="1283144" y="251764"/>
                  </a:lnTo>
                  <a:lnTo>
                    <a:pt x="1251038" y="219240"/>
                  </a:lnTo>
                  <a:lnTo>
                    <a:pt x="1217002" y="188518"/>
                  </a:lnTo>
                  <a:lnTo>
                    <a:pt x="1181061" y="159702"/>
                  </a:lnTo>
                  <a:lnTo>
                    <a:pt x="1143304" y="132905"/>
                  </a:lnTo>
                  <a:lnTo>
                    <a:pt x="1103769" y="108229"/>
                  </a:lnTo>
                  <a:lnTo>
                    <a:pt x="1062507" y="85763"/>
                  </a:lnTo>
                  <a:lnTo>
                    <a:pt x="1019581" y="65620"/>
                  </a:lnTo>
                  <a:lnTo>
                    <a:pt x="975055" y="47917"/>
                  </a:lnTo>
                  <a:lnTo>
                    <a:pt x="928979" y="32740"/>
                  </a:lnTo>
                  <a:lnTo>
                    <a:pt x="874572" y="18681"/>
                  </a:lnTo>
                  <a:lnTo>
                    <a:pt x="820089" y="8585"/>
                  </a:lnTo>
                  <a:lnTo>
                    <a:pt x="765695" y="2400"/>
                  </a:lnTo>
                  <a:lnTo>
                    <a:pt x="711530" y="0"/>
                  </a:lnTo>
                  <a:lnTo>
                    <a:pt x="657771" y="1320"/>
                  </a:lnTo>
                  <a:lnTo>
                    <a:pt x="628256" y="1562"/>
                  </a:lnTo>
                  <a:lnTo>
                    <a:pt x="673760" y="19062"/>
                  </a:lnTo>
                  <a:lnTo>
                    <a:pt x="717334" y="39509"/>
                  </a:lnTo>
                  <a:lnTo>
                    <a:pt x="758875" y="62763"/>
                  </a:lnTo>
                  <a:lnTo>
                    <a:pt x="798309" y="88684"/>
                  </a:lnTo>
                  <a:lnTo>
                    <a:pt x="835558" y="117106"/>
                  </a:lnTo>
                  <a:lnTo>
                    <a:pt x="870546" y="147878"/>
                  </a:lnTo>
                  <a:lnTo>
                    <a:pt x="903173" y="180860"/>
                  </a:lnTo>
                  <a:lnTo>
                    <a:pt x="933373" y="215887"/>
                  </a:lnTo>
                  <a:lnTo>
                    <a:pt x="961059" y="252831"/>
                  </a:lnTo>
                  <a:lnTo>
                    <a:pt x="986155" y="291515"/>
                  </a:lnTo>
                  <a:lnTo>
                    <a:pt x="1008570" y="331812"/>
                  </a:lnTo>
                  <a:lnTo>
                    <a:pt x="1028230" y="373557"/>
                  </a:lnTo>
                  <a:lnTo>
                    <a:pt x="1045057" y="416598"/>
                  </a:lnTo>
                  <a:lnTo>
                    <a:pt x="1058951" y="460781"/>
                  </a:lnTo>
                  <a:lnTo>
                    <a:pt x="1069860" y="505968"/>
                  </a:lnTo>
                  <a:lnTo>
                    <a:pt x="1077683" y="552005"/>
                  </a:lnTo>
                  <a:lnTo>
                    <a:pt x="1082344" y="598741"/>
                  </a:lnTo>
                  <a:lnTo>
                    <a:pt x="1083767" y="646023"/>
                  </a:lnTo>
                  <a:lnTo>
                    <a:pt x="1081862" y="693686"/>
                  </a:lnTo>
                  <a:lnTo>
                    <a:pt x="1076540" y="741603"/>
                  </a:lnTo>
                  <a:lnTo>
                    <a:pt x="1067739" y="789609"/>
                  </a:lnTo>
                  <a:lnTo>
                    <a:pt x="1055382" y="837565"/>
                  </a:lnTo>
                  <a:lnTo>
                    <a:pt x="1039939" y="883704"/>
                  </a:lnTo>
                  <a:lnTo>
                    <a:pt x="1021575" y="928027"/>
                  </a:lnTo>
                  <a:lnTo>
                    <a:pt x="1000442" y="970432"/>
                  </a:lnTo>
                  <a:lnTo>
                    <a:pt x="976668" y="1010856"/>
                  </a:lnTo>
                  <a:lnTo>
                    <a:pt x="950391" y="1049210"/>
                  </a:lnTo>
                  <a:lnTo>
                    <a:pt x="921778" y="1085443"/>
                  </a:lnTo>
                  <a:lnTo>
                    <a:pt x="890943" y="1119441"/>
                  </a:lnTo>
                  <a:lnTo>
                    <a:pt x="858050" y="1151153"/>
                  </a:lnTo>
                  <a:lnTo>
                    <a:pt x="823226" y="1180490"/>
                  </a:lnTo>
                  <a:lnTo>
                    <a:pt x="786625" y="1207376"/>
                  </a:lnTo>
                  <a:lnTo>
                    <a:pt x="748385" y="1231734"/>
                  </a:lnTo>
                  <a:lnTo>
                    <a:pt x="708647" y="1253477"/>
                  </a:lnTo>
                  <a:lnTo>
                    <a:pt x="667562" y="1272540"/>
                  </a:lnTo>
                  <a:lnTo>
                    <a:pt x="625259" y="1288846"/>
                  </a:lnTo>
                  <a:lnTo>
                    <a:pt x="581888" y="1302308"/>
                  </a:lnTo>
                  <a:lnTo>
                    <a:pt x="537578" y="1312837"/>
                  </a:lnTo>
                  <a:lnTo>
                    <a:pt x="492506" y="1320380"/>
                  </a:lnTo>
                  <a:lnTo>
                    <a:pt x="446773" y="1324851"/>
                  </a:lnTo>
                  <a:lnTo>
                    <a:pt x="400545" y="1326159"/>
                  </a:lnTo>
                  <a:lnTo>
                    <a:pt x="353974" y="1324241"/>
                  </a:lnTo>
                  <a:lnTo>
                    <a:pt x="307174" y="1319022"/>
                  </a:lnTo>
                  <a:lnTo>
                    <a:pt x="260299" y="1310398"/>
                  </a:lnTo>
                  <a:lnTo>
                    <a:pt x="213512" y="1298321"/>
                  </a:lnTo>
                  <a:lnTo>
                    <a:pt x="166839" y="1282649"/>
                  </a:lnTo>
                  <a:lnTo>
                    <a:pt x="122085" y="1263929"/>
                  </a:lnTo>
                  <a:lnTo>
                    <a:pt x="79298" y="1242301"/>
                  </a:lnTo>
                  <a:lnTo>
                    <a:pt x="38569" y="1217930"/>
                  </a:lnTo>
                  <a:lnTo>
                    <a:pt x="0" y="1190955"/>
                  </a:lnTo>
                  <a:lnTo>
                    <a:pt x="12623" y="1205979"/>
                  </a:lnTo>
                  <a:lnTo>
                    <a:pt x="38468" y="1247673"/>
                  </a:lnTo>
                  <a:lnTo>
                    <a:pt x="66840" y="1287729"/>
                  </a:lnTo>
                  <a:lnTo>
                    <a:pt x="97675" y="1326019"/>
                  </a:lnTo>
                  <a:lnTo>
                    <a:pt x="130873" y="1362417"/>
                  </a:lnTo>
                  <a:lnTo>
                    <a:pt x="166395" y="1396784"/>
                  </a:lnTo>
                  <a:lnTo>
                    <a:pt x="204152" y="1428991"/>
                  </a:lnTo>
                  <a:lnTo>
                    <a:pt x="244068" y="1458912"/>
                  </a:lnTo>
                  <a:lnTo>
                    <a:pt x="286092" y="1486408"/>
                  </a:lnTo>
                  <a:lnTo>
                    <a:pt x="330136" y="1511363"/>
                  </a:lnTo>
                  <a:lnTo>
                    <a:pt x="376148" y="1533613"/>
                  </a:lnTo>
                  <a:lnTo>
                    <a:pt x="424040" y="1553070"/>
                  </a:lnTo>
                  <a:lnTo>
                    <a:pt x="473748" y="1569567"/>
                  </a:lnTo>
                  <a:lnTo>
                    <a:pt x="520649" y="1581937"/>
                  </a:lnTo>
                  <a:lnTo>
                    <a:pt x="567639" y="1591335"/>
                  </a:lnTo>
                  <a:lnTo>
                    <a:pt x="614616" y="1597825"/>
                  </a:lnTo>
                  <a:lnTo>
                    <a:pt x="661441" y="1601457"/>
                  </a:lnTo>
                  <a:lnTo>
                    <a:pt x="708050" y="1602295"/>
                  </a:lnTo>
                  <a:lnTo>
                    <a:pt x="754316" y="1600390"/>
                  </a:lnTo>
                  <a:lnTo>
                    <a:pt x="800138" y="1595793"/>
                  </a:lnTo>
                  <a:lnTo>
                    <a:pt x="845426" y="1588566"/>
                  </a:lnTo>
                  <a:lnTo>
                    <a:pt x="890066" y="1578775"/>
                  </a:lnTo>
                  <a:lnTo>
                    <a:pt x="933945" y="1566456"/>
                  </a:lnTo>
                  <a:lnTo>
                    <a:pt x="976972" y="1551686"/>
                  </a:lnTo>
                  <a:lnTo>
                    <a:pt x="1019048" y="1534515"/>
                  </a:lnTo>
                  <a:lnTo>
                    <a:pt x="1060056" y="1514995"/>
                  </a:lnTo>
                  <a:lnTo>
                    <a:pt x="1099896" y="1493189"/>
                  </a:lnTo>
                  <a:lnTo>
                    <a:pt x="1138478" y="1469148"/>
                  </a:lnTo>
                  <a:lnTo>
                    <a:pt x="1175677" y="1442935"/>
                  </a:lnTo>
                  <a:lnTo>
                    <a:pt x="1211402" y="1414602"/>
                  </a:lnTo>
                  <a:lnTo>
                    <a:pt x="1245539" y="1384211"/>
                  </a:lnTo>
                  <a:lnTo>
                    <a:pt x="1278001" y="1351813"/>
                  </a:lnTo>
                  <a:lnTo>
                    <a:pt x="1308684" y="1317459"/>
                  </a:lnTo>
                  <a:lnTo>
                    <a:pt x="1337462" y="1281226"/>
                  </a:lnTo>
                  <a:lnTo>
                    <a:pt x="1364246" y="1243152"/>
                  </a:lnTo>
                  <a:lnTo>
                    <a:pt x="1388935" y="1203299"/>
                  </a:lnTo>
                  <a:lnTo>
                    <a:pt x="1411427" y="1161719"/>
                  </a:lnTo>
                  <a:lnTo>
                    <a:pt x="1431607" y="1118489"/>
                  </a:lnTo>
                  <a:lnTo>
                    <a:pt x="1449374" y="1073645"/>
                  </a:lnTo>
                  <a:lnTo>
                    <a:pt x="1464640" y="1027239"/>
                  </a:lnTo>
                  <a:lnTo>
                    <a:pt x="1477111" y="980020"/>
                  </a:lnTo>
                  <a:lnTo>
                    <a:pt x="1486623" y="932726"/>
                  </a:lnTo>
                  <a:lnTo>
                    <a:pt x="1493253" y="885482"/>
                  </a:lnTo>
                  <a:lnTo>
                    <a:pt x="1497037" y="838365"/>
                  </a:lnTo>
                  <a:lnTo>
                    <a:pt x="1498028" y="791489"/>
                  </a:lnTo>
                  <a:close/>
                </a:path>
              </a:pathLst>
            </a:custGeom>
            <a:solidFill>
              <a:srgbClr val="47B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29973" y="5472490"/>
              <a:ext cx="157988" cy="165735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5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3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46" name="object 1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421120"/>
            <a:chOff x="0" y="756005"/>
            <a:chExt cx="10692130" cy="6421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1948" y="1269009"/>
              <a:ext cx="3430054" cy="59076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7743" y="4362614"/>
              <a:ext cx="2903795" cy="15413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3200" y="4602962"/>
              <a:ext cx="2345131" cy="2237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1014" y="5290981"/>
              <a:ext cx="1336903" cy="12694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3040" y="5393080"/>
              <a:ext cx="1336903" cy="13368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02822" y="2740370"/>
              <a:ext cx="4225290" cy="1987550"/>
            </a:xfrm>
            <a:custGeom>
              <a:avLst/>
              <a:gdLst/>
              <a:ahLst/>
              <a:cxnLst/>
              <a:rect l="l" t="t" r="r" b="b"/>
              <a:pathLst>
                <a:path w="4225290" h="1987550">
                  <a:moveTo>
                    <a:pt x="2055774" y="0"/>
                  </a:moveTo>
                  <a:lnTo>
                    <a:pt x="1991742" y="472"/>
                  </a:lnTo>
                  <a:lnTo>
                    <a:pt x="1928198" y="1881"/>
                  </a:lnTo>
                  <a:lnTo>
                    <a:pt x="1865170" y="4213"/>
                  </a:lnTo>
                  <a:lnTo>
                    <a:pt x="1802686" y="7454"/>
                  </a:lnTo>
                  <a:lnTo>
                    <a:pt x="1740775" y="11590"/>
                  </a:lnTo>
                  <a:lnTo>
                    <a:pt x="1679466" y="16608"/>
                  </a:lnTo>
                  <a:lnTo>
                    <a:pt x="1618786" y="22493"/>
                  </a:lnTo>
                  <a:lnTo>
                    <a:pt x="1558764" y="29232"/>
                  </a:lnTo>
                  <a:lnTo>
                    <a:pt x="1499429" y="36811"/>
                  </a:lnTo>
                  <a:lnTo>
                    <a:pt x="1440809" y="45217"/>
                  </a:lnTo>
                  <a:lnTo>
                    <a:pt x="1382933" y="54436"/>
                  </a:lnTo>
                  <a:lnTo>
                    <a:pt x="1325828" y="64453"/>
                  </a:lnTo>
                  <a:lnTo>
                    <a:pt x="1269524" y="75256"/>
                  </a:lnTo>
                  <a:lnTo>
                    <a:pt x="1214048" y="86831"/>
                  </a:lnTo>
                  <a:lnTo>
                    <a:pt x="1159430" y="99163"/>
                  </a:lnTo>
                  <a:lnTo>
                    <a:pt x="1105697" y="112239"/>
                  </a:lnTo>
                  <a:lnTo>
                    <a:pt x="1052878" y="126046"/>
                  </a:lnTo>
                  <a:lnTo>
                    <a:pt x="1001002" y="140569"/>
                  </a:lnTo>
                  <a:lnTo>
                    <a:pt x="950097" y="155795"/>
                  </a:lnTo>
                  <a:lnTo>
                    <a:pt x="900191" y="171710"/>
                  </a:lnTo>
                  <a:lnTo>
                    <a:pt x="851312" y="188300"/>
                  </a:lnTo>
                  <a:lnTo>
                    <a:pt x="803490" y="205553"/>
                  </a:lnTo>
                  <a:lnTo>
                    <a:pt x="756753" y="223452"/>
                  </a:lnTo>
                  <a:lnTo>
                    <a:pt x="711129" y="241986"/>
                  </a:lnTo>
                  <a:lnTo>
                    <a:pt x="666646" y="261141"/>
                  </a:lnTo>
                  <a:lnTo>
                    <a:pt x="623333" y="280902"/>
                  </a:lnTo>
                  <a:lnTo>
                    <a:pt x="581218" y="301256"/>
                  </a:lnTo>
                  <a:lnTo>
                    <a:pt x="540330" y="322189"/>
                  </a:lnTo>
                  <a:lnTo>
                    <a:pt x="500698" y="343688"/>
                  </a:lnTo>
                  <a:lnTo>
                    <a:pt x="462349" y="365738"/>
                  </a:lnTo>
                  <a:lnTo>
                    <a:pt x="425312" y="388326"/>
                  </a:lnTo>
                  <a:lnTo>
                    <a:pt x="389616" y="411439"/>
                  </a:lnTo>
                  <a:lnTo>
                    <a:pt x="355288" y="435062"/>
                  </a:lnTo>
                  <a:lnTo>
                    <a:pt x="322358" y="459181"/>
                  </a:lnTo>
                  <a:lnTo>
                    <a:pt x="290854" y="483784"/>
                  </a:lnTo>
                  <a:lnTo>
                    <a:pt x="260804" y="508856"/>
                  </a:lnTo>
                  <a:lnTo>
                    <a:pt x="232236" y="534383"/>
                  </a:lnTo>
                  <a:lnTo>
                    <a:pt x="179663" y="586749"/>
                  </a:lnTo>
                  <a:lnTo>
                    <a:pt x="133362" y="640773"/>
                  </a:lnTo>
                  <a:lnTo>
                    <a:pt x="93560" y="696344"/>
                  </a:lnTo>
                  <a:lnTo>
                    <a:pt x="60485" y="753352"/>
                  </a:lnTo>
                  <a:lnTo>
                    <a:pt x="34364" y="811687"/>
                  </a:lnTo>
                  <a:lnTo>
                    <a:pt x="15424" y="871240"/>
                  </a:lnTo>
                  <a:lnTo>
                    <a:pt x="3894" y="931901"/>
                  </a:lnTo>
                  <a:lnTo>
                    <a:pt x="0" y="993559"/>
                  </a:lnTo>
                  <a:lnTo>
                    <a:pt x="978" y="1024506"/>
                  </a:lnTo>
                  <a:lnTo>
                    <a:pt x="8718" y="1085681"/>
                  </a:lnTo>
                  <a:lnTo>
                    <a:pt x="23982" y="1145802"/>
                  </a:lnTo>
                  <a:lnTo>
                    <a:pt x="46541" y="1204761"/>
                  </a:lnTo>
                  <a:lnTo>
                    <a:pt x="76167" y="1262448"/>
                  </a:lnTo>
                  <a:lnTo>
                    <a:pt x="112635" y="1318752"/>
                  </a:lnTo>
                  <a:lnTo>
                    <a:pt x="155715" y="1373563"/>
                  </a:lnTo>
                  <a:lnTo>
                    <a:pt x="205180" y="1426773"/>
                  </a:lnTo>
                  <a:lnTo>
                    <a:pt x="260804" y="1478270"/>
                  </a:lnTo>
                  <a:lnTo>
                    <a:pt x="290854" y="1503342"/>
                  </a:lnTo>
                  <a:lnTo>
                    <a:pt x="322358" y="1527945"/>
                  </a:lnTo>
                  <a:lnTo>
                    <a:pt x="355288" y="1552065"/>
                  </a:lnTo>
                  <a:lnTo>
                    <a:pt x="389616" y="1575688"/>
                  </a:lnTo>
                  <a:lnTo>
                    <a:pt x="425312" y="1598801"/>
                  </a:lnTo>
                  <a:lnTo>
                    <a:pt x="462349" y="1621390"/>
                  </a:lnTo>
                  <a:lnTo>
                    <a:pt x="500698" y="1643440"/>
                  </a:lnTo>
                  <a:lnTo>
                    <a:pt x="540330" y="1664939"/>
                  </a:lnTo>
                  <a:lnTo>
                    <a:pt x="581218" y="1685872"/>
                  </a:lnTo>
                  <a:lnTo>
                    <a:pt x="623333" y="1706226"/>
                  </a:lnTo>
                  <a:lnTo>
                    <a:pt x="666646" y="1725988"/>
                  </a:lnTo>
                  <a:lnTo>
                    <a:pt x="711129" y="1745142"/>
                  </a:lnTo>
                  <a:lnTo>
                    <a:pt x="756753" y="1763676"/>
                  </a:lnTo>
                  <a:lnTo>
                    <a:pt x="803490" y="1781576"/>
                  </a:lnTo>
                  <a:lnTo>
                    <a:pt x="851312" y="1798829"/>
                  </a:lnTo>
                  <a:lnTo>
                    <a:pt x="900191" y="1815419"/>
                  </a:lnTo>
                  <a:lnTo>
                    <a:pt x="950097" y="1831334"/>
                  </a:lnTo>
                  <a:lnTo>
                    <a:pt x="1001002" y="1846560"/>
                  </a:lnTo>
                  <a:lnTo>
                    <a:pt x="1052878" y="1861084"/>
                  </a:lnTo>
                  <a:lnTo>
                    <a:pt x="1105697" y="1874890"/>
                  </a:lnTo>
                  <a:lnTo>
                    <a:pt x="1159430" y="1887967"/>
                  </a:lnTo>
                  <a:lnTo>
                    <a:pt x="1214048" y="1900299"/>
                  </a:lnTo>
                  <a:lnTo>
                    <a:pt x="1269524" y="1911873"/>
                  </a:lnTo>
                  <a:lnTo>
                    <a:pt x="1325828" y="1922676"/>
                  </a:lnTo>
                  <a:lnTo>
                    <a:pt x="1382933" y="1932694"/>
                  </a:lnTo>
                  <a:lnTo>
                    <a:pt x="1440809" y="1941913"/>
                  </a:lnTo>
                  <a:lnTo>
                    <a:pt x="1499429" y="1950319"/>
                  </a:lnTo>
                  <a:lnTo>
                    <a:pt x="1558764" y="1957898"/>
                  </a:lnTo>
                  <a:lnTo>
                    <a:pt x="1618786" y="1964637"/>
                  </a:lnTo>
                  <a:lnTo>
                    <a:pt x="1679466" y="1970522"/>
                  </a:lnTo>
                  <a:lnTo>
                    <a:pt x="1740775" y="1975540"/>
                  </a:lnTo>
                  <a:lnTo>
                    <a:pt x="1802686" y="1979676"/>
                  </a:lnTo>
                  <a:lnTo>
                    <a:pt x="1865170" y="1982917"/>
                  </a:lnTo>
                  <a:lnTo>
                    <a:pt x="1928198" y="1985248"/>
                  </a:lnTo>
                  <a:lnTo>
                    <a:pt x="1991742" y="1986658"/>
                  </a:lnTo>
                  <a:lnTo>
                    <a:pt x="2055774" y="1987130"/>
                  </a:lnTo>
                  <a:lnTo>
                    <a:pt x="2116145" y="1986710"/>
                  </a:lnTo>
                  <a:lnTo>
                    <a:pt x="2176084" y="1985457"/>
                  </a:lnTo>
                  <a:lnTo>
                    <a:pt x="2235568" y="1983383"/>
                  </a:lnTo>
                  <a:lnTo>
                    <a:pt x="2294572" y="1980499"/>
                  </a:lnTo>
                  <a:lnTo>
                    <a:pt x="2353073" y="1976817"/>
                  </a:lnTo>
                  <a:lnTo>
                    <a:pt x="2411047" y="1972348"/>
                  </a:lnTo>
                  <a:lnTo>
                    <a:pt x="2468471" y="1967104"/>
                  </a:lnTo>
                  <a:lnTo>
                    <a:pt x="2525319" y="1961096"/>
                  </a:lnTo>
                  <a:lnTo>
                    <a:pt x="2581569" y="1954336"/>
                  </a:lnTo>
                  <a:lnTo>
                    <a:pt x="2637197" y="1946835"/>
                  </a:lnTo>
                  <a:lnTo>
                    <a:pt x="2692179" y="1938605"/>
                  </a:lnTo>
                  <a:lnTo>
                    <a:pt x="2746491" y="1929658"/>
                  </a:lnTo>
                  <a:lnTo>
                    <a:pt x="2800109" y="1920004"/>
                  </a:lnTo>
                  <a:lnTo>
                    <a:pt x="2853009" y="1909655"/>
                  </a:lnTo>
                  <a:lnTo>
                    <a:pt x="2905168" y="1898624"/>
                  </a:lnTo>
                  <a:lnTo>
                    <a:pt x="2956562" y="1886921"/>
                  </a:lnTo>
                  <a:lnTo>
                    <a:pt x="3007167" y="1874557"/>
                  </a:lnTo>
                  <a:lnTo>
                    <a:pt x="3056959" y="1861545"/>
                  </a:lnTo>
                  <a:lnTo>
                    <a:pt x="3105915" y="1847896"/>
                  </a:lnTo>
                  <a:lnTo>
                    <a:pt x="3154010" y="1833621"/>
                  </a:lnTo>
                  <a:lnTo>
                    <a:pt x="3201221" y="1818732"/>
                  </a:lnTo>
                  <a:lnTo>
                    <a:pt x="3247524" y="1803241"/>
                  </a:lnTo>
                  <a:lnTo>
                    <a:pt x="3292895" y="1787158"/>
                  </a:lnTo>
                  <a:lnTo>
                    <a:pt x="3337310" y="1770496"/>
                  </a:lnTo>
                  <a:lnTo>
                    <a:pt x="3380746" y="1753265"/>
                  </a:lnTo>
                  <a:lnTo>
                    <a:pt x="3423178" y="1735478"/>
                  </a:lnTo>
                  <a:lnTo>
                    <a:pt x="3464583" y="1717147"/>
                  </a:lnTo>
                  <a:lnTo>
                    <a:pt x="3504938" y="1698281"/>
                  </a:lnTo>
                  <a:lnTo>
                    <a:pt x="3544217" y="1678893"/>
                  </a:lnTo>
                  <a:lnTo>
                    <a:pt x="3582398" y="1658995"/>
                  </a:lnTo>
                  <a:lnTo>
                    <a:pt x="3619457" y="1638598"/>
                  </a:lnTo>
                  <a:lnTo>
                    <a:pt x="3655369" y="1617713"/>
                  </a:lnTo>
                  <a:lnTo>
                    <a:pt x="3690112" y="1596353"/>
                  </a:lnTo>
                  <a:lnTo>
                    <a:pt x="3723660" y="1574527"/>
                  </a:lnTo>
                  <a:lnTo>
                    <a:pt x="3755991" y="1552249"/>
                  </a:lnTo>
                  <a:lnTo>
                    <a:pt x="3787080" y="1529529"/>
                  </a:lnTo>
                  <a:lnTo>
                    <a:pt x="3845439" y="1482811"/>
                  </a:lnTo>
                  <a:lnTo>
                    <a:pt x="3872661" y="1458836"/>
                  </a:lnTo>
                  <a:lnTo>
                    <a:pt x="3932890" y="1468361"/>
                  </a:lnTo>
                  <a:lnTo>
                    <a:pt x="4053495" y="1500139"/>
                  </a:lnTo>
                  <a:lnTo>
                    <a:pt x="4171811" y="1533999"/>
                  </a:lnTo>
                  <a:lnTo>
                    <a:pt x="4225175" y="1549768"/>
                  </a:lnTo>
                  <a:lnTo>
                    <a:pt x="4060906" y="1457874"/>
                  </a:lnTo>
                  <a:lnTo>
                    <a:pt x="3978057" y="1408930"/>
                  </a:lnTo>
                  <a:lnTo>
                    <a:pt x="3951346" y="1386453"/>
                  </a:lnTo>
                  <a:lnTo>
                    <a:pt x="3955491" y="1373962"/>
                  </a:lnTo>
                  <a:lnTo>
                    <a:pt x="3991068" y="1329502"/>
                  </a:lnTo>
                  <a:lnTo>
                    <a:pt x="4022298" y="1284041"/>
                  </a:lnTo>
                  <a:lnTo>
                    <a:pt x="4049059" y="1237638"/>
                  </a:lnTo>
                  <a:lnTo>
                    <a:pt x="4071229" y="1190351"/>
                  </a:lnTo>
                  <a:lnTo>
                    <a:pt x="4088685" y="1142241"/>
                  </a:lnTo>
                  <a:lnTo>
                    <a:pt x="4101305" y="1093366"/>
                  </a:lnTo>
                  <a:lnTo>
                    <a:pt x="4108967" y="1043785"/>
                  </a:lnTo>
                  <a:lnTo>
                    <a:pt x="4111548" y="993559"/>
                  </a:lnTo>
                  <a:lnTo>
                    <a:pt x="4110570" y="962612"/>
                  </a:lnTo>
                  <a:lnTo>
                    <a:pt x="4102829" y="901439"/>
                  </a:lnTo>
                  <a:lnTo>
                    <a:pt x="4087566" y="841318"/>
                  </a:lnTo>
                  <a:lnTo>
                    <a:pt x="4065007" y="782360"/>
                  </a:lnTo>
                  <a:lnTo>
                    <a:pt x="4035380" y="724675"/>
                  </a:lnTo>
                  <a:lnTo>
                    <a:pt x="3998913" y="668372"/>
                  </a:lnTo>
                  <a:lnTo>
                    <a:pt x="3955833" y="613561"/>
                  </a:lnTo>
                  <a:lnTo>
                    <a:pt x="3906368" y="560352"/>
                  </a:lnTo>
                  <a:lnTo>
                    <a:pt x="3850744" y="508856"/>
                  </a:lnTo>
                  <a:lnTo>
                    <a:pt x="3820694" y="483784"/>
                  </a:lnTo>
                  <a:lnTo>
                    <a:pt x="3789190" y="459181"/>
                  </a:lnTo>
                  <a:lnTo>
                    <a:pt x="3756260" y="435062"/>
                  </a:lnTo>
                  <a:lnTo>
                    <a:pt x="3721932" y="411439"/>
                  </a:lnTo>
                  <a:lnTo>
                    <a:pt x="3686236" y="388326"/>
                  </a:lnTo>
                  <a:lnTo>
                    <a:pt x="3649199" y="365738"/>
                  </a:lnTo>
                  <a:lnTo>
                    <a:pt x="3610850" y="343688"/>
                  </a:lnTo>
                  <a:lnTo>
                    <a:pt x="3571217" y="322189"/>
                  </a:lnTo>
                  <a:lnTo>
                    <a:pt x="3530330" y="301256"/>
                  </a:lnTo>
                  <a:lnTo>
                    <a:pt x="3488215" y="280902"/>
                  </a:lnTo>
                  <a:lnTo>
                    <a:pt x="3444902" y="261141"/>
                  </a:lnTo>
                  <a:lnTo>
                    <a:pt x="3400419" y="241986"/>
                  </a:lnTo>
                  <a:lnTo>
                    <a:pt x="3354795" y="223452"/>
                  </a:lnTo>
                  <a:lnTo>
                    <a:pt x="3308057" y="205553"/>
                  </a:lnTo>
                  <a:lnTo>
                    <a:pt x="3260235" y="188300"/>
                  </a:lnTo>
                  <a:lnTo>
                    <a:pt x="3211357" y="171710"/>
                  </a:lnTo>
                  <a:lnTo>
                    <a:pt x="3161451" y="155795"/>
                  </a:lnTo>
                  <a:lnTo>
                    <a:pt x="3110546" y="140569"/>
                  </a:lnTo>
                  <a:lnTo>
                    <a:pt x="3058669" y="126046"/>
                  </a:lnTo>
                  <a:lnTo>
                    <a:pt x="3005851" y="112239"/>
                  </a:lnTo>
                  <a:lnTo>
                    <a:pt x="2952118" y="99163"/>
                  </a:lnTo>
                  <a:lnTo>
                    <a:pt x="2897500" y="86831"/>
                  </a:lnTo>
                  <a:lnTo>
                    <a:pt x="2842024" y="75256"/>
                  </a:lnTo>
                  <a:lnTo>
                    <a:pt x="2785720" y="64453"/>
                  </a:lnTo>
                  <a:lnTo>
                    <a:pt x="2728615" y="54436"/>
                  </a:lnTo>
                  <a:lnTo>
                    <a:pt x="2670739" y="45217"/>
                  </a:lnTo>
                  <a:lnTo>
                    <a:pt x="2612119" y="36811"/>
                  </a:lnTo>
                  <a:lnTo>
                    <a:pt x="2552783" y="29232"/>
                  </a:lnTo>
                  <a:lnTo>
                    <a:pt x="2492762" y="22493"/>
                  </a:lnTo>
                  <a:lnTo>
                    <a:pt x="2432082" y="16608"/>
                  </a:lnTo>
                  <a:lnTo>
                    <a:pt x="2370773" y="11590"/>
                  </a:lnTo>
                  <a:lnTo>
                    <a:pt x="2308862" y="7454"/>
                  </a:lnTo>
                  <a:lnTo>
                    <a:pt x="2246378" y="4213"/>
                  </a:lnTo>
                  <a:lnTo>
                    <a:pt x="2183350" y="1881"/>
                  </a:lnTo>
                  <a:lnTo>
                    <a:pt x="2119806" y="472"/>
                  </a:lnTo>
                  <a:lnTo>
                    <a:pt x="2055774" y="0"/>
                  </a:lnTo>
                  <a:close/>
                </a:path>
              </a:pathLst>
            </a:custGeom>
            <a:solidFill>
              <a:srgbClr val="E7F3FB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5411" y="825237"/>
              <a:ext cx="3498215" cy="1987550"/>
            </a:xfrm>
            <a:custGeom>
              <a:avLst/>
              <a:gdLst/>
              <a:ahLst/>
              <a:cxnLst/>
              <a:rect l="l" t="t" r="r" b="b"/>
              <a:pathLst>
                <a:path w="3498215" h="1987550">
                  <a:moveTo>
                    <a:pt x="1748980" y="0"/>
                  </a:moveTo>
                  <a:lnTo>
                    <a:pt x="1688853" y="576"/>
                  </a:lnTo>
                  <a:lnTo>
                    <a:pt x="1629234" y="2292"/>
                  </a:lnTo>
                  <a:lnTo>
                    <a:pt x="1570157" y="5129"/>
                  </a:lnTo>
                  <a:lnTo>
                    <a:pt x="1511653" y="9069"/>
                  </a:lnTo>
                  <a:lnTo>
                    <a:pt x="1453757" y="14094"/>
                  </a:lnTo>
                  <a:lnTo>
                    <a:pt x="1396499" y="20185"/>
                  </a:lnTo>
                  <a:lnTo>
                    <a:pt x="1339913" y="27323"/>
                  </a:lnTo>
                  <a:lnTo>
                    <a:pt x="1284031" y="35490"/>
                  </a:lnTo>
                  <a:lnTo>
                    <a:pt x="1228886" y="44668"/>
                  </a:lnTo>
                  <a:lnTo>
                    <a:pt x="1174510" y="54837"/>
                  </a:lnTo>
                  <a:lnTo>
                    <a:pt x="1120937" y="65980"/>
                  </a:lnTo>
                  <a:lnTo>
                    <a:pt x="1068197" y="78078"/>
                  </a:lnTo>
                  <a:lnTo>
                    <a:pt x="1016325" y="91112"/>
                  </a:lnTo>
                  <a:lnTo>
                    <a:pt x="965352" y="105065"/>
                  </a:lnTo>
                  <a:lnTo>
                    <a:pt x="915311" y="119916"/>
                  </a:lnTo>
                  <a:lnTo>
                    <a:pt x="866235" y="135649"/>
                  </a:lnTo>
                  <a:lnTo>
                    <a:pt x="818157" y="152244"/>
                  </a:lnTo>
                  <a:lnTo>
                    <a:pt x="771108" y="169683"/>
                  </a:lnTo>
                  <a:lnTo>
                    <a:pt x="725121" y="187948"/>
                  </a:lnTo>
                  <a:lnTo>
                    <a:pt x="680230" y="207020"/>
                  </a:lnTo>
                  <a:lnTo>
                    <a:pt x="636465" y="226880"/>
                  </a:lnTo>
                  <a:lnTo>
                    <a:pt x="593861" y="247510"/>
                  </a:lnTo>
                  <a:lnTo>
                    <a:pt x="552450" y="268891"/>
                  </a:lnTo>
                  <a:lnTo>
                    <a:pt x="512264" y="291006"/>
                  </a:lnTo>
                  <a:lnTo>
                    <a:pt x="473335" y="313835"/>
                  </a:lnTo>
                  <a:lnTo>
                    <a:pt x="435697" y="337360"/>
                  </a:lnTo>
                  <a:lnTo>
                    <a:pt x="399381" y="361562"/>
                  </a:lnTo>
                  <a:lnTo>
                    <a:pt x="364421" y="386424"/>
                  </a:lnTo>
                  <a:lnTo>
                    <a:pt x="330849" y="411926"/>
                  </a:lnTo>
                  <a:lnTo>
                    <a:pt x="298698" y="438050"/>
                  </a:lnTo>
                  <a:lnTo>
                    <a:pt x="267999" y="464777"/>
                  </a:lnTo>
                  <a:lnTo>
                    <a:pt x="238786" y="492090"/>
                  </a:lnTo>
                  <a:lnTo>
                    <a:pt x="211092" y="519969"/>
                  </a:lnTo>
                  <a:lnTo>
                    <a:pt x="184948" y="548396"/>
                  </a:lnTo>
                  <a:lnTo>
                    <a:pt x="137443" y="606820"/>
                  </a:lnTo>
                  <a:lnTo>
                    <a:pt x="96532" y="667214"/>
                  </a:lnTo>
                  <a:lnTo>
                    <a:pt x="62475" y="729431"/>
                  </a:lnTo>
                  <a:lnTo>
                    <a:pt x="35533" y="793321"/>
                  </a:lnTo>
                  <a:lnTo>
                    <a:pt x="15966" y="858738"/>
                  </a:lnTo>
                  <a:lnTo>
                    <a:pt x="4034" y="925533"/>
                  </a:lnTo>
                  <a:lnTo>
                    <a:pt x="0" y="993559"/>
                  </a:lnTo>
                  <a:lnTo>
                    <a:pt x="1014" y="1027717"/>
                  </a:lnTo>
                  <a:lnTo>
                    <a:pt x="9029" y="1095147"/>
                  </a:lnTo>
                  <a:lnTo>
                    <a:pt x="24811" y="1161272"/>
                  </a:lnTo>
                  <a:lnTo>
                    <a:pt x="48098" y="1225946"/>
                  </a:lnTo>
                  <a:lnTo>
                    <a:pt x="78630" y="1289019"/>
                  </a:lnTo>
                  <a:lnTo>
                    <a:pt x="116147" y="1350344"/>
                  </a:lnTo>
                  <a:lnTo>
                    <a:pt x="160387" y="1409773"/>
                  </a:lnTo>
                  <a:lnTo>
                    <a:pt x="211092" y="1467157"/>
                  </a:lnTo>
                  <a:lnTo>
                    <a:pt x="238786" y="1495036"/>
                  </a:lnTo>
                  <a:lnTo>
                    <a:pt x="267999" y="1522349"/>
                  </a:lnTo>
                  <a:lnTo>
                    <a:pt x="298698" y="1549077"/>
                  </a:lnTo>
                  <a:lnTo>
                    <a:pt x="330849" y="1575201"/>
                  </a:lnTo>
                  <a:lnTo>
                    <a:pt x="364421" y="1600704"/>
                  </a:lnTo>
                  <a:lnTo>
                    <a:pt x="399381" y="1625565"/>
                  </a:lnTo>
                  <a:lnTo>
                    <a:pt x="435697" y="1649768"/>
                  </a:lnTo>
                  <a:lnTo>
                    <a:pt x="473335" y="1673293"/>
                  </a:lnTo>
                  <a:lnTo>
                    <a:pt x="512264" y="1696123"/>
                  </a:lnTo>
                  <a:lnTo>
                    <a:pt x="552450" y="1718237"/>
                  </a:lnTo>
                  <a:lnTo>
                    <a:pt x="593861" y="1739619"/>
                  </a:lnTo>
                  <a:lnTo>
                    <a:pt x="636465" y="1760249"/>
                  </a:lnTo>
                  <a:lnTo>
                    <a:pt x="680230" y="1780109"/>
                  </a:lnTo>
                  <a:lnTo>
                    <a:pt x="725121" y="1799181"/>
                  </a:lnTo>
                  <a:lnTo>
                    <a:pt x="771108" y="1817446"/>
                  </a:lnTo>
                  <a:lnTo>
                    <a:pt x="818157" y="1834885"/>
                  </a:lnTo>
                  <a:lnTo>
                    <a:pt x="866235" y="1851480"/>
                  </a:lnTo>
                  <a:lnTo>
                    <a:pt x="915311" y="1867213"/>
                  </a:lnTo>
                  <a:lnTo>
                    <a:pt x="965352" y="1882065"/>
                  </a:lnTo>
                  <a:lnTo>
                    <a:pt x="1016325" y="1896017"/>
                  </a:lnTo>
                  <a:lnTo>
                    <a:pt x="1068197" y="1909052"/>
                  </a:lnTo>
                  <a:lnTo>
                    <a:pt x="1120937" y="1921150"/>
                  </a:lnTo>
                  <a:lnTo>
                    <a:pt x="1174510" y="1932292"/>
                  </a:lnTo>
                  <a:lnTo>
                    <a:pt x="1228886" y="1942462"/>
                  </a:lnTo>
                  <a:lnTo>
                    <a:pt x="1284031" y="1951640"/>
                  </a:lnTo>
                  <a:lnTo>
                    <a:pt x="1339913" y="1959807"/>
                  </a:lnTo>
                  <a:lnTo>
                    <a:pt x="1396499" y="1966945"/>
                  </a:lnTo>
                  <a:lnTo>
                    <a:pt x="1453757" y="1973036"/>
                  </a:lnTo>
                  <a:lnTo>
                    <a:pt x="1511653" y="1978060"/>
                  </a:lnTo>
                  <a:lnTo>
                    <a:pt x="1570157" y="1982001"/>
                  </a:lnTo>
                  <a:lnTo>
                    <a:pt x="1629234" y="1984838"/>
                  </a:lnTo>
                  <a:lnTo>
                    <a:pt x="1688853" y="1986554"/>
                  </a:lnTo>
                  <a:lnTo>
                    <a:pt x="1748980" y="1987130"/>
                  </a:lnTo>
                  <a:lnTo>
                    <a:pt x="1807864" y="1986578"/>
                  </a:lnTo>
                  <a:lnTo>
                    <a:pt x="1866261" y="1984932"/>
                  </a:lnTo>
                  <a:lnTo>
                    <a:pt x="1924141" y="1982210"/>
                  </a:lnTo>
                  <a:lnTo>
                    <a:pt x="1981471" y="1978429"/>
                  </a:lnTo>
                  <a:lnTo>
                    <a:pt x="2038223" y="1973607"/>
                  </a:lnTo>
                  <a:lnTo>
                    <a:pt x="2094366" y="1967761"/>
                  </a:lnTo>
                  <a:lnTo>
                    <a:pt x="2149868" y="1960908"/>
                  </a:lnTo>
                  <a:lnTo>
                    <a:pt x="2204699" y="1953066"/>
                  </a:lnTo>
                  <a:lnTo>
                    <a:pt x="2258829" y="1944252"/>
                  </a:lnTo>
                  <a:lnTo>
                    <a:pt x="2312228" y="1934483"/>
                  </a:lnTo>
                  <a:lnTo>
                    <a:pt x="2364863" y="1923778"/>
                  </a:lnTo>
                  <a:lnTo>
                    <a:pt x="2416706" y="1912152"/>
                  </a:lnTo>
                  <a:lnTo>
                    <a:pt x="2467725" y="1899624"/>
                  </a:lnTo>
                  <a:lnTo>
                    <a:pt x="2517890" y="1886211"/>
                  </a:lnTo>
                  <a:lnTo>
                    <a:pt x="2567171" y="1871931"/>
                  </a:lnTo>
                  <a:lnTo>
                    <a:pt x="2615536" y="1856800"/>
                  </a:lnTo>
                  <a:lnTo>
                    <a:pt x="2662955" y="1840836"/>
                  </a:lnTo>
                  <a:lnTo>
                    <a:pt x="2709397" y="1824056"/>
                  </a:lnTo>
                  <a:lnTo>
                    <a:pt x="2754832" y="1806479"/>
                  </a:lnTo>
                  <a:lnTo>
                    <a:pt x="2799230" y="1788120"/>
                  </a:lnTo>
                  <a:lnTo>
                    <a:pt x="2842560" y="1768998"/>
                  </a:lnTo>
                  <a:lnTo>
                    <a:pt x="2884791" y="1749130"/>
                  </a:lnTo>
                  <a:lnTo>
                    <a:pt x="2925892" y="1728533"/>
                  </a:lnTo>
                  <a:lnTo>
                    <a:pt x="2965833" y="1707225"/>
                  </a:lnTo>
                  <a:lnTo>
                    <a:pt x="3004584" y="1685222"/>
                  </a:lnTo>
                  <a:lnTo>
                    <a:pt x="3042114" y="1662543"/>
                  </a:lnTo>
                  <a:lnTo>
                    <a:pt x="3078392" y="1639205"/>
                  </a:lnTo>
                  <a:lnTo>
                    <a:pt x="3113388" y="1615225"/>
                  </a:lnTo>
                  <a:lnTo>
                    <a:pt x="3147071" y="1590620"/>
                  </a:lnTo>
                  <a:lnTo>
                    <a:pt x="3179410" y="1565408"/>
                  </a:lnTo>
                  <a:lnTo>
                    <a:pt x="3210376" y="1539606"/>
                  </a:lnTo>
                  <a:lnTo>
                    <a:pt x="3239937" y="1513232"/>
                  </a:lnTo>
                  <a:lnTo>
                    <a:pt x="3268062" y="1486303"/>
                  </a:lnTo>
                  <a:lnTo>
                    <a:pt x="3294722" y="1458836"/>
                  </a:lnTo>
                  <a:lnTo>
                    <a:pt x="3329106" y="1418732"/>
                  </a:lnTo>
                  <a:lnTo>
                    <a:pt x="3365195" y="1373962"/>
                  </a:lnTo>
                  <a:lnTo>
                    <a:pt x="3395461" y="1329502"/>
                  </a:lnTo>
                  <a:lnTo>
                    <a:pt x="3422030" y="1284041"/>
                  </a:lnTo>
                  <a:lnTo>
                    <a:pt x="3444797" y="1237638"/>
                  </a:lnTo>
                  <a:lnTo>
                    <a:pt x="3463658" y="1190351"/>
                  </a:lnTo>
                  <a:lnTo>
                    <a:pt x="3478509" y="1142241"/>
                  </a:lnTo>
                  <a:lnTo>
                    <a:pt x="3489246" y="1093366"/>
                  </a:lnTo>
                  <a:lnTo>
                    <a:pt x="3495764" y="1043785"/>
                  </a:lnTo>
                  <a:lnTo>
                    <a:pt x="3497961" y="993559"/>
                  </a:lnTo>
                  <a:lnTo>
                    <a:pt x="3496946" y="959401"/>
                  </a:lnTo>
                  <a:lnTo>
                    <a:pt x="3488931" y="891973"/>
                  </a:lnTo>
                  <a:lnTo>
                    <a:pt x="3473149" y="825848"/>
                  </a:lnTo>
                  <a:lnTo>
                    <a:pt x="3449862" y="761176"/>
                  </a:lnTo>
                  <a:lnTo>
                    <a:pt x="3419330" y="698104"/>
                  </a:lnTo>
                  <a:lnTo>
                    <a:pt x="3381813" y="636780"/>
                  </a:lnTo>
                  <a:lnTo>
                    <a:pt x="3337573" y="577352"/>
                  </a:lnTo>
                  <a:lnTo>
                    <a:pt x="3286868" y="519969"/>
                  </a:lnTo>
                  <a:lnTo>
                    <a:pt x="3259174" y="492090"/>
                  </a:lnTo>
                  <a:lnTo>
                    <a:pt x="3229961" y="464777"/>
                  </a:lnTo>
                  <a:lnTo>
                    <a:pt x="3199262" y="438050"/>
                  </a:lnTo>
                  <a:lnTo>
                    <a:pt x="3167111" y="411926"/>
                  </a:lnTo>
                  <a:lnTo>
                    <a:pt x="3133539" y="386424"/>
                  </a:lnTo>
                  <a:lnTo>
                    <a:pt x="3098579" y="361562"/>
                  </a:lnTo>
                  <a:lnTo>
                    <a:pt x="3062263" y="337360"/>
                  </a:lnTo>
                  <a:lnTo>
                    <a:pt x="3024625" y="313835"/>
                  </a:lnTo>
                  <a:lnTo>
                    <a:pt x="2985696" y="291006"/>
                  </a:lnTo>
                  <a:lnTo>
                    <a:pt x="2945510" y="268891"/>
                  </a:lnTo>
                  <a:lnTo>
                    <a:pt x="2904099" y="247510"/>
                  </a:lnTo>
                  <a:lnTo>
                    <a:pt x="2861495" y="226880"/>
                  </a:lnTo>
                  <a:lnTo>
                    <a:pt x="2817730" y="207020"/>
                  </a:lnTo>
                  <a:lnTo>
                    <a:pt x="2772839" y="187948"/>
                  </a:lnTo>
                  <a:lnTo>
                    <a:pt x="2726852" y="169683"/>
                  </a:lnTo>
                  <a:lnTo>
                    <a:pt x="2679803" y="152244"/>
                  </a:lnTo>
                  <a:lnTo>
                    <a:pt x="2631725" y="135649"/>
                  </a:lnTo>
                  <a:lnTo>
                    <a:pt x="2582649" y="119916"/>
                  </a:lnTo>
                  <a:lnTo>
                    <a:pt x="2532608" y="105065"/>
                  </a:lnTo>
                  <a:lnTo>
                    <a:pt x="2481635" y="91112"/>
                  </a:lnTo>
                  <a:lnTo>
                    <a:pt x="2429763" y="78078"/>
                  </a:lnTo>
                  <a:lnTo>
                    <a:pt x="2377023" y="65980"/>
                  </a:lnTo>
                  <a:lnTo>
                    <a:pt x="2323450" y="54837"/>
                  </a:lnTo>
                  <a:lnTo>
                    <a:pt x="2269074" y="44668"/>
                  </a:lnTo>
                  <a:lnTo>
                    <a:pt x="2213929" y="35490"/>
                  </a:lnTo>
                  <a:lnTo>
                    <a:pt x="2158047" y="27323"/>
                  </a:lnTo>
                  <a:lnTo>
                    <a:pt x="2101461" y="20185"/>
                  </a:lnTo>
                  <a:lnTo>
                    <a:pt x="2044203" y="14094"/>
                  </a:lnTo>
                  <a:lnTo>
                    <a:pt x="1986307" y="9069"/>
                  </a:lnTo>
                  <a:lnTo>
                    <a:pt x="1927803" y="5129"/>
                  </a:lnTo>
                  <a:lnTo>
                    <a:pt x="1868726" y="2292"/>
                  </a:lnTo>
                  <a:lnTo>
                    <a:pt x="1809107" y="576"/>
                  </a:lnTo>
                  <a:lnTo>
                    <a:pt x="1748980" y="0"/>
                  </a:lnTo>
                  <a:close/>
                </a:path>
              </a:pathLst>
            </a:custGeom>
            <a:solidFill>
              <a:srgbClr val="D8EBF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82672" y="1244433"/>
            <a:ext cx="2633345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100"/>
              </a:spcBef>
            </a:pPr>
            <a:r>
              <a:rPr sz="2550" spc="225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sz="2550" spc="40" dirty="0">
                <a:solidFill>
                  <a:srgbClr val="25408F"/>
                </a:solidFill>
                <a:latin typeface="Trebuchet MS"/>
                <a:cs typeface="Trebuchet MS"/>
              </a:rPr>
              <a:t>ome</a:t>
            </a:r>
            <a:r>
              <a:rPr sz="2550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spc="-160" dirty="0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sz="2550" spc="80" dirty="0">
                <a:solidFill>
                  <a:srgbClr val="25408F"/>
                </a:solidFill>
                <a:latin typeface="Trebuchet MS"/>
                <a:cs typeface="Trebuchet MS"/>
              </a:rPr>
              <a:t>oods</a:t>
            </a:r>
            <a:r>
              <a:rPr sz="2550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spc="-25" dirty="0">
                <a:solidFill>
                  <a:srgbClr val="25408F"/>
                </a:solidFill>
                <a:latin typeface="Trebuchet MS"/>
                <a:cs typeface="Trebuchet MS"/>
              </a:rPr>
              <a:t>and  </a:t>
            </a:r>
            <a:r>
              <a:rPr sz="2550" spc="-20" dirty="0">
                <a:solidFill>
                  <a:srgbClr val="25408F"/>
                </a:solidFill>
                <a:latin typeface="Trebuchet MS"/>
                <a:cs typeface="Trebuchet MS"/>
              </a:rPr>
              <a:t>drinks</a:t>
            </a:r>
            <a:r>
              <a:rPr sz="2550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spc="-75" dirty="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sz="2550" spc="-120" dirty="0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sz="2550" spc="-25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2550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spc="70" dirty="0">
                <a:solidFill>
                  <a:srgbClr val="25408F"/>
                </a:solidFill>
                <a:latin typeface="Trebuchet MS"/>
                <a:cs typeface="Trebuchet MS"/>
              </a:rPr>
              <a:t>good</a:t>
            </a:r>
            <a:r>
              <a:rPr sz="2550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spc="-160" dirty="0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sz="2550" spc="10" dirty="0">
                <a:solidFill>
                  <a:srgbClr val="25408F"/>
                </a:solidFill>
                <a:latin typeface="Trebuchet MS"/>
                <a:cs typeface="Trebuchet MS"/>
              </a:rPr>
              <a:t>or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4971" y="2022369"/>
            <a:ext cx="14090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5" dirty="0">
                <a:solidFill>
                  <a:srgbClr val="25408F"/>
                </a:solidFill>
                <a:latin typeface="Trebuchet MS"/>
                <a:cs typeface="Trebuchet MS"/>
              </a:rPr>
              <a:t>our</a:t>
            </a:r>
            <a:r>
              <a:rPr sz="2550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spc="-114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2550" spc="-75" dirty="0">
                <a:solidFill>
                  <a:srgbClr val="25408F"/>
                </a:solidFill>
                <a:latin typeface="Trebuchet MS"/>
                <a:cs typeface="Trebuchet MS"/>
              </a:rPr>
              <a:t>eeth.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6148" y="3169499"/>
            <a:ext cx="3339465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550" b="1" spc="-35" dirty="0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sz="2550" b="1" spc="-100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2550" b="1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b="1" spc="-30" dirty="0">
                <a:solidFill>
                  <a:srgbClr val="25408F"/>
                </a:solidFill>
                <a:latin typeface="Trebuchet MS"/>
                <a:cs typeface="Trebuchet MS"/>
              </a:rPr>
              <a:t>should</a:t>
            </a:r>
            <a:r>
              <a:rPr sz="2550" b="1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b="1" dirty="0">
                <a:solidFill>
                  <a:srgbClr val="25408F"/>
                </a:solidFill>
                <a:latin typeface="Trebuchet MS"/>
                <a:cs typeface="Trebuchet MS"/>
              </a:rPr>
              <a:t>try</a:t>
            </a:r>
            <a:r>
              <a:rPr sz="2550" b="1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b="1" spc="-5" dirty="0">
                <a:solidFill>
                  <a:srgbClr val="25408F"/>
                </a:solidFill>
                <a:latin typeface="Trebuchet MS"/>
                <a:cs typeface="Trebuchet MS"/>
              </a:rPr>
              <a:t>not</a:t>
            </a:r>
            <a:r>
              <a:rPr sz="2550" b="1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b="1" spc="-5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2550" b="1" dirty="0">
                <a:solidFill>
                  <a:srgbClr val="25408F"/>
                </a:solidFill>
                <a:latin typeface="Trebuchet MS"/>
                <a:cs typeface="Trebuchet MS"/>
              </a:rPr>
              <a:t>o  </a:t>
            </a:r>
            <a:r>
              <a:rPr sz="2550" b="1" spc="-30" dirty="0">
                <a:solidFill>
                  <a:srgbClr val="25408F"/>
                </a:solidFill>
                <a:latin typeface="Trebuchet MS"/>
                <a:cs typeface="Trebuchet MS"/>
              </a:rPr>
              <a:t>eat</a:t>
            </a:r>
            <a:r>
              <a:rPr sz="2550" b="1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b="1" spc="-45" dirty="0">
                <a:solidFill>
                  <a:srgbClr val="25408F"/>
                </a:solidFill>
                <a:latin typeface="Trebuchet MS"/>
                <a:cs typeface="Trebuchet MS"/>
              </a:rPr>
              <a:t>or</a:t>
            </a:r>
            <a:r>
              <a:rPr sz="2550" b="1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b="1" spc="-70" dirty="0">
                <a:solidFill>
                  <a:srgbClr val="25408F"/>
                </a:solidFill>
                <a:latin typeface="Trebuchet MS"/>
                <a:cs typeface="Trebuchet MS"/>
              </a:rPr>
              <a:t>drink</a:t>
            </a:r>
            <a:r>
              <a:rPr sz="2550" b="1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b="1" spc="15" dirty="0">
                <a:solidFill>
                  <a:srgbClr val="25408F"/>
                </a:solidFill>
                <a:latin typeface="Trebuchet MS"/>
                <a:cs typeface="Trebuchet MS"/>
              </a:rPr>
              <a:t>things</a:t>
            </a:r>
            <a:r>
              <a:rPr sz="2550" b="1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b="1" spc="-5" dirty="0">
                <a:solidFill>
                  <a:srgbClr val="25408F"/>
                </a:solidFill>
                <a:latin typeface="Trebuchet MS"/>
                <a:cs typeface="Trebuchet MS"/>
              </a:rPr>
              <a:t>that  </a:t>
            </a:r>
            <a:r>
              <a:rPr sz="2550" b="1" spc="-105" dirty="0">
                <a:solidFill>
                  <a:srgbClr val="25408F"/>
                </a:solidFill>
                <a:latin typeface="Trebuchet MS"/>
                <a:cs typeface="Trebuchet MS"/>
              </a:rPr>
              <a:t>c</a:t>
            </a:r>
            <a:r>
              <a:rPr sz="2550" b="1" spc="-40" dirty="0">
                <a:solidFill>
                  <a:srgbClr val="25408F"/>
                </a:solidFill>
                <a:latin typeface="Trebuchet MS"/>
                <a:cs typeface="Trebuchet MS"/>
              </a:rPr>
              <a:t>ontain</a:t>
            </a:r>
            <a:r>
              <a:rPr sz="2550" b="1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b="1" spc="40" dirty="0">
                <a:solidFill>
                  <a:srgbClr val="25408F"/>
                </a:solidFill>
                <a:latin typeface="Trebuchet MS"/>
                <a:cs typeface="Trebuchet MS"/>
              </a:rPr>
              <a:t>suga</a:t>
            </a:r>
            <a:r>
              <a:rPr sz="2550" b="1" spc="-320" dirty="0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sz="2550" b="1" spc="-215" dirty="0">
                <a:solidFill>
                  <a:srgbClr val="25408F"/>
                </a:solidFill>
                <a:latin typeface="Trebuchet MS"/>
                <a:cs typeface="Trebuchet MS"/>
              </a:rPr>
              <a:t>.</a:t>
            </a:r>
            <a:endParaRPr sz="255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5831" y="1133355"/>
            <a:ext cx="8002270" cy="5382260"/>
            <a:chOff x="175831" y="1133355"/>
            <a:chExt cx="8002270" cy="538226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831" y="3190074"/>
              <a:ext cx="2530410" cy="332514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58762" y="1133355"/>
              <a:ext cx="3419475" cy="1987550"/>
            </a:xfrm>
            <a:custGeom>
              <a:avLst/>
              <a:gdLst/>
              <a:ahLst/>
              <a:cxnLst/>
              <a:rect l="l" t="t" r="r" b="b"/>
              <a:pathLst>
                <a:path w="3419475" h="1987550">
                  <a:moveTo>
                    <a:pt x="1565414" y="0"/>
                  </a:moveTo>
                  <a:lnTo>
                    <a:pt x="1506727" y="685"/>
                  </a:lnTo>
                  <a:lnTo>
                    <a:pt x="1448586" y="2725"/>
                  </a:lnTo>
                  <a:lnTo>
                    <a:pt x="1391027" y="6095"/>
                  </a:lnTo>
                  <a:lnTo>
                    <a:pt x="1334089" y="10772"/>
                  </a:lnTo>
                  <a:lnTo>
                    <a:pt x="1277810" y="16732"/>
                  </a:lnTo>
                  <a:lnTo>
                    <a:pt x="1222227" y="23950"/>
                  </a:lnTo>
                  <a:lnTo>
                    <a:pt x="1167379" y="32403"/>
                  </a:lnTo>
                  <a:lnTo>
                    <a:pt x="1113303" y="42066"/>
                  </a:lnTo>
                  <a:lnTo>
                    <a:pt x="1060036" y="52915"/>
                  </a:lnTo>
                  <a:lnTo>
                    <a:pt x="1007618" y="64928"/>
                  </a:lnTo>
                  <a:lnTo>
                    <a:pt x="956085" y="78078"/>
                  </a:lnTo>
                  <a:lnTo>
                    <a:pt x="905476" y="92343"/>
                  </a:lnTo>
                  <a:lnTo>
                    <a:pt x="855828" y="107699"/>
                  </a:lnTo>
                  <a:lnTo>
                    <a:pt x="807179" y="124121"/>
                  </a:lnTo>
                  <a:lnTo>
                    <a:pt x="759567" y="141585"/>
                  </a:lnTo>
                  <a:lnTo>
                    <a:pt x="713030" y="160068"/>
                  </a:lnTo>
                  <a:lnTo>
                    <a:pt x="667606" y="179545"/>
                  </a:lnTo>
                  <a:lnTo>
                    <a:pt x="623333" y="199992"/>
                  </a:lnTo>
                  <a:lnTo>
                    <a:pt x="580247" y="221386"/>
                  </a:lnTo>
                  <a:lnTo>
                    <a:pt x="538388" y="243702"/>
                  </a:lnTo>
                  <a:lnTo>
                    <a:pt x="497793" y="266917"/>
                  </a:lnTo>
                  <a:lnTo>
                    <a:pt x="458500" y="291006"/>
                  </a:lnTo>
                  <a:lnTo>
                    <a:pt x="420546" y="315945"/>
                  </a:lnTo>
                  <a:lnTo>
                    <a:pt x="383970" y="341710"/>
                  </a:lnTo>
                  <a:lnTo>
                    <a:pt x="348809" y="368278"/>
                  </a:lnTo>
                  <a:lnTo>
                    <a:pt x="315102" y="395624"/>
                  </a:lnTo>
                  <a:lnTo>
                    <a:pt x="282886" y="423724"/>
                  </a:lnTo>
                  <a:lnTo>
                    <a:pt x="252198" y="452555"/>
                  </a:lnTo>
                  <a:lnTo>
                    <a:pt x="223077" y="482091"/>
                  </a:lnTo>
                  <a:lnTo>
                    <a:pt x="195561" y="512310"/>
                  </a:lnTo>
                  <a:lnTo>
                    <a:pt x="169687" y="543187"/>
                  </a:lnTo>
                  <a:lnTo>
                    <a:pt x="145493" y="574699"/>
                  </a:lnTo>
                  <a:lnTo>
                    <a:pt x="123018" y="606820"/>
                  </a:lnTo>
                  <a:lnTo>
                    <a:pt x="102298" y="639528"/>
                  </a:lnTo>
                  <a:lnTo>
                    <a:pt x="83372" y="672797"/>
                  </a:lnTo>
                  <a:lnTo>
                    <a:pt x="51053" y="740927"/>
                  </a:lnTo>
                  <a:lnTo>
                    <a:pt x="26362" y="811017"/>
                  </a:lnTo>
                  <a:lnTo>
                    <a:pt x="9604" y="882876"/>
                  </a:lnTo>
                  <a:lnTo>
                    <a:pt x="1079" y="956310"/>
                  </a:lnTo>
                  <a:lnTo>
                    <a:pt x="0" y="993559"/>
                  </a:lnTo>
                  <a:lnTo>
                    <a:pt x="1079" y="1030808"/>
                  </a:lnTo>
                  <a:lnTo>
                    <a:pt x="9604" y="1104244"/>
                  </a:lnTo>
                  <a:lnTo>
                    <a:pt x="26362" y="1176104"/>
                  </a:lnTo>
                  <a:lnTo>
                    <a:pt x="51053" y="1246195"/>
                  </a:lnTo>
                  <a:lnTo>
                    <a:pt x="83372" y="1314326"/>
                  </a:lnTo>
                  <a:lnTo>
                    <a:pt x="102298" y="1347596"/>
                  </a:lnTo>
                  <a:lnTo>
                    <a:pt x="123018" y="1380305"/>
                  </a:lnTo>
                  <a:lnTo>
                    <a:pt x="145493" y="1412426"/>
                  </a:lnTo>
                  <a:lnTo>
                    <a:pt x="169687" y="1443938"/>
                  </a:lnTo>
                  <a:lnTo>
                    <a:pt x="195561" y="1474816"/>
                  </a:lnTo>
                  <a:lnTo>
                    <a:pt x="223077" y="1505035"/>
                  </a:lnTo>
                  <a:lnTo>
                    <a:pt x="252198" y="1534572"/>
                  </a:lnTo>
                  <a:lnTo>
                    <a:pt x="282886" y="1563403"/>
                  </a:lnTo>
                  <a:lnTo>
                    <a:pt x="315102" y="1591503"/>
                  </a:lnTo>
                  <a:lnTo>
                    <a:pt x="348809" y="1618850"/>
                  </a:lnTo>
                  <a:lnTo>
                    <a:pt x="383970" y="1645418"/>
                  </a:lnTo>
                  <a:lnTo>
                    <a:pt x="420546" y="1671183"/>
                  </a:lnTo>
                  <a:lnTo>
                    <a:pt x="458500" y="1696123"/>
                  </a:lnTo>
                  <a:lnTo>
                    <a:pt x="497793" y="1720212"/>
                  </a:lnTo>
                  <a:lnTo>
                    <a:pt x="538388" y="1743426"/>
                  </a:lnTo>
                  <a:lnTo>
                    <a:pt x="580247" y="1765743"/>
                  </a:lnTo>
                  <a:lnTo>
                    <a:pt x="623333" y="1787137"/>
                  </a:lnTo>
                  <a:lnTo>
                    <a:pt x="667606" y="1807584"/>
                  </a:lnTo>
                  <a:lnTo>
                    <a:pt x="713030" y="1827062"/>
                  </a:lnTo>
                  <a:lnTo>
                    <a:pt x="759567" y="1845544"/>
                  </a:lnTo>
                  <a:lnTo>
                    <a:pt x="807179" y="1863009"/>
                  </a:lnTo>
                  <a:lnTo>
                    <a:pt x="855828" y="1879431"/>
                  </a:lnTo>
                  <a:lnTo>
                    <a:pt x="905476" y="1894786"/>
                  </a:lnTo>
                  <a:lnTo>
                    <a:pt x="956085" y="1909052"/>
                  </a:lnTo>
                  <a:lnTo>
                    <a:pt x="1007618" y="1922202"/>
                  </a:lnTo>
                  <a:lnTo>
                    <a:pt x="1060036" y="1934214"/>
                  </a:lnTo>
                  <a:lnTo>
                    <a:pt x="1113303" y="1945064"/>
                  </a:lnTo>
                  <a:lnTo>
                    <a:pt x="1167379" y="1954727"/>
                  </a:lnTo>
                  <a:lnTo>
                    <a:pt x="1222227" y="1963180"/>
                  </a:lnTo>
                  <a:lnTo>
                    <a:pt x="1277810" y="1970398"/>
                  </a:lnTo>
                  <a:lnTo>
                    <a:pt x="1334089" y="1976358"/>
                  </a:lnTo>
                  <a:lnTo>
                    <a:pt x="1391027" y="1981035"/>
                  </a:lnTo>
                  <a:lnTo>
                    <a:pt x="1448586" y="1984405"/>
                  </a:lnTo>
                  <a:lnTo>
                    <a:pt x="1506727" y="1986445"/>
                  </a:lnTo>
                  <a:lnTo>
                    <a:pt x="1565414" y="1987130"/>
                  </a:lnTo>
                  <a:lnTo>
                    <a:pt x="1622243" y="1986488"/>
                  </a:lnTo>
                  <a:lnTo>
                    <a:pt x="1678562" y="1984575"/>
                  </a:lnTo>
                  <a:lnTo>
                    <a:pt x="1734337" y="1981413"/>
                  </a:lnTo>
                  <a:lnTo>
                    <a:pt x="1789534" y="1977024"/>
                  </a:lnTo>
                  <a:lnTo>
                    <a:pt x="1844117" y="1971430"/>
                  </a:lnTo>
                  <a:lnTo>
                    <a:pt x="1898054" y="1964653"/>
                  </a:lnTo>
                  <a:lnTo>
                    <a:pt x="1951308" y="1956714"/>
                  </a:lnTo>
                  <a:lnTo>
                    <a:pt x="2003847" y="1947636"/>
                  </a:lnTo>
                  <a:lnTo>
                    <a:pt x="2055636" y="1937439"/>
                  </a:lnTo>
                  <a:lnTo>
                    <a:pt x="2106640" y="1926146"/>
                  </a:lnTo>
                  <a:lnTo>
                    <a:pt x="2156825" y="1913779"/>
                  </a:lnTo>
                  <a:lnTo>
                    <a:pt x="2206156" y="1900360"/>
                  </a:lnTo>
                  <a:lnTo>
                    <a:pt x="2254600" y="1885909"/>
                  </a:lnTo>
                  <a:lnTo>
                    <a:pt x="2302122" y="1870449"/>
                  </a:lnTo>
                  <a:lnTo>
                    <a:pt x="2348688" y="1854003"/>
                  </a:lnTo>
                  <a:lnTo>
                    <a:pt x="2394263" y="1836590"/>
                  </a:lnTo>
                  <a:lnTo>
                    <a:pt x="2438813" y="1818235"/>
                  </a:lnTo>
                  <a:lnTo>
                    <a:pt x="2482303" y="1798957"/>
                  </a:lnTo>
                  <a:lnTo>
                    <a:pt x="2524700" y="1778779"/>
                  </a:lnTo>
                  <a:lnTo>
                    <a:pt x="2565969" y="1757723"/>
                  </a:lnTo>
                  <a:lnTo>
                    <a:pt x="2606075" y="1735811"/>
                  </a:lnTo>
                  <a:lnTo>
                    <a:pt x="2644984" y="1713063"/>
                  </a:lnTo>
                  <a:lnTo>
                    <a:pt x="2682663" y="1689503"/>
                  </a:lnTo>
                  <a:lnTo>
                    <a:pt x="2719076" y="1665152"/>
                  </a:lnTo>
                  <a:lnTo>
                    <a:pt x="2754189" y="1640032"/>
                  </a:lnTo>
                  <a:lnTo>
                    <a:pt x="2787968" y="1614164"/>
                  </a:lnTo>
                  <a:lnTo>
                    <a:pt x="2820378" y="1587570"/>
                  </a:lnTo>
                  <a:lnTo>
                    <a:pt x="2851386" y="1560272"/>
                  </a:lnTo>
                  <a:lnTo>
                    <a:pt x="2880956" y="1532293"/>
                  </a:lnTo>
                  <a:lnTo>
                    <a:pt x="2975296" y="1569109"/>
                  </a:lnTo>
                  <a:lnTo>
                    <a:pt x="3159191" y="1673310"/>
                  </a:lnTo>
                  <a:lnTo>
                    <a:pt x="3338539" y="1781974"/>
                  </a:lnTo>
                  <a:lnTo>
                    <a:pt x="3419233" y="1832178"/>
                  </a:lnTo>
                  <a:lnTo>
                    <a:pt x="3177434" y="1577016"/>
                  </a:lnTo>
                  <a:lnTo>
                    <a:pt x="3054413" y="1444231"/>
                  </a:lnTo>
                  <a:lnTo>
                    <a:pt x="3011993" y="1390865"/>
                  </a:lnTo>
                  <a:lnTo>
                    <a:pt x="3011995" y="1373962"/>
                  </a:lnTo>
                  <a:lnTo>
                    <a:pt x="3039085" y="1329502"/>
                  </a:lnTo>
                  <a:lnTo>
                    <a:pt x="3062865" y="1284041"/>
                  </a:lnTo>
                  <a:lnTo>
                    <a:pt x="3083243" y="1237638"/>
                  </a:lnTo>
                  <a:lnTo>
                    <a:pt x="3100125" y="1190351"/>
                  </a:lnTo>
                  <a:lnTo>
                    <a:pt x="3113418" y="1142241"/>
                  </a:lnTo>
                  <a:lnTo>
                    <a:pt x="3123029" y="1093366"/>
                  </a:lnTo>
                  <a:lnTo>
                    <a:pt x="3128863" y="1043785"/>
                  </a:lnTo>
                  <a:lnTo>
                    <a:pt x="3130829" y="993559"/>
                  </a:lnTo>
                  <a:lnTo>
                    <a:pt x="3129749" y="956310"/>
                  </a:lnTo>
                  <a:lnTo>
                    <a:pt x="3121225" y="882876"/>
                  </a:lnTo>
                  <a:lnTo>
                    <a:pt x="3104466" y="811017"/>
                  </a:lnTo>
                  <a:lnTo>
                    <a:pt x="3079776" y="740927"/>
                  </a:lnTo>
                  <a:lnTo>
                    <a:pt x="3047456" y="672797"/>
                  </a:lnTo>
                  <a:lnTo>
                    <a:pt x="3028530" y="639528"/>
                  </a:lnTo>
                  <a:lnTo>
                    <a:pt x="3007811" y="606820"/>
                  </a:lnTo>
                  <a:lnTo>
                    <a:pt x="2985335" y="574699"/>
                  </a:lnTo>
                  <a:lnTo>
                    <a:pt x="2961141" y="543187"/>
                  </a:lnTo>
                  <a:lnTo>
                    <a:pt x="2935267" y="512310"/>
                  </a:lnTo>
                  <a:lnTo>
                    <a:pt x="2907751" y="482091"/>
                  </a:lnTo>
                  <a:lnTo>
                    <a:pt x="2878630" y="452555"/>
                  </a:lnTo>
                  <a:lnTo>
                    <a:pt x="2847943" y="423724"/>
                  </a:lnTo>
                  <a:lnTo>
                    <a:pt x="2815726" y="395624"/>
                  </a:lnTo>
                  <a:lnTo>
                    <a:pt x="2782019" y="368278"/>
                  </a:lnTo>
                  <a:lnTo>
                    <a:pt x="2746858" y="341710"/>
                  </a:lnTo>
                  <a:lnTo>
                    <a:pt x="2710282" y="315945"/>
                  </a:lnTo>
                  <a:lnTo>
                    <a:pt x="2672329" y="291006"/>
                  </a:lnTo>
                  <a:lnTo>
                    <a:pt x="2633035" y="266917"/>
                  </a:lnTo>
                  <a:lnTo>
                    <a:pt x="2592440" y="243702"/>
                  </a:lnTo>
                  <a:lnTo>
                    <a:pt x="2550581" y="221386"/>
                  </a:lnTo>
                  <a:lnTo>
                    <a:pt x="2507496" y="199992"/>
                  </a:lnTo>
                  <a:lnTo>
                    <a:pt x="2463222" y="179545"/>
                  </a:lnTo>
                  <a:lnTo>
                    <a:pt x="2417798" y="160068"/>
                  </a:lnTo>
                  <a:lnTo>
                    <a:pt x="2371261" y="141585"/>
                  </a:lnTo>
                  <a:lnTo>
                    <a:pt x="2323649" y="124121"/>
                  </a:lnTo>
                  <a:lnTo>
                    <a:pt x="2275001" y="107699"/>
                  </a:lnTo>
                  <a:lnTo>
                    <a:pt x="2225353" y="92343"/>
                  </a:lnTo>
                  <a:lnTo>
                    <a:pt x="2174743" y="78078"/>
                  </a:lnTo>
                  <a:lnTo>
                    <a:pt x="2123211" y="64928"/>
                  </a:lnTo>
                  <a:lnTo>
                    <a:pt x="2070792" y="52915"/>
                  </a:lnTo>
                  <a:lnTo>
                    <a:pt x="2017526" y="42066"/>
                  </a:lnTo>
                  <a:lnTo>
                    <a:pt x="1963450" y="32403"/>
                  </a:lnTo>
                  <a:lnTo>
                    <a:pt x="1908601" y="23950"/>
                  </a:lnTo>
                  <a:lnTo>
                    <a:pt x="1853018" y="16732"/>
                  </a:lnTo>
                  <a:lnTo>
                    <a:pt x="1796739" y="10772"/>
                  </a:lnTo>
                  <a:lnTo>
                    <a:pt x="1739801" y="6095"/>
                  </a:lnTo>
                  <a:lnTo>
                    <a:pt x="1682243" y="2725"/>
                  </a:lnTo>
                  <a:lnTo>
                    <a:pt x="1624101" y="685"/>
                  </a:lnTo>
                  <a:lnTo>
                    <a:pt x="1565414" y="0"/>
                  </a:lnTo>
                  <a:close/>
                </a:path>
              </a:pathLst>
            </a:custGeom>
            <a:solidFill>
              <a:srgbClr val="D8EBF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56169" y="1725702"/>
            <a:ext cx="2469515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 marR="5080" indent="-299720">
              <a:lnSpc>
                <a:spcPct val="100000"/>
              </a:lnSpc>
              <a:spcBef>
                <a:spcPts val="100"/>
              </a:spcBef>
            </a:pPr>
            <a:r>
              <a:rPr sz="2550" spc="200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sz="2550" spc="-10" dirty="0">
                <a:solidFill>
                  <a:srgbClr val="25408F"/>
                </a:solidFill>
                <a:latin typeface="Trebuchet MS"/>
                <a:cs typeface="Trebuchet MS"/>
              </a:rPr>
              <a:t>ugar</a:t>
            </a:r>
            <a:r>
              <a:rPr sz="2550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spc="5" dirty="0">
                <a:solidFill>
                  <a:srgbClr val="25408F"/>
                </a:solidFill>
                <a:latin typeface="Trebuchet MS"/>
                <a:cs typeface="Trebuchet MS"/>
              </a:rPr>
              <a:t>is</a:t>
            </a:r>
            <a:r>
              <a:rPr sz="2550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b="1" spc="-5" dirty="0">
                <a:solidFill>
                  <a:srgbClr val="25408F"/>
                </a:solidFill>
                <a:latin typeface="Trebuchet MS"/>
                <a:cs typeface="Trebuchet MS"/>
              </a:rPr>
              <a:t>not</a:t>
            </a:r>
            <a:r>
              <a:rPr sz="2550" b="1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spc="60" dirty="0">
                <a:solidFill>
                  <a:srgbClr val="25408F"/>
                </a:solidFill>
                <a:latin typeface="Trebuchet MS"/>
                <a:cs typeface="Trebuchet MS"/>
              </a:rPr>
              <a:t>good  </a:t>
            </a:r>
            <a:r>
              <a:rPr sz="2550" spc="-160" dirty="0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sz="2550" spc="10" dirty="0">
                <a:solidFill>
                  <a:srgbClr val="25408F"/>
                </a:solidFill>
                <a:latin typeface="Trebuchet MS"/>
                <a:cs typeface="Trebuchet MS"/>
              </a:rPr>
              <a:t>or</a:t>
            </a:r>
            <a:r>
              <a:rPr sz="2550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spc="5" dirty="0">
                <a:solidFill>
                  <a:srgbClr val="25408F"/>
                </a:solidFill>
                <a:latin typeface="Trebuchet MS"/>
                <a:cs typeface="Trebuchet MS"/>
              </a:rPr>
              <a:t>our</a:t>
            </a:r>
            <a:r>
              <a:rPr sz="2550" spc="-31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2550" spc="-114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2550" spc="-75" dirty="0">
                <a:solidFill>
                  <a:srgbClr val="25408F"/>
                </a:solidFill>
                <a:latin typeface="Trebuchet MS"/>
                <a:cs typeface="Trebuchet MS"/>
              </a:rPr>
              <a:t>eeth.</a:t>
            </a:r>
            <a:endParaRPr sz="255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18" name="object 1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5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9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656" y="952616"/>
            <a:ext cx="6216650" cy="3300095"/>
          </a:xfrm>
          <a:custGeom>
            <a:avLst/>
            <a:gdLst/>
            <a:ahLst/>
            <a:cxnLst/>
            <a:rect l="l" t="t" r="r" b="b"/>
            <a:pathLst>
              <a:path w="6216650" h="3300095">
                <a:moveTo>
                  <a:pt x="3213074" y="0"/>
                </a:moveTo>
                <a:lnTo>
                  <a:pt x="3151788" y="336"/>
                </a:lnTo>
                <a:lnTo>
                  <a:pt x="3090800" y="1342"/>
                </a:lnTo>
                <a:lnTo>
                  <a:pt x="3030123" y="3011"/>
                </a:lnTo>
                <a:lnTo>
                  <a:pt x="2969769" y="5336"/>
                </a:lnTo>
                <a:lnTo>
                  <a:pt x="2909748" y="8311"/>
                </a:lnTo>
                <a:lnTo>
                  <a:pt x="2850072" y="11929"/>
                </a:lnTo>
                <a:lnTo>
                  <a:pt x="2790753" y="16185"/>
                </a:lnTo>
                <a:lnTo>
                  <a:pt x="2731803" y="21071"/>
                </a:lnTo>
                <a:lnTo>
                  <a:pt x="2673233" y="26582"/>
                </a:lnTo>
                <a:lnTo>
                  <a:pt x="2615055" y="32711"/>
                </a:lnTo>
                <a:lnTo>
                  <a:pt x="2557281" y="39452"/>
                </a:lnTo>
                <a:lnTo>
                  <a:pt x="2499922" y="46798"/>
                </a:lnTo>
                <a:lnTo>
                  <a:pt x="2442989" y="54742"/>
                </a:lnTo>
                <a:lnTo>
                  <a:pt x="2386495" y="63280"/>
                </a:lnTo>
                <a:lnTo>
                  <a:pt x="2330451" y="72403"/>
                </a:lnTo>
                <a:lnTo>
                  <a:pt x="2274869" y="82105"/>
                </a:lnTo>
                <a:lnTo>
                  <a:pt x="2219760" y="92382"/>
                </a:lnTo>
                <a:lnTo>
                  <a:pt x="2165137" y="103225"/>
                </a:lnTo>
                <a:lnTo>
                  <a:pt x="2111010" y="114628"/>
                </a:lnTo>
                <a:lnTo>
                  <a:pt x="2057391" y="126586"/>
                </a:lnTo>
                <a:lnTo>
                  <a:pt x="2004292" y="139091"/>
                </a:lnTo>
                <a:lnTo>
                  <a:pt x="1951724" y="152137"/>
                </a:lnTo>
                <a:lnTo>
                  <a:pt x="1899700" y="165719"/>
                </a:lnTo>
                <a:lnTo>
                  <a:pt x="1848230" y="179829"/>
                </a:lnTo>
                <a:lnTo>
                  <a:pt x="1797327" y="194461"/>
                </a:lnTo>
                <a:lnTo>
                  <a:pt x="1747002" y="209609"/>
                </a:lnTo>
                <a:lnTo>
                  <a:pt x="1697267" y="225266"/>
                </a:lnTo>
                <a:lnTo>
                  <a:pt x="1648133" y="241426"/>
                </a:lnTo>
                <a:lnTo>
                  <a:pt x="1599612" y="258083"/>
                </a:lnTo>
                <a:lnTo>
                  <a:pt x="1551716" y="275230"/>
                </a:lnTo>
                <a:lnTo>
                  <a:pt x="1504456" y="292860"/>
                </a:lnTo>
                <a:lnTo>
                  <a:pt x="1457843" y="310969"/>
                </a:lnTo>
                <a:lnTo>
                  <a:pt x="1411891" y="329548"/>
                </a:lnTo>
                <a:lnTo>
                  <a:pt x="1366609" y="348591"/>
                </a:lnTo>
                <a:lnTo>
                  <a:pt x="1322010" y="368093"/>
                </a:lnTo>
                <a:lnTo>
                  <a:pt x="1278106" y="388047"/>
                </a:lnTo>
                <a:lnTo>
                  <a:pt x="1234908" y="408446"/>
                </a:lnTo>
                <a:lnTo>
                  <a:pt x="1192427" y="429284"/>
                </a:lnTo>
                <a:lnTo>
                  <a:pt x="1150676" y="450555"/>
                </a:lnTo>
                <a:lnTo>
                  <a:pt x="1109666" y="472252"/>
                </a:lnTo>
                <a:lnTo>
                  <a:pt x="1069408" y="494369"/>
                </a:lnTo>
                <a:lnTo>
                  <a:pt x="1029915" y="516899"/>
                </a:lnTo>
                <a:lnTo>
                  <a:pt x="991197" y="539837"/>
                </a:lnTo>
                <a:lnTo>
                  <a:pt x="953267" y="563175"/>
                </a:lnTo>
                <a:lnTo>
                  <a:pt x="916136" y="586907"/>
                </a:lnTo>
                <a:lnTo>
                  <a:pt x="879816" y="611027"/>
                </a:lnTo>
                <a:lnTo>
                  <a:pt x="844318" y="635529"/>
                </a:lnTo>
                <a:lnTo>
                  <a:pt x="809654" y="660406"/>
                </a:lnTo>
                <a:lnTo>
                  <a:pt x="775836" y="685652"/>
                </a:lnTo>
                <a:lnTo>
                  <a:pt x="742876" y="711260"/>
                </a:lnTo>
                <a:lnTo>
                  <a:pt x="710784" y="737224"/>
                </a:lnTo>
                <a:lnTo>
                  <a:pt x="679573" y="763537"/>
                </a:lnTo>
                <a:lnTo>
                  <a:pt x="649254" y="790194"/>
                </a:lnTo>
                <a:lnTo>
                  <a:pt x="619839" y="817187"/>
                </a:lnTo>
                <a:lnTo>
                  <a:pt x="591339" y="844511"/>
                </a:lnTo>
                <a:lnTo>
                  <a:pt x="563766" y="872159"/>
                </a:lnTo>
                <a:lnTo>
                  <a:pt x="537133" y="900124"/>
                </a:lnTo>
                <a:lnTo>
                  <a:pt x="511449" y="928400"/>
                </a:lnTo>
                <a:lnTo>
                  <a:pt x="462980" y="985861"/>
                </a:lnTo>
                <a:lnTo>
                  <a:pt x="418453" y="1044490"/>
                </a:lnTo>
                <a:lnTo>
                  <a:pt x="377959" y="1104236"/>
                </a:lnTo>
                <a:lnTo>
                  <a:pt x="341593" y="1165048"/>
                </a:lnTo>
                <a:lnTo>
                  <a:pt x="309448" y="1226874"/>
                </a:lnTo>
                <a:lnTo>
                  <a:pt x="281616" y="1289664"/>
                </a:lnTo>
                <a:lnTo>
                  <a:pt x="258190" y="1353366"/>
                </a:lnTo>
                <a:lnTo>
                  <a:pt x="239265" y="1417930"/>
                </a:lnTo>
                <a:lnTo>
                  <a:pt x="224932" y="1483303"/>
                </a:lnTo>
                <a:lnTo>
                  <a:pt x="215285" y="1549436"/>
                </a:lnTo>
                <a:lnTo>
                  <a:pt x="210416" y="1616276"/>
                </a:lnTo>
                <a:lnTo>
                  <a:pt x="209803" y="1649945"/>
                </a:lnTo>
                <a:lnTo>
                  <a:pt x="211223" y="1701162"/>
                </a:lnTo>
                <a:lnTo>
                  <a:pt x="215453" y="1751989"/>
                </a:lnTo>
                <a:lnTo>
                  <a:pt x="222454" y="1802406"/>
                </a:lnTo>
                <a:lnTo>
                  <a:pt x="232183" y="1852388"/>
                </a:lnTo>
                <a:lnTo>
                  <a:pt x="244601" y="1901914"/>
                </a:lnTo>
                <a:lnTo>
                  <a:pt x="259665" y="1950961"/>
                </a:lnTo>
                <a:lnTo>
                  <a:pt x="277336" y="1999506"/>
                </a:lnTo>
                <a:lnTo>
                  <a:pt x="297571" y="2047527"/>
                </a:lnTo>
                <a:lnTo>
                  <a:pt x="320330" y="2095001"/>
                </a:lnTo>
                <a:lnTo>
                  <a:pt x="345571" y="2141906"/>
                </a:lnTo>
                <a:lnTo>
                  <a:pt x="373255" y="2188219"/>
                </a:lnTo>
                <a:lnTo>
                  <a:pt x="403339" y="2233917"/>
                </a:lnTo>
                <a:lnTo>
                  <a:pt x="344421" y="2278581"/>
                </a:lnTo>
                <a:lnTo>
                  <a:pt x="205317" y="2363084"/>
                </a:lnTo>
                <a:lnTo>
                  <a:pt x="64389" y="2444941"/>
                </a:lnTo>
                <a:lnTo>
                  <a:pt x="0" y="2481668"/>
                </a:lnTo>
                <a:lnTo>
                  <a:pt x="265228" y="2381831"/>
                </a:lnTo>
                <a:lnTo>
                  <a:pt x="402758" y="2332193"/>
                </a:lnTo>
                <a:lnTo>
                  <a:pt x="456796" y="2318030"/>
                </a:lnTo>
                <a:lnTo>
                  <a:pt x="471550" y="2324620"/>
                </a:lnTo>
                <a:lnTo>
                  <a:pt x="495105" y="2352751"/>
                </a:lnTo>
                <a:lnTo>
                  <a:pt x="519586" y="2380594"/>
                </a:lnTo>
                <a:lnTo>
                  <a:pt x="571285" y="2435394"/>
                </a:lnTo>
                <a:lnTo>
                  <a:pt x="598481" y="2462340"/>
                </a:lnTo>
                <a:lnTo>
                  <a:pt x="626560" y="2488974"/>
                </a:lnTo>
                <a:lnTo>
                  <a:pt x="655512" y="2515291"/>
                </a:lnTo>
                <a:lnTo>
                  <a:pt x="685326" y="2541285"/>
                </a:lnTo>
                <a:lnTo>
                  <a:pt x="715990" y="2566950"/>
                </a:lnTo>
                <a:lnTo>
                  <a:pt x="747493" y="2592280"/>
                </a:lnTo>
                <a:lnTo>
                  <a:pt x="779826" y="2617269"/>
                </a:lnTo>
                <a:lnTo>
                  <a:pt x="812977" y="2641911"/>
                </a:lnTo>
                <a:lnTo>
                  <a:pt x="846935" y="2666199"/>
                </a:lnTo>
                <a:lnTo>
                  <a:pt x="881689" y="2690129"/>
                </a:lnTo>
                <a:lnTo>
                  <a:pt x="917228" y="2713694"/>
                </a:lnTo>
                <a:lnTo>
                  <a:pt x="953543" y="2736888"/>
                </a:lnTo>
                <a:lnTo>
                  <a:pt x="990620" y="2759705"/>
                </a:lnTo>
                <a:lnTo>
                  <a:pt x="1028451" y="2782140"/>
                </a:lnTo>
                <a:lnTo>
                  <a:pt x="1067024" y="2804185"/>
                </a:lnTo>
                <a:lnTo>
                  <a:pt x="1106327" y="2825836"/>
                </a:lnTo>
                <a:lnTo>
                  <a:pt x="1146351" y="2847086"/>
                </a:lnTo>
                <a:lnTo>
                  <a:pt x="1187084" y="2867929"/>
                </a:lnTo>
                <a:lnTo>
                  <a:pt x="1228516" y="2888360"/>
                </a:lnTo>
                <a:lnTo>
                  <a:pt x="1270635" y="2908371"/>
                </a:lnTo>
                <a:lnTo>
                  <a:pt x="1313431" y="2927959"/>
                </a:lnTo>
                <a:lnTo>
                  <a:pt x="1356893" y="2947115"/>
                </a:lnTo>
                <a:lnTo>
                  <a:pt x="1401010" y="2965835"/>
                </a:lnTo>
                <a:lnTo>
                  <a:pt x="1445771" y="2984112"/>
                </a:lnTo>
                <a:lnTo>
                  <a:pt x="1491165" y="3001941"/>
                </a:lnTo>
                <a:lnTo>
                  <a:pt x="1537182" y="3019315"/>
                </a:lnTo>
                <a:lnTo>
                  <a:pt x="1583810" y="3036229"/>
                </a:lnTo>
                <a:lnTo>
                  <a:pt x="1631038" y="3052677"/>
                </a:lnTo>
                <a:lnTo>
                  <a:pt x="1678857" y="3068652"/>
                </a:lnTo>
                <a:lnTo>
                  <a:pt x="1727254" y="3084148"/>
                </a:lnTo>
                <a:lnTo>
                  <a:pt x="1776219" y="3099160"/>
                </a:lnTo>
                <a:lnTo>
                  <a:pt x="1825742" y="3113682"/>
                </a:lnTo>
                <a:lnTo>
                  <a:pt x="1875810" y="3127707"/>
                </a:lnTo>
                <a:lnTo>
                  <a:pt x="1926414" y="3141231"/>
                </a:lnTo>
                <a:lnTo>
                  <a:pt x="1977543" y="3154245"/>
                </a:lnTo>
                <a:lnTo>
                  <a:pt x="2029185" y="3166746"/>
                </a:lnTo>
                <a:lnTo>
                  <a:pt x="2081330" y="3178726"/>
                </a:lnTo>
                <a:lnTo>
                  <a:pt x="2133967" y="3190181"/>
                </a:lnTo>
                <a:lnTo>
                  <a:pt x="2187085" y="3201103"/>
                </a:lnTo>
                <a:lnTo>
                  <a:pt x="2240673" y="3211487"/>
                </a:lnTo>
                <a:lnTo>
                  <a:pt x="2294721" y="3221326"/>
                </a:lnTo>
                <a:lnTo>
                  <a:pt x="2349217" y="3230616"/>
                </a:lnTo>
                <a:lnTo>
                  <a:pt x="2404150" y="3239350"/>
                </a:lnTo>
                <a:lnTo>
                  <a:pt x="2459510" y="3247522"/>
                </a:lnTo>
                <a:lnTo>
                  <a:pt x="2515286" y="3255125"/>
                </a:lnTo>
                <a:lnTo>
                  <a:pt x="2571467" y="3262155"/>
                </a:lnTo>
                <a:lnTo>
                  <a:pt x="2628042" y="3268605"/>
                </a:lnTo>
                <a:lnTo>
                  <a:pt x="2685000" y="3274468"/>
                </a:lnTo>
                <a:lnTo>
                  <a:pt x="2742331" y="3279740"/>
                </a:lnTo>
                <a:lnTo>
                  <a:pt x="2800023" y="3284415"/>
                </a:lnTo>
                <a:lnTo>
                  <a:pt x="2858065" y="3288485"/>
                </a:lnTo>
                <a:lnTo>
                  <a:pt x="2916448" y="3291945"/>
                </a:lnTo>
                <a:lnTo>
                  <a:pt x="2975159" y="3294790"/>
                </a:lnTo>
                <a:lnTo>
                  <a:pt x="3034188" y="3297013"/>
                </a:lnTo>
                <a:lnTo>
                  <a:pt x="3093524" y="3298608"/>
                </a:lnTo>
                <a:lnTo>
                  <a:pt x="3153156" y="3299569"/>
                </a:lnTo>
                <a:lnTo>
                  <a:pt x="3213074" y="3299891"/>
                </a:lnTo>
                <a:lnTo>
                  <a:pt x="3274360" y="3299555"/>
                </a:lnTo>
                <a:lnTo>
                  <a:pt x="3335348" y="3298549"/>
                </a:lnTo>
                <a:lnTo>
                  <a:pt x="3396025" y="3296880"/>
                </a:lnTo>
                <a:lnTo>
                  <a:pt x="3456380" y="3294555"/>
                </a:lnTo>
                <a:lnTo>
                  <a:pt x="3516401" y="3291580"/>
                </a:lnTo>
                <a:lnTo>
                  <a:pt x="3576076" y="3287962"/>
                </a:lnTo>
                <a:lnTo>
                  <a:pt x="3635395" y="3283706"/>
                </a:lnTo>
                <a:lnTo>
                  <a:pt x="3694345" y="3278819"/>
                </a:lnTo>
                <a:lnTo>
                  <a:pt x="3752915" y="3273308"/>
                </a:lnTo>
                <a:lnTo>
                  <a:pt x="3811093" y="3267179"/>
                </a:lnTo>
                <a:lnTo>
                  <a:pt x="3868867" y="3260439"/>
                </a:lnTo>
                <a:lnTo>
                  <a:pt x="3926227" y="3253093"/>
                </a:lnTo>
                <a:lnTo>
                  <a:pt x="3983159" y="3245148"/>
                </a:lnTo>
                <a:lnTo>
                  <a:pt x="4039653" y="3236611"/>
                </a:lnTo>
                <a:lnTo>
                  <a:pt x="4095697" y="3227488"/>
                </a:lnTo>
                <a:lnTo>
                  <a:pt x="4151279" y="3217785"/>
                </a:lnTo>
                <a:lnTo>
                  <a:pt x="4206388" y="3207509"/>
                </a:lnTo>
                <a:lnTo>
                  <a:pt x="4261012" y="3196666"/>
                </a:lnTo>
                <a:lnTo>
                  <a:pt x="4315139" y="3185263"/>
                </a:lnTo>
                <a:lnTo>
                  <a:pt x="4368758" y="3173305"/>
                </a:lnTo>
                <a:lnTo>
                  <a:pt x="4421857" y="3160800"/>
                </a:lnTo>
                <a:lnTo>
                  <a:pt x="4474424" y="3147753"/>
                </a:lnTo>
                <a:lnTo>
                  <a:pt x="4526448" y="3134172"/>
                </a:lnTo>
                <a:lnTo>
                  <a:pt x="4577918" y="3120062"/>
                </a:lnTo>
                <a:lnTo>
                  <a:pt x="4628821" y="3105430"/>
                </a:lnTo>
                <a:lnTo>
                  <a:pt x="4679146" y="3090282"/>
                </a:lnTo>
                <a:lnTo>
                  <a:pt x="4728881" y="3074625"/>
                </a:lnTo>
                <a:lnTo>
                  <a:pt x="4778015" y="3058465"/>
                </a:lnTo>
                <a:lnTo>
                  <a:pt x="4826536" y="3041808"/>
                </a:lnTo>
                <a:lnTo>
                  <a:pt x="4874432" y="3024661"/>
                </a:lnTo>
                <a:lnTo>
                  <a:pt x="4921693" y="3007030"/>
                </a:lnTo>
                <a:lnTo>
                  <a:pt x="4968305" y="2988922"/>
                </a:lnTo>
                <a:lnTo>
                  <a:pt x="5014257" y="2970343"/>
                </a:lnTo>
                <a:lnTo>
                  <a:pt x="5059539" y="2951300"/>
                </a:lnTo>
                <a:lnTo>
                  <a:pt x="5104138" y="2931798"/>
                </a:lnTo>
                <a:lnTo>
                  <a:pt x="5148042" y="2911844"/>
                </a:lnTo>
                <a:lnTo>
                  <a:pt x="5191240" y="2891445"/>
                </a:lnTo>
                <a:lnTo>
                  <a:pt x="5233721" y="2870607"/>
                </a:lnTo>
                <a:lnTo>
                  <a:pt x="5275472" y="2849336"/>
                </a:lnTo>
                <a:lnTo>
                  <a:pt x="5316483" y="2827639"/>
                </a:lnTo>
                <a:lnTo>
                  <a:pt x="5356740" y="2805522"/>
                </a:lnTo>
                <a:lnTo>
                  <a:pt x="5396234" y="2782992"/>
                </a:lnTo>
                <a:lnTo>
                  <a:pt x="5434951" y="2760054"/>
                </a:lnTo>
                <a:lnTo>
                  <a:pt x="5472881" y="2736716"/>
                </a:lnTo>
                <a:lnTo>
                  <a:pt x="5510012" y="2712984"/>
                </a:lnTo>
                <a:lnTo>
                  <a:pt x="5546332" y="2688863"/>
                </a:lnTo>
                <a:lnTo>
                  <a:pt x="5581830" y="2664362"/>
                </a:lnTo>
                <a:lnTo>
                  <a:pt x="5616494" y="2639485"/>
                </a:lnTo>
                <a:lnTo>
                  <a:pt x="5650312" y="2614239"/>
                </a:lnTo>
                <a:lnTo>
                  <a:pt x="5683273" y="2588631"/>
                </a:lnTo>
                <a:lnTo>
                  <a:pt x="5715364" y="2562667"/>
                </a:lnTo>
                <a:lnTo>
                  <a:pt x="5746576" y="2536354"/>
                </a:lnTo>
                <a:lnTo>
                  <a:pt x="5776895" y="2509697"/>
                </a:lnTo>
                <a:lnTo>
                  <a:pt x="5806310" y="2482704"/>
                </a:lnTo>
                <a:lnTo>
                  <a:pt x="5834809" y="2455380"/>
                </a:lnTo>
                <a:lnTo>
                  <a:pt x="5862382" y="2427732"/>
                </a:lnTo>
                <a:lnTo>
                  <a:pt x="5889015" y="2399767"/>
                </a:lnTo>
                <a:lnTo>
                  <a:pt x="5914699" y="2371491"/>
                </a:lnTo>
                <a:lnTo>
                  <a:pt x="5963168" y="2314030"/>
                </a:lnTo>
                <a:lnTo>
                  <a:pt x="6007695" y="2255401"/>
                </a:lnTo>
                <a:lnTo>
                  <a:pt x="6048189" y="2195655"/>
                </a:lnTo>
                <a:lnTo>
                  <a:pt x="6084555" y="2134843"/>
                </a:lnTo>
                <a:lnTo>
                  <a:pt x="6116700" y="2073017"/>
                </a:lnTo>
                <a:lnTo>
                  <a:pt x="6144532" y="2010227"/>
                </a:lnTo>
                <a:lnTo>
                  <a:pt x="6167958" y="1946525"/>
                </a:lnTo>
                <a:lnTo>
                  <a:pt x="6186884" y="1881961"/>
                </a:lnTo>
                <a:lnTo>
                  <a:pt x="6201217" y="1816588"/>
                </a:lnTo>
                <a:lnTo>
                  <a:pt x="6210864" y="1750455"/>
                </a:lnTo>
                <a:lnTo>
                  <a:pt x="6215732" y="1683615"/>
                </a:lnTo>
                <a:lnTo>
                  <a:pt x="6216345" y="1649945"/>
                </a:lnTo>
                <a:lnTo>
                  <a:pt x="6215732" y="1616276"/>
                </a:lnTo>
                <a:lnTo>
                  <a:pt x="6210864" y="1549436"/>
                </a:lnTo>
                <a:lnTo>
                  <a:pt x="6201217" y="1483303"/>
                </a:lnTo>
                <a:lnTo>
                  <a:pt x="6186884" y="1417930"/>
                </a:lnTo>
                <a:lnTo>
                  <a:pt x="6167958" y="1353366"/>
                </a:lnTo>
                <a:lnTo>
                  <a:pt x="6144532" y="1289664"/>
                </a:lnTo>
                <a:lnTo>
                  <a:pt x="6116700" y="1226874"/>
                </a:lnTo>
                <a:lnTo>
                  <a:pt x="6084555" y="1165048"/>
                </a:lnTo>
                <a:lnTo>
                  <a:pt x="6048189" y="1104236"/>
                </a:lnTo>
                <a:lnTo>
                  <a:pt x="6007695" y="1044490"/>
                </a:lnTo>
                <a:lnTo>
                  <a:pt x="5963168" y="985861"/>
                </a:lnTo>
                <a:lnTo>
                  <a:pt x="5914699" y="928400"/>
                </a:lnTo>
                <a:lnTo>
                  <a:pt x="5889015" y="900124"/>
                </a:lnTo>
                <a:lnTo>
                  <a:pt x="5862382" y="872159"/>
                </a:lnTo>
                <a:lnTo>
                  <a:pt x="5834809" y="844511"/>
                </a:lnTo>
                <a:lnTo>
                  <a:pt x="5806310" y="817187"/>
                </a:lnTo>
                <a:lnTo>
                  <a:pt x="5776895" y="790194"/>
                </a:lnTo>
                <a:lnTo>
                  <a:pt x="5746576" y="763537"/>
                </a:lnTo>
                <a:lnTo>
                  <a:pt x="5715364" y="737224"/>
                </a:lnTo>
                <a:lnTo>
                  <a:pt x="5683273" y="711260"/>
                </a:lnTo>
                <a:lnTo>
                  <a:pt x="5650312" y="685652"/>
                </a:lnTo>
                <a:lnTo>
                  <a:pt x="5616494" y="660406"/>
                </a:lnTo>
                <a:lnTo>
                  <a:pt x="5581830" y="635529"/>
                </a:lnTo>
                <a:lnTo>
                  <a:pt x="5546332" y="611027"/>
                </a:lnTo>
                <a:lnTo>
                  <a:pt x="5510012" y="586907"/>
                </a:lnTo>
                <a:lnTo>
                  <a:pt x="5472881" y="563175"/>
                </a:lnTo>
                <a:lnTo>
                  <a:pt x="5434951" y="539837"/>
                </a:lnTo>
                <a:lnTo>
                  <a:pt x="5396234" y="516899"/>
                </a:lnTo>
                <a:lnTo>
                  <a:pt x="5356740" y="494369"/>
                </a:lnTo>
                <a:lnTo>
                  <a:pt x="5316483" y="472252"/>
                </a:lnTo>
                <a:lnTo>
                  <a:pt x="5275472" y="450555"/>
                </a:lnTo>
                <a:lnTo>
                  <a:pt x="5233721" y="429284"/>
                </a:lnTo>
                <a:lnTo>
                  <a:pt x="5191240" y="408446"/>
                </a:lnTo>
                <a:lnTo>
                  <a:pt x="5148042" y="388047"/>
                </a:lnTo>
                <a:lnTo>
                  <a:pt x="5104138" y="368093"/>
                </a:lnTo>
                <a:lnTo>
                  <a:pt x="5059539" y="348591"/>
                </a:lnTo>
                <a:lnTo>
                  <a:pt x="5014257" y="329548"/>
                </a:lnTo>
                <a:lnTo>
                  <a:pt x="4968305" y="310969"/>
                </a:lnTo>
                <a:lnTo>
                  <a:pt x="4921693" y="292860"/>
                </a:lnTo>
                <a:lnTo>
                  <a:pt x="4874432" y="275230"/>
                </a:lnTo>
                <a:lnTo>
                  <a:pt x="4826536" y="258083"/>
                </a:lnTo>
                <a:lnTo>
                  <a:pt x="4778015" y="241426"/>
                </a:lnTo>
                <a:lnTo>
                  <a:pt x="4728881" y="225266"/>
                </a:lnTo>
                <a:lnTo>
                  <a:pt x="4679146" y="209609"/>
                </a:lnTo>
                <a:lnTo>
                  <a:pt x="4628821" y="194461"/>
                </a:lnTo>
                <a:lnTo>
                  <a:pt x="4577918" y="179829"/>
                </a:lnTo>
                <a:lnTo>
                  <a:pt x="4526448" y="165719"/>
                </a:lnTo>
                <a:lnTo>
                  <a:pt x="4474424" y="152137"/>
                </a:lnTo>
                <a:lnTo>
                  <a:pt x="4421857" y="139091"/>
                </a:lnTo>
                <a:lnTo>
                  <a:pt x="4368758" y="126586"/>
                </a:lnTo>
                <a:lnTo>
                  <a:pt x="4315139" y="114628"/>
                </a:lnTo>
                <a:lnTo>
                  <a:pt x="4261012" y="103225"/>
                </a:lnTo>
                <a:lnTo>
                  <a:pt x="4206388" y="92382"/>
                </a:lnTo>
                <a:lnTo>
                  <a:pt x="4151279" y="82105"/>
                </a:lnTo>
                <a:lnTo>
                  <a:pt x="4095697" y="72403"/>
                </a:lnTo>
                <a:lnTo>
                  <a:pt x="4039653" y="63280"/>
                </a:lnTo>
                <a:lnTo>
                  <a:pt x="3983159" y="54742"/>
                </a:lnTo>
                <a:lnTo>
                  <a:pt x="3926227" y="46798"/>
                </a:lnTo>
                <a:lnTo>
                  <a:pt x="3868867" y="39452"/>
                </a:lnTo>
                <a:lnTo>
                  <a:pt x="3811093" y="32711"/>
                </a:lnTo>
                <a:lnTo>
                  <a:pt x="3752915" y="26582"/>
                </a:lnTo>
                <a:lnTo>
                  <a:pt x="3694345" y="21071"/>
                </a:lnTo>
                <a:lnTo>
                  <a:pt x="3635395" y="16185"/>
                </a:lnTo>
                <a:lnTo>
                  <a:pt x="3576076" y="11929"/>
                </a:lnTo>
                <a:lnTo>
                  <a:pt x="3516401" y="8311"/>
                </a:lnTo>
                <a:lnTo>
                  <a:pt x="3456380" y="5336"/>
                </a:lnTo>
                <a:lnTo>
                  <a:pt x="3396025" y="3011"/>
                </a:lnTo>
                <a:lnTo>
                  <a:pt x="3335348" y="1342"/>
                </a:lnTo>
                <a:lnTo>
                  <a:pt x="3274360" y="336"/>
                </a:lnTo>
                <a:lnTo>
                  <a:pt x="3213074" y="0"/>
                </a:lnTo>
                <a:close/>
              </a:path>
            </a:pathLst>
          </a:custGeom>
          <a:solidFill>
            <a:srgbClr val="D8EBF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1272" y="1465073"/>
            <a:ext cx="4271027" cy="1063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marR="5080" indent="-29845">
              <a:lnSpc>
                <a:spcPct val="111100"/>
              </a:lnSpc>
              <a:spcBef>
                <a:spcPts val="100"/>
              </a:spcBef>
            </a:pPr>
            <a:r>
              <a:rPr sz="3200" b="1" dirty="0">
                <a:latin typeface="Trebuchet MS"/>
                <a:cs typeface="Trebuchet MS"/>
              </a:rPr>
              <a:t>Things that are </a:t>
            </a:r>
            <a:r>
              <a:rPr sz="3200" b="1" dirty="0">
                <a:solidFill>
                  <a:srgbClr val="00B5AC"/>
                </a:solidFill>
                <a:latin typeface="Trebuchet MS"/>
                <a:cs typeface="Trebuchet MS"/>
              </a:rPr>
              <a:t>not  </a:t>
            </a:r>
            <a:r>
              <a:rPr sz="3200" b="1" dirty="0">
                <a:latin typeface="Trebuchet MS"/>
                <a:cs typeface="Trebuchet MS"/>
              </a:rPr>
              <a:t>good for our teeth: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3552" y="2671855"/>
            <a:ext cx="3441164" cy="1063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 marR="5080" indent="-353060">
              <a:lnSpc>
                <a:spcPct val="111100"/>
              </a:lnSpc>
              <a:spcBef>
                <a:spcPts val="100"/>
              </a:spcBef>
            </a:pPr>
            <a:r>
              <a:rPr sz="3200" spc="180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sz="3200" spc="-220" dirty="0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sz="3200" spc="-45" dirty="0">
                <a:solidFill>
                  <a:srgbClr val="25408F"/>
                </a:solidFill>
                <a:latin typeface="Trebuchet MS"/>
                <a:cs typeface="Trebuchet MS"/>
              </a:rPr>
              <a:t>eet</a:t>
            </a:r>
            <a:r>
              <a:rPr sz="3200" spc="25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sz="320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200" spc="-575" dirty="0">
                <a:solidFill>
                  <a:srgbClr val="47B4E4"/>
                </a:solidFill>
                <a:latin typeface="Trebuchet MS"/>
                <a:cs typeface="Trebuchet MS"/>
              </a:rPr>
              <a:t>•</a:t>
            </a:r>
            <a:r>
              <a:rPr sz="3200" dirty="0">
                <a:solidFill>
                  <a:srgbClr val="47B4E4"/>
                </a:solidFill>
                <a:latin typeface="Trebuchet MS"/>
                <a:cs typeface="Trebuchet MS"/>
              </a:rPr>
              <a:t> </a:t>
            </a:r>
            <a:r>
              <a:rPr sz="3200" spc="55" dirty="0">
                <a:solidFill>
                  <a:srgbClr val="25408F"/>
                </a:solidFill>
                <a:latin typeface="Trebuchet MS"/>
                <a:cs typeface="Trebuchet MS"/>
              </a:rPr>
              <a:t>Cho</a:t>
            </a:r>
            <a:r>
              <a:rPr sz="3200" spc="-185" dirty="0">
                <a:solidFill>
                  <a:srgbClr val="25408F"/>
                </a:solidFill>
                <a:latin typeface="Trebuchet MS"/>
                <a:cs typeface="Trebuchet MS"/>
              </a:rPr>
              <a:t>c</a:t>
            </a:r>
            <a:r>
              <a:rPr sz="3200" spc="-165" dirty="0">
                <a:solidFill>
                  <a:srgbClr val="25408F"/>
                </a:solidFill>
                <a:latin typeface="Trebuchet MS"/>
                <a:cs typeface="Trebuchet MS"/>
              </a:rPr>
              <a:t>ola</a:t>
            </a:r>
            <a:r>
              <a:rPr sz="3200" spc="-225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200" spc="-25" dirty="0">
                <a:solidFill>
                  <a:srgbClr val="25408F"/>
                </a:solidFill>
                <a:latin typeface="Trebuchet MS"/>
                <a:cs typeface="Trebuchet MS"/>
              </a:rPr>
              <a:t>e  </a:t>
            </a:r>
            <a:r>
              <a:rPr sz="3200" spc="-70" dirty="0">
                <a:solidFill>
                  <a:srgbClr val="25408F"/>
                </a:solidFill>
                <a:latin typeface="Trebuchet MS"/>
                <a:cs typeface="Trebuchet MS"/>
              </a:rPr>
              <a:t>Biscuit</a:t>
            </a:r>
            <a:r>
              <a:rPr sz="3200" spc="5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sz="320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200" spc="-575" dirty="0">
                <a:solidFill>
                  <a:srgbClr val="47B4E4"/>
                </a:solidFill>
                <a:latin typeface="Trebuchet MS"/>
                <a:cs typeface="Trebuchet MS"/>
              </a:rPr>
              <a:t>•</a:t>
            </a:r>
            <a:r>
              <a:rPr sz="3200" dirty="0">
                <a:solidFill>
                  <a:srgbClr val="47B4E4"/>
                </a:solidFill>
                <a:latin typeface="Trebuchet MS"/>
                <a:cs typeface="Trebuchet MS"/>
              </a:rPr>
              <a:t> </a:t>
            </a:r>
            <a:r>
              <a:rPr sz="3200" spc="20" dirty="0">
                <a:solidFill>
                  <a:srgbClr val="25408F"/>
                </a:solidFill>
                <a:latin typeface="Trebuchet MS"/>
                <a:cs typeface="Trebuchet MS"/>
              </a:rPr>
              <a:t>Ca</a:t>
            </a:r>
            <a:r>
              <a:rPr sz="3200" spc="-280" dirty="0">
                <a:solidFill>
                  <a:srgbClr val="25408F"/>
                </a:solidFill>
                <a:latin typeface="Trebuchet MS"/>
                <a:cs typeface="Trebuchet MS"/>
              </a:rPr>
              <a:t>k</a:t>
            </a:r>
            <a:r>
              <a:rPr sz="3200" spc="25" dirty="0">
                <a:solidFill>
                  <a:srgbClr val="25408F"/>
                </a:solidFill>
                <a:latin typeface="Trebuchet MS"/>
                <a:cs typeface="Trebuchet MS"/>
              </a:rPr>
              <a:t>es</a:t>
            </a:r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072438"/>
            <a:ext cx="10692130" cy="6487795"/>
            <a:chOff x="0" y="1072438"/>
            <a:chExt cx="10692130" cy="64877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72438"/>
              <a:ext cx="3051962" cy="61995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2753" y="4454880"/>
              <a:ext cx="1917141" cy="22484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72753" y="4454880"/>
              <a:ext cx="1917700" cy="2248535"/>
            </a:xfrm>
            <a:custGeom>
              <a:avLst/>
              <a:gdLst/>
              <a:ahLst/>
              <a:cxnLst/>
              <a:rect l="l" t="t" r="r" b="b"/>
              <a:pathLst>
                <a:path w="1917700" h="2248534">
                  <a:moveTo>
                    <a:pt x="0" y="2248471"/>
                  </a:moveTo>
                  <a:lnTo>
                    <a:pt x="1917153" y="2248471"/>
                  </a:lnTo>
                  <a:lnTo>
                    <a:pt x="1917153" y="0"/>
                  </a:lnTo>
                  <a:lnTo>
                    <a:pt x="0" y="0"/>
                  </a:lnTo>
                  <a:lnTo>
                    <a:pt x="0" y="2248471"/>
                  </a:lnTo>
                  <a:close/>
                </a:path>
              </a:pathLst>
            </a:custGeom>
            <a:ln w="11493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495" y="4454880"/>
              <a:ext cx="1917153" cy="22484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513495" y="4454880"/>
              <a:ext cx="1917700" cy="2248535"/>
            </a:xfrm>
            <a:custGeom>
              <a:avLst/>
              <a:gdLst/>
              <a:ahLst/>
              <a:cxnLst/>
              <a:rect l="l" t="t" r="r" b="b"/>
              <a:pathLst>
                <a:path w="1917700" h="2248534">
                  <a:moveTo>
                    <a:pt x="0" y="2248471"/>
                  </a:moveTo>
                  <a:lnTo>
                    <a:pt x="1917153" y="2248471"/>
                  </a:lnTo>
                  <a:lnTo>
                    <a:pt x="1917153" y="0"/>
                  </a:lnTo>
                  <a:lnTo>
                    <a:pt x="0" y="0"/>
                  </a:lnTo>
                  <a:lnTo>
                    <a:pt x="0" y="2248471"/>
                  </a:lnTo>
                  <a:close/>
                </a:path>
              </a:pathLst>
            </a:custGeom>
            <a:ln w="11493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5501" y="4454880"/>
              <a:ext cx="1917153" cy="22484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75514" y="4454880"/>
              <a:ext cx="1917700" cy="2248535"/>
            </a:xfrm>
            <a:custGeom>
              <a:avLst/>
              <a:gdLst/>
              <a:ahLst/>
              <a:cxnLst/>
              <a:rect l="l" t="t" r="r" b="b"/>
              <a:pathLst>
                <a:path w="1917700" h="2248534">
                  <a:moveTo>
                    <a:pt x="0" y="2248471"/>
                  </a:moveTo>
                  <a:lnTo>
                    <a:pt x="1917153" y="2248471"/>
                  </a:lnTo>
                  <a:lnTo>
                    <a:pt x="1917153" y="0"/>
                  </a:lnTo>
                  <a:lnTo>
                    <a:pt x="0" y="0"/>
                  </a:lnTo>
                  <a:lnTo>
                    <a:pt x="0" y="2248471"/>
                  </a:lnTo>
                  <a:close/>
                </a:path>
              </a:pathLst>
            </a:custGeom>
            <a:ln w="11493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5546" y="4454880"/>
              <a:ext cx="1917141" cy="22484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45546" y="4454880"/>
              <a:ext cx="1917700" cy="2248535"/>
            </a:xfrm>
            <a:custGeom>
              <a:avLst/>
              <a:gdLst/>
              <a:ahLst/>
              <a:cxnLst/>
              <a:rect l="l" t="t" r="r" b="b"/>
              <a:pathLst>
                <a:path w="1917700" h="2248534">
                  <a:moveTo>
                    <a:pt x="0" y="2248471"/>
                  </a:moveTo>
                  <a:lnTo>
                    <a:pt x="1917141" y="2248471"/>
                  </a:lnTo>
                  <a:lnTo>
                    <a:pt x="1917141" y="0"/>
                  </a:lnTo>
                  <a:lnTo>
                    <a:pt x="0" y="0"/>
                  </a:lnTo>
                  <a:lnTo>
                    <a:pt x="0" y="2248471"/>
                  </a:lnTo>
                  <a:close/>
                </a:path>
              </a:pathLst>
            </a:custGeom>
            <a:ln w="11493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5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40935" y="7094210"/>
              <a:ext cx="1283435" cy="3417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8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516370"/>
            <a:chOff x="0" y="756005"/>
            <a:chExt cx="10692130" cy="6516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3608" y="1134008"/>
              <a:ext cx="3564001" cy="613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7983" y="918865"/>
              <a:ext cx="6216650" cy="3437254"/>
            </a:xfrm>
            <a:custGeom>
              <a:avLst/>
              <a:gdLst/>
              <a:ahLst/>
              <a:cxnLst/>
              <a:rect l="l" t="t" r="r" b="b"/>
              <a:pathLst>
                <a:path w="6216650" h="3437254">
                  <a:moveTo>
                    <a:pt x="3003270" y="0"/>
                  </a:moveTo>
                  <a:lnTo>
                    <a:pt x="2942729" y="342"/>
                  </a:lnTo>
                  <a:lnTo>
                    <a:pt x="2882480" y="1364"/>
                  </a:lnTo>
                  <a:lnTo>
                    <a:pt x="2822534" y="3060"/>
                  </a:lnTo>
                  <a:lnTo>
                    <a:pt x="2762901" y="5424"/>
                  </a:lnTo>
                  <a:lnTo>
                    <a:pt x="2703594" y="8448"/>
                  </a:lnTo>
                  <a:lnTo>
                    <a:pt x="2644622" y="12127"/>
                  </a:lnTo>
                  <a:lnTo>
                    <a:pt x="2585999" y="16454"/>
                  </a:lnTo>
                  <a:lnTo>
                    <a:pt x="2527734" y="21423"/>
                  </a:lnTo>
                  <a:lnTo>
                    <a:pt x="2469839" y="27026"/>
                  </a:lnTo>
                  <a:lnTo>
                    <a:pt x="2412325" y="33259"/>
                  </a:lnTo>
                  <a:lnTo>
                    <a:pt x="2355203" y="40114"/>
                  </a:lnTo>
                  <a:lnTo>
                    <a:pt x="2298485" y="47585"/>
                  </a:lnTo>
                  <a:lnTo>
                    <a:pt x="2242182" y="55666"/>
                  </a:lnTo>
                  <a:lnTo>
                    <a:pt x="2186305" y="64350"/>
                  </a:lnTo>
                  <a:lnTo>
                    <a:pt x="2130865" y="73630"/>
                  </a:lnTo>
                  <a:lnTo>
                    <a:pt x="2075874" y="83501"/>
                  </a:lnTo>
                  <a:lnTo>
                    <a:pt x="2021342" y="93956"/>
                  </a:lnTo>
                  <a:lnTo>
                    <a:pt x="1967281" y="104988"/>
                  </a:lnTo>
                  <a:lnTo>
                    <a:pt x="1913702" y="116592"/>
                  </a:lnTo>
                  <a:lnTo>
                    <a:pt x="1860617" y="128760"/>
                  </a:lnTo>
                  <a:lnTo>
                    <a:pt x="1808036" y="141486"/>
                  </a:lnTo>
                  <a:lnTo>
                    <a:pt x="1755971" y="154764"/>
                  </a:lnTo>
                  <a:lnTo>
                    <a:pt x="1704433" y="168587"/>
                  </a:lnTo>
                  <a:lnTo>
                    <a:pt x="1653432" y="182950"/>
                  </a:lnTo>
                  <a:lnTo>
                    <a:pt x="1602982" y="197845"/>
                  </a:lnTo>
                  <a:lnTo>
                    <a:pt x="1553092" y="213266"/>
                  </a:lnTo>
                  <a:lnTo>
                    <a:pt x="1503773" y="229207"/>
                  </a:lnTo>
                  <a:lnTo>
                    <a:pt x="1455038" y="245661"/>
                  </a:lnTo>
                  <a:lnTo>
                    <a:pt x="1406897" y="262622"/>
                  </a:lnTo>
                  <a:lnTo>
                    <a:pt x="1359362" y="280084"/>
                  </a:lnTo>
                  <a:lnTo>
                    <a:pt x="1312443" y="298039"/>
                  </a:lnTo>
                  <a:lnTo>
                    <a:pt x="1266152" y="316483"/>
                  </a:lnTo>
                  <a:lnTo>
                    <a:pt x="1220500" y="335407"/>
                  </a:lnTo>
                  <a:lnTo>
                    <a:pt x="1175498" y="354807"/>
                  </a:lnTo>
                  <a:lnTo>
                    <a:pt x="1131158" y="374674"/>
                  </a:lnTo>
                  <a:lnTo>
                    <a:pt x="1087491" y="395004"/>
                  </a:lnTo>
                  <a:lnTo>
                    <a:pt x="1044508" y="415789"/>
                  </a:lnTo>
                  <a:lnTo>
                    <a:pt x="1002219" y="437024"/>
                  </a:lnTo>
                  <a:lnTo>
                    <a:pt x="960638" y="458701"/>
                  </a:lnTo>
                  <a:lnTo>
                    <a:pt x="919773" y="480814"/>
                  </a:lnTo>
                  <a:lnTo>
                    <a:pt x="879638" y="503358"/>
                  </a:lnTo>
                  <a:lnTo>
                    <a:pt x="840243" y="526324"/>
                  </a:lnTo>
                  <a:lnTo>
                    <a:pt x="801599" y="549708"/>
                  </a:lnTo>
                  <a:lnTo>
                    <a:pt x="763717" y="573503"/>
                  </a:lnTo>
                  <a:lnTo>
                    <a:pt x="726609" y="597702"/>
                  </a:lnTo>
                  <a:lnTo>
                    <a:pt x="690286" y="622298"/>
                  </a:lnTo>
                  <a:lnTo>
                    <a:pt x="654759" y="647286"/>
                  </a:lnTo>
                  <a:lnTo>
                    <a:pt x="620039" y="672659"/>
                  </a:lnTo>
                  <a:lnTo>
                    <a:pt x="586138" y="698410"/>
                  </a:lnTo>
                  <a:lnTo>
                    <a:pt x="553067" y="724534"/>
                  </a:lnTo>
                  <a:lnTo>
                    <a:pt x="520836" y="751023"/>
                  </a:lnTo>
                  <a:lnTo>
                    <a:pt x="489458" y="777872"/>
                  </a:lnTo>
                  <a:lnTo>
                    <a:pt x="458943" y="805073"/>
                  </a:lnTo>
                  <a:lnTo>
                    <a:pt x="429303" y="832621"/>
                  </a:lnTo>
                  <a:lnTo>
                    <a:pt x="400549" y="860509"/>
                  </a:lnTo>
                  <a:lnTo>
                    <a:pt x="372691" y="888731"/>
                  </a:lnTo>
                  <a:lnTo>
                    <a:pt x="345742" y="917280"/>
                  </a:lnTo>
                  <a:lnTo>
                    <a:pt x="319713" y="946150"/>
                  </a:lnTo>
                  <a:lnTo>
                    <a:pt x="294614" y="975334"/>
                  </a:lnTo>
                  <a:lnTo>
                    <a:pt x="270457" y="1004826"/>
                  </a:lnTo>
                  <a:lnTo>
                    <a:pt x="225013" y="1064708"/>
                  </a:lnTo>
                  <a:lnTo>
                    <a:pt x="183472" y="1125745"/>
                  </a:lnTo>
                  <a:lnTo>
                    <a:pt x="145922" y="1187886"/>
                  </a:lnTo>
                  <a:lnTo>
                    <a:pt x="112454" y="1251078"/>
                  </a:lnTo>
                  <a:lnTo>
                    <a:pt x="83158" y="1315272"/>
                  </a:lnTo>
                  <a:lnTo>
                    <a:pt x="58122" y="1380415"/>
                  </a:lnTo>
                  <a:lnTo>
                    <a:pt x="37437" y="1446456"/>
                  </a:lnTo>
                  <a:lnTo>
                    <a:pt x="21193" y="1513344"/>
                  </a:lnTo>
                  <a:lnTo>
                    <a:pt x="9479" y="1581028"/>
                  </a:lnTo>
                  <a:lnTo>
                    <a:pt x="2384" y="1649456"/>
                  </a:lnTo>
                  <a:lnTo>
                    <a:pt x="0" y="1718576"/>
                  </a:lnTo>
                  <a:lnTo>
                    <a:pt x="598" y="1753219"/>
                  </a:lnTo>
                  <a:lnTo>
                    <a:pt x="5348" y="1821999"/>
                  </a:lnTo>
                  <a:lnTo>
                    <a:pt x="14764" y="1890060"/>
                  </a:lnTo>
                  <a:lnTo>
                    <a:pt x="28754" y="1957352"/>
                  </a:lnTo>
                  <a:lnTo>
                    <a:pt x="47230" y="2023822"/>
                  </a:lnTo>
                  <a:lnTo>
                    <a:pt x="70102" y="2089420"/>
                  </a:lnTo>
                  <a:lnTo>
                    <a:pt x="97279" y="2154094"/>
                  </a:lnTo>
                  <a:lnTo>
                    <a:pt x="128672" y="2217793"/>
                  </a:lnTo>
                  <a:lnTo>
                    <a:pt x="164192" y="2280465"/>
                  </a:lnTo>
                  <a:lnTo>
                    <a:pt x="203749" y="2342060"/>
                  </a:lnTo>
                  <a:lnTo>
                    <a:pt x="247253" y="2402526"/>
                  </a:lnTo>
                  <a:lnTo>
                    <a:pt x="294614" y="2461811"/>
                  </a:lnTo>
                  <a:lnTo>
                    <a:pt x="319713" y="2490995"/>
                  </a:lnTo>
                  <a:lnTo>
                    <a:pt x="345742" y="2519864"/>
                  </a:lnTo>
                  <a:lnTo>
                    <a:pt x="372691" y="2548413"/>
                  </a:lnTo>
                  <a:lnTo>
                    <a:pt x="400549" y="2576634"/>
                  </a:lnTo>
                  <a:lnTo>
                    <a:pt x="429303" y="2604522"/>
                  </a:lnTo>
                  <a:lnTo>
                    <a:pt x="458943" y="2632070"/>
                  </a:lnTo>
                  <a:lnTo>
                    <a:pt x="489458" y="2659271"/>
                  </a:lnTo>
                  <a:lnTo>
                    <a:pt x="520836" y="2686119"/>
                  </a:lnTo>
                  <a:lnTo>
                    <a:pt x="553067" y="2712609"/>
                  </a:lnTo>
                  <a:lnTo>
                    <a:pt x="586138" y="2738732"/>
                  </a:lnTo>
                  <a:lnTo>
                    <a:pt x="620039" y="2764483"/>
                  </a:lnTo>
                  <a:lnTo>
                    <a:pt x="654759" y="2789856"/>
                  </a:lnTo>
                  <a:lnTo>
                    <a:pt x="690286" y="2814844"/>
                  </a:lnTo>
                  <a:lnTo>
                    <a:pt x="726609" y="2839440"/>
                  </a:lnTo>
                  <a:lnTo>
                    <a:pt x="763717" y="2863639"/>
                  </a:lnTo>
                  <a:lnTo>
                    <a:pt x="801599" y="2887433"/>
                  </a:lnTo>
                  <a:lnTo>
                    <a:pt x="840243" y="2910817"/>
                  </a:lnTo>
                  <a:lnTo>
                    <a:pt x="879638" y="2933784"/>
                  </a:lnTo>
                  <a:lnTo>
                    <a:pt x="919773" y="2956327"/>
                  </a:lnTo>
                  <a:lnTo>
                    <a:pt x="960638" y="2978440"/>
                  </a:lnTo>
                  <a:lnTo>
                    <a:pt x="1002219" y="3000117"/>
                  </a:lnTo>
                  <a:lnTo>
                    <a:pt x="1044508" y="3021352"/>
                  </a:lnTo>
                  <a:lnTo>
                    <a:pt x="1087491" y="3042137"/>
                  </a:lnTo>
                  <a:lnTo>
                    <a:pt x="1131158" y="3062466"/>
                  </a:lnTo>
                  <a:lnTo>
                    <a:pt x="1175498" y="3082334"/>
                  </a:lnTo>
                  <a:lnTo>
                    <a:pt x="1220500" y="3101733"/>
                  </a:lnTo>
                  <a:lnTo>
                    <a:pt x="1266152" y="3120658"/>
                  </a:lnTo>
                  <a:lnTo>
                    <a:pt x="1312443" y="3139101"/>
                  </a:lnTo>
                  <a:lnTo>
                    <a:pt x="1359362" y="3157057"/>
                  </a:lnTo>
                  <a:lnTo>
                    <a:pt x="1406897" y="3174518"/>
                  </a:lnTo>
                  <a:lnTo>
                    <a:pt x="1455038" y="3191479"/>
                  </a:lnTo>
                  <a:lnTo>
                    <a:pt x="1503773" y="3207933"/>
                  </a:lnTo>
                  <a:lnTo>
                    <a:pt x="1553092" y="3223874"/>
                  </a:lnTo>
                  <a:lnTo>
                    <a:pt x="1602982" y="3239295"/>
                  </a:lnTo>
                  <a:lnTo>
                    <a:pt x="1653432" y="3254190"/>
                  </a:lnTo>
                  <a:lnTo>
                    <a:pt x="1704433" y="3268553"/>
                  </a:lnTo>
                  <a:lnTo>
                    <a:pt x="1755971" y="3282376"/>
                  </a:lnTo>
                  <a:lnTo>
                    <a:pt x="1808036" y="3295654"/>
                  </a:lnTo>
                  <a:lnTo>
                    <a:pt x="1860617" y="3308380"/>
                  </a:lnTo>
                  <a:lnTo>
                    <a:pt x="1913702" y="3320548"/>
                  </a:lnTo>
                  <a:lnTo>
                    <a:pt x="1967281" y="3332152"/>
                  </a:lnTo>
                  <a:lnTo>
                    <a:pt x="2021342" y="3343184"/>
                  </a:lnTo>
                  <a:lnTo>
                    <a:pt x="2075874" y="3353639"/>
                  </a:lnTo>
                  <a:lnTo>
                    <a:pt x="2130865" y="3363510"/>
                  </a:lnTo>
                  <a:lnTo>
                    <a:pt x="2186305" y="3372790"/>
                  </a:lnTo>
                  <a:lnTo>
                    <a:pt x="2242182" y="3381474"/>
                  </a:lnTo>
                  <a:lnTo>
                    <a:pt x="2298485" y="3389555"/>
                  </a:lnTo>
                  <a:lnTo>
                    <a:pt x="2355203" y="3397026"/>
                  </a:lnTo>
                  <a:lnTo>
                    <a:pt x="2412325" y="3403881"/>
                  </a:lnTo>
                  <a:lnTo>
                    <a:pt x="2469839" y="3410113"/>
                  </a:lnTo>
                  <a:lnTo>
                    <a:pt x="2527734" y="3415717"/>
                  </a:lnTo>
                  <a:lnTo>
                    <a:pt x="2585999" y="3420686"/>
                  </a:lnTo>
                  <a:lnTo>
                    <a:pt x="2644622" y="3425013"/>
                  </a:lnTo>
                  <a:lnTo>
                    <a:pt x="2703594" y="3428692"/>
                  </a:lnTo>
                  <a:lnTo>
                    <a:pt x="2762901" y="3431716"/>
                  </a:lnTo>
                  <a:lnTo>
                    <a:pt x="2822534" y="3434079"/>
                  </a:lnTo>
                  <a:lnTo>
                    <a:pt x="2882480" y="3435776"/>
                  </a:lnTo>
                  <a:lnTo>
                    <a:pt x="2942729" y="3436798"/>
                  </a:lnTo>
                  <a:lnTo>
                    <a:pt x="3003270" y="3437140"/>
                  </a:lnTo>
                  <a:lnTo>
                    <a:pt x="3063188" y="3436805"/>
                  </a:lnTo>
                  <a:lnTo>
                    <a:pt x="3122820" y="3435804"/>
                  </a:lnTo>
                  <a:lnTo>
                    <a:pt x="3182156" y="3434142"/>
                  </a:lnTo>
                  <a:lnTo>
                    <a:pt x="3241186" y="3431827"/>
                  </a:lnTo>
                  <a:lnTo>
                    <a:pt x="3299897" y="3428864"/>
                  </a:lnTo>
                  <a:lnTo>
                    <a:pt x="3358279" y="3425259"/>
                  </a:lnTo>
                  <a:lnTo>
                    <a:pt x="3416321" y="3421020"/>
                  </a:lnTo>
                  <a:lnTo>
                    <a:pt x="3474013" y="3416151"/>
                  </a:lnTo>
                  <a:lnTo>
                    <a:pt x="3531344" y="3410660"/>
                  </a:lnTo>
                  <a:lnTo>
                    <a:pt x="3588302" y="3404553"/>
                  </a:lnTo>
                  <a:lnTo>
                    <a:pt x="3644877" y="3397835"/>
                  </a:lnTo>
                  <a:lnTo>
                    <a:pt x="3701058" y="3390513"/>
                  </a:lnTo>
                  <a:lnTo>
                    <a:pt x="3756834" y="3382593"/>
                  </a:lnTo>
                  <a:lnTo>
                    <a:pt x="3812194" y="3374081"/>
                  </a:lnTo>
                  <a:lnTo>
                    <a:pt x="3867127" y="3364984"/>
                  </a:lnTo>
                  <a:lnTo>
                    <a:pt x="3921623" y="3355308"/>
                  </a:lnTo>
                  <a:lnTo>
                    <a:pt x="3975671" y="3345059"/>
                  </a:lnTo>
                  <a:lnTo>
                    <a:pt x="4029259" y="3334244"/>
                  </a:lnTo>
                  <a:lnTo>
                    <a:pt x="4082377" y="3322867"/>
                  </a:lnTo>
                  <a:lnTo>
                    <a:pt x="4135014" y="3310937"/>
                  </a:lnTo>
                  <a:lnTo>
                    <a:pt x="4187159" y="3298458"/>
                  </a:lnTo>
                  <a:lnTo>
                    <a:pt x="4238801" y="3285438"/>
                  </a:lnTo>
                  <a:lnTo>
                    <a:pt x="4289930" y="3271881"/>
                  </a:lnTo>
                  <a:lnTo>
                    <a:pt x="4340534" y="3257796"/>
                  </a:lnTo>
                  <a:lnTo>
                    <a:pt x="4390603" y="3243187"/>
                  </a:lnTo>
                  <a:lnTo>
                    <a:pt x="4440125" y="3228061"/>
                  </a:lnTo>
                  <a:lnTo>
                    <a:pt x="4489090" y="3212425"/>
                  </a:lnTo>
                  <a:lnTo>
                    <a:pt x="4537487" y="3196284"/>
                  </a:lnTo>
                  <a:lnTo>
                    <a:pt x="4585306" y="3179645"/>
                  </a:lnTo>
                  <a:lnTo>
                    <a:pt x="4632535" y="3162513"/>
                  </a:lnTo>
                  <a:lnTo>
                    <a:pt x="4679163" y="3144896"/>
                  </a:lnTo>
                  <a:lnTo>
                    <a:pt x="4725179" y="3126799"/>
                  </a:lnTo>
                  <a:lnTo>
                    <a:pt x="4770573" y="3108229"/>
                  </a:lnTo>
                  <a:lnTo>
                    <a:pt x="4815334" y="3089191"/>
                  </a:lnTo>
                  <a:lnTo>
                    <a:pt x="4859451" y="3069693"/>
                  </a:lnTo>
                  <a:lnTo>
                    <a:pt x="4902913" y="3049740"/>
                  </a:lnTo>
                  <a:lnTo>
                    <a:pt x="4945709" y="3029338"/>
                  </a:lnTo>
                  <a:lnTo>
                    <a:pt x="4987828" y="3008494"/>
                  </a:lnTo>
                  <a:lnTo>
                    <a:pt x="5029260" y="2987213"/>
                  </a:lnTo>
                  <a:lnTo>
                    <a:pt x="5069993" y="2965503"/>
                  </a:lnTo>
                  <a:lnTo>
                    <a:pt x="5110017" y="2943370"/>
                  </a:lnTo>
                  <a:lnTo>
                    <a:pt x="5149321" y="2920818"/>
                  </a:lnTo>
                  <a:lnTo>
                    <a:pt x="5187893" y="2897856"/>
                  </a:lnTo>
                  <a:lnTo>
                    <a:pt x="5225724" y="2874488"/>
                  </a:lnTo>
                  <a:lnTo>
                    <a:pt x="5262802" y="2850722"/>
                  </a:lnTo>
                  <a:lnTo>
                    <a:pt x="5299116" y="2826563"/>
                  </a:lnTo>
                  <a:lnTo>
                    <a:pt x="5334655" y="2802018"/>
                  </a:lnTo>
                  <a:lnTo>
                    <a:pt x="5369410" y="2777093"/>
                  </a:lnTo>
                  <a:lnTo>
                    <a:pt x="5403368" y="2751794"/>
                  </a:lnTo>
                  <a:lnTo>
                    <a:pt x="5436518" y="2726127"/>
                  </a:lnTo>
                  <a:lnTo>
                    <a:pt x="5468851" y="2700099"/>
                  </a:lnTo>
                  <a:lnTo>
                    <a:pt x="5500355" y="2673716"/>
                  </a:lnTo>
                  <a:lnTo>
                    <a:pt x="5531019" y="2646983"/>
                  </a:lnTo>
                  <a:lnTo>
                    <a:pt x="5560832" y="2619908"/>
                  </a:lnTo>
                  <a:lnTo>
                    <a:pt x="5589784" y="2592496"/>
                  </a:lnTo>
                  <a:lnTo>
                    <a:pt x="5617863" y="2564754"/>
                  </a:lnTo>
                  <a:lnTo>
                    <a:pt x="5645059" y="2536687"/>
                  </a:lnTo>
                  <a:lnTo>
                    <a:pt x="5671361" y="2508303"/>
                  </a:lnTo>
                  <a:lnTo>
                    <a:pt x="5696758" y="2479607"/>
                  </a:lnTo>
                  <a:lnTo>
                    <a:pt x="5744794" y="2421305"/>
                  </a:lnTo>
                  <a:lnTo>
                    <a:pt x="5759548" y="2414439"/>
                  </a:lnTo>
                  <a:lnTo>
                    <a:pt x="5813586" y="2429190"/>
                  </a:lnTo>
                  <a:lnTo>
                    <a:pt x="5951116" y="2480897"/>
                  </a:lnTo>
                  <a:lnTo>
                    <a:pt x="6216345" y="2584894"/>
                  </a:lnTo>
                  <a:lnTo>
                    <a:pt x="6151955" y="2546640"/>
                  </a:lnTo>
                  <a:lnTo>
                    <a:pt x="6011027" y="2461377"/>
                  </a:lnTo>
                  <a:lnTo>
                    <a:pt x="5871923" y="2373357"/>
                  </a:lnTo>
                  <a:lnTo>
                    <a:pt x="5813005" y="2326830"/>
                  </a:lnTo>
                  <a:lnTo>
                    <a:pt x="5840860" y="2282914"/>
                  </a:lnTo>
                  <a:lnTo>
                    <a:pt x="5866672" y="2238452"/>
                  </a:lnTo>
                  <a:lnTo>
                    <a:pt x="5890408" y="2193462"/>
                  </a:lnTo>
                  <a:lnTo>
                    <a:pt x="5912037" y="2147962"/>
                  </a:lnTo>
                  <a:lnTo>
                    <a:pt x="5931527" y="2101971"/>
                  </a:lnTo>
                  <a:lnTo>
                    <a:pt x="5948845" y="2055508"/>
                  </a:lnTo>
                  <a:lnTo>
                    <a:pt x="5963958" y="2008590"/>
                  </a:lnTo>
                  <a:lnTo>
                    <a:pt x="5976835" y="1961236"/>
                  </a:lnTo>
                  <a:lnTo>
                    <a:pt x="5987443" y="1913465"/>
                  </a:lnTo>
                  <a:lnTo>
                    <a:pt x="5995750" y="1865295"/>
                  </a:lnTo>
                  <a:lnTo>
                    <a:pt x="6001723" y="1816745"/>
                  </a:lnTo>
                  <a:lnTo>
                    <a:pt x="6005331" y="1767832"/>
                  </a:lnTo>
                  <a:lnTo>
                    <a:pt x="6006541" y="1718576"/>
                  </a:lnTo>
                  <a:lnTo>
                    <a:pt x="6005943" y="1683933"/>
                  </a:lnTo>
                  <a:lnTo>
                    <a:pt x="6001192" y="1615152"/>
                  </a:lnTo>
                  <a:lnTo>
                    <a:pt x="5991776" y="1547090"/>
                  </a:lnTo>
                  <a:lnTo>
                    <a:pt x="5977786" y="1479798"/>
                  </a:lnTo>
                  <a:lnTo>
                    <a:pt x="5959310" y="1413327"/>
                  </a:lnTo>
                  <a:lnTo>
                    <a:pt x="5936439" y="1347728"/>
                  </a:lnTo>
                  <a:lnTo>
                    <a:pt x="5909261" y="1283053"/>
                  </a:lnTo>
                  <a:lnTo>
                    <a:pt x="5877868" y="1219354"/>
                  </a:lnTo>
                  <a:lnTo>
                    <a:pt x="5842348" y="1156681"/>
                  </a:lnTo>
                  <a:lnTo>
                    <a:pt x="5802791" y="1095085"/>
                  </a:lnTo>
                  <a:lnTo>
                    <a:pt x="5759287" y="1034619"/>
                  </a:lnTo>
                  <a:lnTo>
                    <a:pt x="5711926" y="975334"/>
                  </a:lnTo>
                  <a:lnTo>
                    <a:pt x="5686827" y="946150"/>
                  </a:lnTo>
                  <a:lnTo>
                    <a:pt x="5660798" y="917280"/>
                  </a:lnTo>
                  <a:lnTo>
                    <a:pt x="5633849" y="888731"/>
                  </a:lnTo>
                  <a:lnTo>
                    <a:pt x="5605991" y="860509"/>
                  </a:lnTo>
                  <a:lnTo>
                    <a:pt x="5577237" y="832621"/>
                  </a:lnTo>
                  <a:lnTo>
                    <a:pt x="5547597" y="805073"/>
                  </a:lnTo>
                  <a:lnTo>
                    <a:pt x="5517082" y="777872"/>
                  </a:lnTo>
                  <a:lnTo>
                    <a:pt x="5485704" y="751023"/>
                  </a:lnTo>
                  <a:lnTo>
                    <a:pt x="5453473" y="724534"/>
                  </a:lnTo>
                  <a:lnTo>
                    <a:pt x="5420402" y="698410"/>
                  </a:lnTo>
                  <a:lnTo>
                    <a:pt x="5386501" y="672659"/>
                  </a:lnTo>
                  <a:lnTo>
                    <a:pt x="5351781" y="647286"/>
                  </a:lnTo>
                  <a:lnTo>
                    <a:pt x="5316254" y="622298"/>
                  </a:lnTo>
                  <a:lnTo>
                    <a:pt x="5279931" y="597702"/>
                  </a:lnTo>
                  <a:lnTo>
                    <a:pt x="5242823" y="573503"/>
                  </a:lnTo>
                  <a:lnTo>
                    <a:pt x="5204942" y="549708"/>
                  </a:lnTo>
                  <a:lnTo>
                    <a:pt x="5166298" y="526324"/>
                  </a:lnTo>
                  <a:lnTo>
                    <a:pt x="5126902" y="503358"/>
                  </a:lnTo>
                  <a:lnTo>
                    <a:pt x="5086767" y="480814"/>
                  </a:lnTo>
                  <a:lnTo>
                    <a:pt x="5045903" y="458701"/>
                  </a:lnTo>
                  <a:lnTo>
                    <a:pt x="5004321" y="437024"/>
                  </a:lnTo>
                  <a:lnTo>
                    <a:pt x="4962033" y="415789"/>
                  </a:lnTo>
                  <a:lnTo>
                    <a:pt x="4919049" y="395004"/>
                  </a:lnTo>
                  <a:lnTo>
                    <a:pt x="4875382" y="374674"/>
                  </a:lnTo>
                  <a:lnTo>
                    <a:pt x="4831042" y="354807"/>
                  </a:lnTo>
                  <a:lnTo>
                    <a:pt x="4786040" y="335407"/>
                  </a:lnTo>
                  <a:lnTo>
                    <a:pt x="4740388" y="316483"/>
                  </a:lnTo>
                  <a:lnTo>
                    <a:pt x="4694097" y="298039"/>
                  </a:lnTo>
                  <a:lnTo>
                    <a:pt x="4647179" y="280084"/>
                  </a:lnTo>
                  <a:lnTo>
                    <a:pt x="4599643" y="262622"/>
                  </a:lnTo>
                  <a:lnTo>
                    <a:pt x="4551502" y="245661"/>
                  </a:lnTo>
                  <a:lnTo>
                    <a:pt x="4502767" y="229207"/>
                  </a:lnTo>
                  <a:lnTo>
                    <a:pt x="4453448" y="213266"/>
                  </a:lnTo>
                  <a:lnTo>
                    <a:pt x="4403558" y="197845"/>
                  </a:lnTo>
                  <a:lnTo>
                    <a:pt x="4353108" y="182950"/>
                  </a:lnTo>
                  <a:lnTo>
                    <a:pt x="4302108" y="168587"/>
                  </a:lnTo>
                  <a:lnTo>
                    <a:pt x="4250569" y="154764"/>
                  </a:lnTo>
                  <a:lnTo>
                    <a:pt x="4198504" y="141486"/>
                  </a:lnTo>
                  <a:lnTo>
                    <a:pt x="4145923" y="128760"/>
                  </a:lnTo>
                  <a:lnTo>
                    <a:pt x="4092838" y="116592"/>
                  </a:lnTo>
                  <a:lnTo>
                    <a:pt x="4039259" y="104988"/>
                  </a:lnTo>
                  <a:lnTo>
                    <a:pt x="3985198" y="93956"/>
                  </a:lnTo>
                  <a:lnTo>
                    <a:pt x="3930666" y="83501"/>
                  </a:lnTo>
                  <a:lnTo>
                    <a:pt x="3875675" y="73630"/>
                  </a:lnTo>
                  <a:lnTo>
                    <a:pt x="3820235" y="64350"/>
                  </a:lnTo>
                  <a:lnTo>
                    <a:pt x="3764358" y="55666"/>
                  </a:lnTo>
                  <a:lnTo>
                    <a:pt x="3708055" y="47585"/>
                  </a:lnTo>
                  <a:lnTo>
                    <a:pt x="3651337" y="40114"/>
                  </a:lnTo>
                  <a:lnTo>
                    <a:pt x="3594216" y="33259"/>
                  </a:lnTo>
                  <a:lnTo>
                    <a:pt x="3536702" y="27026"/>
                  </a:lnTo>
                  <a:lnTo>
                    <a:pt x="3478807" y="21423"/>
                  </a:lnTo>
                  <a:lnTo>
                    <a:pt x="3420542" y="16454"/>
                  </a:lnTo>
                  <a:lnTo>
                    <a:pt x="3361918" y="12127"/>
                  </a:lnTo>
                  <a:lnTo>
                    <a:pt x="3302947" y="8448"/>
                  </a:lnTo>
                  <a:lnTo>
                    <a:pt x="3243639" y="5424"/>
                  </a:lnTo>
                  <a:lnTo>
                    <a:pt x="3184006" y="3060"/>
                  </a:lnTo>
                  <a:lnTo>
                    <a:pt x="3124060" y="1364"/>
                  </a:lnTo>
                  <a:lnTo>
                    <a:pt x="3063811" y="342"/>
                  </a:lnTo>
                  <a:lnTo>
                    <a:pt x="3003270" y="0"/>
                  </a:lnTo>
                  <a:close/>
                </a:path>
              </a:pathLst>
            </a:custGeom>
            <a:solidFill>
              <a:srgbClr val="D8EBF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33605" y="1413428"/>
            <a:ext cx="466534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sz="3600" b="1" spc="-45" dirty="0">
                <a:solidFill>
                  <a:srgbClr val="25408F"/>
                </a:solidFill>
                <a:latin typeface="Trebuchet MS"/>
                <a:cs typeface="Trebuchet MS"/>
              </a:rPr>
              <a:t>Mo</a:t>
            </a:r>
            <a:r>
              <a:rPr sz="3600" b="1" spc="-125" dirty="0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sz="3600" b="1" spc="-145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3600" b="1" spc="-5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600" b="1" spc="-55" dirty="0">
                <a:solidFill>
                  <a:srgbClr val="25408F"/>
                </a:solidFill>
                <a:latin typeface="Trebuchet MS"/>
                <a:cs typeface="Trebuchet MS"/>
              </a:rPr>
              <a:t>thing</a:t>
            </a:r>
            <a:r>
              <a:rPr sz="3600" b="1" spc="15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sz="3600" b="1" spc="-5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600" b="1" spc="-80" dirty="0">
                <a:solidFill>
                  <a:srgbClr val="25408F"/>
                </a:solidFill>
                <a:latin typeface="Trebuchet MS"/>
                <a:cs typeface="Trebuchet MS"/>
              </a:rPr>
              <a:t>tha</a:t>
            </a:r>
            <a:r>
              <a:rPr sz="3600" b="1" spc="-5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600" b="1" spc="-5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600" b="1" spc="-180" dirty="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sz="3600" b="1" spc="-229" dirty="0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sz="3600" b="1" spc="-100" dirty="0">
                <a:solidFill>
                  <a:srgbClr val="25408F"/>
                </a:solidFill>
                <a:latin typeface="Trebuchet MS"/>
                <a:cs typeface="Trebuchet MS"/>
              </a:rPr>
              <a:t>e  </a:t>
            </a:r>
            <a:r>
              <a:rPr sz="3600" b="1" spc="-85" dirty="0">
                <a:solidFill>
                  <a:srgbClr val="00B5AC"/>
                </a:solidFill>
                <a:latin typeface="Trebuchet MS"/>
                <a:cs typeface="Trebuchet MS"/>
              </a:rPr>
              <a:t>no</a:t>
            </a:r>
            <a:r>
              <a:rPr sz="3600" b="1" spc="-10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3600" b="1" spc="-58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600" b="1" spc="-35" dirty="0">
                <a:solidFill>
                  <a:srgbClr val="25408F"/>
                </a:solidFill>
                <a:latin typeface="Trebuchet MS"/>
                <a:cs typeface="Trebuchet MS"/>
              </a:rPr>
              <a:t>goo</a:t>
            </a:r>
            <a:r>
              <a:rPr sz="3600" b="1" spc="40" dirty="0">
                <a:solidFill>
                  <a:srgbClr val="25408F"/>
                </a:solidFill>
                <a:latin typeface="Trebuchet MS"/>
                <a:cs typeface="Trebuchet MS"/>
              </a:rPr>
              <a:t>d</a:t>
            </a:r>
            <a:r>
              <a:rPr sz="3600" b="1" spc="-5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600" b="1" spc="-185" dirty="0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sz="3600" b="1" spc="-145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3600" b="1" spc="-55" dirty="0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sz="3600" b="1" spc="-5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600" b="1" spc="-160" dirty="0">
                <a:solidFill>
                  <a:srgbClr val="25408F"/>
                </a:solidFill>
                <a:latin typeface="Trebuchet MS"/>
                <a:cs typeface="Trebuchet MS"/>
              </a:rPr>
              <a:t>ou</a:t>
            </a:r>
            <a:r>
              <a:rPr sz="3600" b="1" spc="-65" dirty="0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sz="3600" b="1" spc="-5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600" b="1" spc="-8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600" b="1" spc="-185" dirty="0">
                <a:solidFill>
                  <a:srgbClr val="25408F"/>
                </a:solidFill>
                <a:latin typeface="Trebuchet MS"/>
                <a:cs typeface="Trebuchet MS"/>
              </a:rPr>
              <a:t>eeth:  </a:t>
            </a:r>
            <a:r>
              <a:rPr sz="3600" spc="-110" dirty="0">
                <a:solidFill>
                  <a:srgbClr val="25408F"/>
                </a:solidFill>
                <a:latin typeface="Trebuchet MS"/>
                <a:cs typeface="Trebuchet MS"/>
              </a:rPr>
              <a:t>Fizz</a:t>
            </a:r>
            <a:r>
              <a:rPr sz="3600" spc="-40" dirty="0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sz="3600" spc="-5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600" spc="-40" dirty="0">
                <a:solidFill>
                  <a:srgbClr val="25408F"/>
                </a:solidFill>
                <a:latin typeface="Trebuchet MS"/>
                <a:cs typeface="Trebuchet MS"/>
              </a:rPr>
              <a:t>Drink</a:t>
            </a:r>
            <a:r>
              <a:rPr sz="3600" spc="30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sz="360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600" spc="-575" dirty="0">
                <a:solidFill>
                  <a:srgbClr val="47B4E4"/>
                </a:solidFill>
                <a:latin typeface="Trebuchet MS"/>
                <a:cs typeface="Trebuchet MS"/>
              </a:rPr>
              <a:t>•</a:t>
            </a:r>
            <a:r>
              <a:rPr sz="3600" dirty="0">
                <a:solidFill>
                  <a:srgbClr val="47B4E4"/>
                </a:solidFill>
                <a:latin typeface="Trebuchet MS"/>
                <a:cs typeface="Trebuchet MS"/>
              </a:rPr>
              <a:t> </a:t>
            </a:r>
            <a:r>
              <a:rPr sz="3600" spc="-315" dirty="0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sz="3600" spc="-170" dirty="0">
                <a:solidFill>
                  <a:srgbClr val="25408F"/>
                </a:solidFill>
                <a:latin typeface="Trebuchet MS"/>
                <a:cs typeface="Trebuchet MS"/>
              </a:rPr>
              <a:t>rui</a:t>
            </a:r>
            <a:r>
              <a:rPr sz="3600" spc="-95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600" spc="-5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600" spc="-140" dirty="0">
                <a:solidFill>
                  <a:srgbClr val="25408F"/>
                </a:solidFill>
                <a:latin typeface="Trebuchet MS"/>
                <a:cs typeface="Trebuchet MS"/>
              </a:rPr>
              <a:t>Jui</a:t>
            </a:r>
            <a:r>
              <a:rPr sz="3600" spc="-185" dirty="0">
                <a:solidFill>
                  <a:srgbClr val="25408F"/>
                </a:solidFill>
                <a:latin typeface="Trebuchet MS"/>
                <a:cs typeface="Trebuchet MS"/>
              </a:rPr>
              <a:t>c</a:t>
            </a:r>
            <a:r>
              <a:rPr sz="3600" spc="-25" dirty="0">
                <a:solidFill>
                  <a:srgbClr val="25408F"/>
                </a:solidFill>
                <a:latin typeface="Trebuchet MS"/>
                <a:cs typeface="Trebuchet MS"/>
              </a:rPr>
              <a:t>e  </a:t>
            </a:r>
            <a:r>
              <a:rPr sz="3600" spc="250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sz="3600" spc="-60" dirty="0">
                <a:solidFill>
                  <a:srgbClr val="25408F"/>
                </a:solidFill>
                <a:latin typeface="Trebuchet MS"/>
                <a:cs typeface="Trebuchet MS"/>
              </a:rPr>
              <a:t>quas</a:t>
            </a:r>
            <a:r>
              <a:rPr sz="3600" spc="15" dirty="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sz="360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600" spc="-575" dirty="0">
                <a:solidFill>
                  <a:srgbClr val="47B4E4"/>
                </a:solidFill>
                <a:latin typeface="Trebuchet MS"/>
                <a:cs typeface="Trebuchet MS"/>
              </a:rPr>
              <a:t>•</a:t>
            </a:r>
            <a:r>
              <a:rPr sz="3600" dirty="0">
                <a:solidFill>
                  <a:srgbClr val="47B4E4"/>
                </a:solidFill>
                <a:latin typeface="Trebuchet MS"/>
                <a:cs typeface="Trebuchet MS"/>
              </a:rPr>
              <a:t> </a:t>
            </a:r>
            <a:r>
              <a:rPr sz="3600" spc="-85" dirty="0">
                <a:solidFill>
                  <a:srgbClr val="25408F"/>
                </a:solidFill>
                <a:latin typeface="Trebuchet MS"/>
                <a:cs typeface="Trebuchet MS"/>
              </a:rPr>
              <a:t>Drie</a:t>
            </a:r>
            <a:r>
              <a:rPr sz="3600" spc="-10" dirty="0">
                <a:solidFill>
                  <a:srgbClr val="25408F"/>
                </a:solidFill>
                <a:latin typeface="Trebuchet MS"/>
                <a:cs typeface="Trebuchet MS"/>
              </a:rPr>
              <a:t>d</a:t>
            </a:r>
            <a:r>
              <a:rPr sz="3600" spc="-5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600" spc="-315" dirty="0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sz="3600" spc="-170" dirty="0">
                <a:solidFill>
                  <a:srgbClr val="25408F"/>
                </a:solidFill>
                <a:latin typeface="Trebuchet MS"/>
                <a:cs typeface="Trebuchet MS"/>
              </a:rPr>
              <a:t>ruit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006" y="4593183"/>
              <a:ext cx="1824101" cy="21393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2006" y="4593183"/>
              <a:ext cx="1824355" cy="2139950"/>
            </a:xfrm>
            <a:custGeom>
              <a:avLst/>
              <a:gdLst/>
              <a:ahLst/>
              <a:cxnLst/>
              <a:rect l="l" t="t" r="r" b="b"/>
              <a:pathLst>
                <a:path w="1824355" h="2139950">
                  <a:moveTo>
                    <a:pt x="0" y="2139353"/>
                  </a:moveTo>
                  <a:lnTo>
                    <a:pt x="1824101" y="2139353"/>
                  </a:lnTo>
                  <a:lnTo>
                    <a:pt x="1824101" y="0"/>
                  </a:lnTo>
                  <a:lnTo>
                    <a:pt x="0" y="0"/>
                  </a:lnTo>
                  <a:lnTo>
                    <a:pt x="0" y="2139353"/>
                  </a:lnTo>
                  <a:close/>
                </a:path>
              </a:pathLst>
            </a:custGeom>
            <a:ln w="10934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5596" y="4598656"/>
              <a:ext cx="1817001" cy="21338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5608" y="4593183"/>
              <a:ext cx="1824355" cy="2139950"/>
            </a:xfrm>
            <a:custGeom>
              <a:avLst/>
              <a:gdLst/>
              <a:ahLst/>
              <a:cxnLst/>
              <a:rect l="l" t="t" r="r" b="b"/>
              <a:pathLst>
                <a:path w="1824354" h="2139950">
                  <a:moveTo>
                    <a:pt x="0" y="2139353"/>
                  </a:moveTo>
                  <a:lnTo>
                    <a:pt x="1824100" y="2139353"/>
                  </a:lnTo>
                  <a:lnTo>
                    <a:pt x="1824100" y="0"/>
                  </a:lnTo>
                  <a:lnTo>
                    <a:pt x="0" y="0"/>
                  </a:lnTo>
                  <a:lnTo>
                    <a:pt x="0" y="2139353"/>
                  </a:lnTo>
                  <a:close/>
                </a:path>
              </a:pathLst>
            </a:custGeom>
            <a:ln w="10934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5656" y="4593183"/>
              <a:ext cx="1824101" cy="21393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55643" y="4593183"/>
              <a:ext cx="1824355" cy="2139950"/>
            </a:xfrm>
            <a:custGeom>
              <a:avLst/>
              <a:gdLst/>
              <a:ahLst/>
              <a:cxnLst/>
              <a:rect l="l" t="t" r="r" b="b"/>
              <a:pathLst>
                <a:path w="1824354" h="2139950">
                  <a:moveTo>
                    <a:pt x="0" y="2139353"/>
                  </a:moveTo>
                  <a:lnTo>
                    <a:pt x="1824101" y="2139353"/>
                  </a:lnTo>
                  <a:lnTo>
                    <a:pt x="1824101" y="0"/>
                  </a:lnTo>
                  <a:lnTo>
                    <a:pt x="0" y="0"/>
                  </a:lnTo>
                  <a:lnTo>
                    <a:pt x="0" y="2139353"/>
                  </a:lnTo>
                  <a:close/>
                </a:path>
              </a:pathLst>
            </a:custGeom>
            <a:ln w="10934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1466" y="4593183"/>
              <a:ext cx="1824100" cy="21393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91466" y="4593183"/>
              <a:ext cx="1824355" cy="2139950"/>
            </a:xfrm>
            <a:custGeom>
              <a:avLst/>
              <a:gdLst/>
              <a:ahLst/>
              <a:cxnLst/>
              <a:rect l="l" t="t" r="r" b="b"/>
              <a:pathLst>
                <a:path w="1824354" h="2139950">
                  <a:moveTo>
                    <a:pt x="0" y="2139353"/>
                  </a:moveTo>
                  <a:lnTo>
                    <a:pt x="1824100" y="2139353"/>
                  </a:lnTo>
                  <a:lnTo>
                    <a:pt x="1824100" y="0"/>
                  </a:lnTo>
                  <a:lnTo>
                    <a:pt x="0" y="0"/>
                  </a:lnTo>
                  <a:lnTo>
                    <a:pt x="0" y="2139353"/>
                  </a:lnTo>
                  <a:close/>
                </a:path>
              </a:pathLst>
            </a:custGeom>
            <a:ln w="10934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5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8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228080"/>
            <a:chOff x="0" y="756005"/>
            <a:chExt cx="10692130" cy="6228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39164"/>
              <a:ext cx="4050004" cy="59448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90000" y="822864"/>
              <a:ext cx="6443980" cy="3437254"/>
            </a:xfrm>
            <a:custGeom>
              <a:avLst/>
              <a:gdLst/>
              <a:ahLst/>
              <a:cxnLst/>
              <a:rect l="l" t="t" r="r" b="b"/>
              <a:pathLst>
                <a:path w="6443980" h="3437254">
                  <a:moveTo>
                    <a:pt x="3330473" y="0"/>
                  </a:moveTo>
                  <a:lnTo>
                    <a:pt x="3269211" y="326"/>
                  </a:lnTo>
                  <a:lnTo>
                    <a:pt x="3208236" y="1300"/>
                  </a:lnTo>
                  <a:lnTo>
                    <a:pt x="3147561" y="2917"/>
                  </a:lnTo>
                  <a:lnTo>
                    <a:pt x="3087194" y="5170"/>
                  </a:lnTo>
                  <a:lnTo>
                    <a:pt x="3027147" y="8054"/>
                  </a:lnTo>
                  <a:lnTo>
                    <a:pt x="2967431" y="11562"/>
                  </a:lnTo>
                  <a:lnTo>
                    <a:pt x="2908057" y="15688"/>
                  </a:lnTo>
                  <a:lnTo>
                    <a:pt x="2849036" y="20427"/>
                  </a:lnTo>
                  <a:lnTo>
                    <a:pt x="2790377" y="25772"/>
                  </a:lnTo>
                  <a:lnTo>
                    <a:pt x="2732093" y="31718"/>
                  </a:lnTo>
                  <a:lnTo>
                    <a:pt x="2674194" y="38259"/>
                  </a:lnTo>
                  <a:lnTo>
                    <a:pt x="2616691" y="45388"/>
                  </a:lnTo>
                  <a:lnTo>
                    <a:pt x="2559594" y="53100"/>
                  </a:lnTo>
                  <a:lnTo>
                    <a:pt x="2502914" y="61388"/>
                  </a:lnTo>
                  <a:lnTo>
                    <a:pt x="2446663" y="70248"/>
                  </a:lnTo>
                  <a:lnTo>
                    <a:pt x="2390851" y="79672"/>
                  </a:lnTo>
                  <a:lnTo>
                    <a:pt x="2335488" y="89654"/>
                  </a:lnTo>
                  <a:lnTo>
                    <a:pt x="2280586" y="100190"/>
                  </a:lnTo>
                  <a:lnTo>
                    <a:pt x="2226156" y="111272"/>
                  </a:lnTo>
                  <a:lnTo>
                    <a:pt x="2172208" y="122895"/>
                  </a:lnTo>
                  <a:lnTo>
                    <a:pt x="2118753" y="135053"/>
                  </a:lnTo>
                  <a:lnTo>
                    <a:pt x="2065802" y="147740"/>
                  </a:lnTo>
                  <a:lnTo>
                    <a:pt x="2013365" y="160950"/>
                  </a:lnTo>
                  <a:lnTo>
                    <a:pt x="1961455" y="174677"/>
                  </a:lnTo>
                  <a:lnTo>
                    <a:pt x="1910080" y="188915"/>
                  </a:lnTo>
                  <a:lnTo>
                    <a:pt x="1859253" y="203658"/>
                  </a:lnTo>
                  <a:lnTo>
                    <a:pt x="1808983" y="218900"/>
                  </a:lnTo>
                  <a:lnTo>
                    <a:pt x="1759283" y="234635"/>
                  </a:lnTo>
                  <a:lnTo>
                    <a:pt x="1710161" y="250857"/>
                  </a:lnTo>
                  <a:lnTo>
                    <a:pt x="1661631" y="267560"/>
                  </a:lnTo>
                  <a:lnTo>
                    <a:pt x="1613701" y="284739"/>
                  </a:lnTo>
                  <a:lnTo>
                    <a:pt x="1566384" y="302387"/>
                  </a:lnTo>
                  <a:lnTo>
                    <a:pt x="1519689" y="320498"/>
                  </a:lnTo>
                  <a:lnTo>
                    <a:pt x="1473628" y="339066"/>
                  </a:lnTo>
                  <a:lnTo>
                    <a:pt x="1428212" y="358085"/>
                  </a:lnTo>
                  <a:lnTo>
                    <a:pt x="1383451" y="377550"/>
                  </a:lnTo>
                  <a:lnTo>
                    <a:pt x="1339356" y="397455"/>
                  </a:lnTo>
                  <a:lnTo>
                    <a:pt x="1295937" y="417792"/>
                  </a:lnTo>
                  <a:lnTo>
                    <a:pt x="1253207" y="438557"/>
                  </a:lnTo>
                  <a:lnTo>
                    <a:pt x="1211175" y="459744"/>
                  </a:lnTo>
                  <a:lnTo>
                    <a:pt x="1169853" y="481346"/>
                  </a:lnTo>
                  <a:lnTo>
                    <a:pt x="1129250" y="503358"/>
                  </a:lnTo>
                  <a:lnTo>
                    <a:pt x="1089379" y="525773"/>
                  </a:lnTo>
                  <a:lnTo>
                    <a:pt x="1050249" y="548585"/>
                  </a:lnTo>
                  <a:lnTo>
                    <a:pt x="1011872" y="571790"/>
                  </a:lnTo>
                  <a:lnTo>
                    <a:pt x="974259" y="595380"/>
                  </a:lnTo>
                  <a:lnTo>
                    <a:pt x="937419" y="619349"/>
                  </a:lnTo>
                  <a:lnTo>
                    <a:pt x="901365" y="643693"/>
                  </a:lnTo>
                  <a:lnTo>
                    <a:pt x="866106" y="668404"/>
                  </a:lnTo>
                  <a:lnTo>
                    <a:pt x="831655" y="693477"/>
                  </a:lnTo>
                  <a:lnTo>
                    <a:pt x="798020" y="718905"/>
                  </a:lnTo>
                  <a:lnTo>
                    <a:pt x="765214" y="744684"/>
                  </a:lnTo>
                  <a:lnTo>
                    <a:pt x="733247" y="770806"/>
                  </a:lnTo>
                  <a:lnTo>
                    <a:pt x="702131" y="797266"/>
                  </a:lnTo>
                  <a:lnTo>
                    <a:pt x="671874" y="824058"/>
                  </a:lnTo>
                  <a:lnTo>
                    <a:pt x="642490" y="851176"/>
                  </a:lnTo>
                  <a:lnTo>
                    <a:pt x="613987" y="878614"/>
                  </a:lnTo>
                  <a:lnTo>
                    <a:pt x="586378" y="906366"/>
                  </a:lnTo>
                  <a:lnTo>
                    <a:pt x="559673" y="934426"/>
                  </a:lnTo>
                  <a:lnTo>
                    <a:pt x="533883" y="962788"/>
                  </a:lnTo>
                  <a:lnTo>
                    <a:pt x="485090" y="1020395"/>
                  </a:lnTo>
                  <a:lnTo>
                    <a:pt x="440086" y="1079138"/>
                  </a:lnTo>
                  <a:lnTo>
                    <a:pt x="398958" y="1138970"/>
                  </a:lnTo>
                  <a:lnTo>
                    <a:pt x="361791" y="1199843"/>
                  </a:lnTo>
                  <a:lnTo>
                    <a:pt x="328674" y="1261709"/>
                  </a:lnTo>
                  <a:lnTo>
                    <a:pt x="299691" y="1324521"/>
                  </a:lnTo>
                  <a:lnTo>
                    <a:pt x="274930" y="1388231"/>
                  </a:lnTo>
                  <a:lnTo>
                    <a:pt x="254476" y="1452791"/>
                  </a:lnTo>
                  <a:lnTo>
                    <a:pt x="238418" y="1518153"/>
                  </a:lnTo>
                  <a:lnTo>
                    <a:pt x="226840" y="1584270"/>
                  </a:lnTo>
                  <a:lnTo>
                    <a:pt x="219830" y="1651094"/>
                  </a:lnTo>
                  <a:lnTo>
                    <a:pt x="217474" y="1718576"/>
                  </a:lnTo>
                  <a:lnTo>
                    <a:pt x="218728" y="1767832"/>
                  </a:lnTo>
                  <a:lnTo>
                    <a:pt x="222468" y="1816745"/>
                  </a:lnTo>
                  <a:lnTo>
                    <a:pt x="228660" y="1865295"/>
                  </a:lnTo>
                  <a:lnTo>
                    <a:pt x="237270" y="1913465"/>
                  </a:lnTo>
                  <a:lnTo>
                    <a:pt x="248265" y="1961236"/>
                  </a:lnTo>
                  <a:lnTo>
                    <a:pt x="261612" y="2008590"/>
                  </a:lnTo>
                  <a:lnTo>
                    <a:pt x="277277" y="2055508"/>
                  </a:lnTo>
                  <a:lnTo>
                    <a:pt x="295227" y="2101971"/>
                  </a:lnTo>
                  <a:lnTo>
                    <a:pt x="315427" y="2147962"/>
                  </a:lnTo>
                  <a:lnTo>
                    <a:pt x="337846" y="2193462"/>
                  </a:lnTo>
                  <a:lnTo>
                    <a:pt x="362448" y="2238452"/>
                  </a:lnTo>
                  <a:lnTo>
                    <a:pt x="389201" y="2282914"/>
                  </a:lnTo>
                  <a:lnTo>
                    <a:pt x="418071" y="2326830"/>
                  </a:lnTo>
                  <a:lnTo>
                    <a:pt x="357001" y="2373357"/>
                  </a:lnTo>
                  <a:lnTo>
                    <a:pt x="212817" y="2461377"/>
                  </a:lnTo>
                  <a:lnTo>
                    <a:pt x="66741" y="2546640"/>
                  </a:lnTo>
                  <a:lnTo>
                    <a:pt x="0" y="2584894"/>
                  </a:lnTo>
                  <a:lnTo>
                    <a:pt x="274920" y="2480897"/>
                  </a:lnTo>
                  <a:lnTo>
                    <a:pt x="417474" y="2429190"/>
                  </a:lnTo>
                  <a:lnTo>
                    <a:pt x="473484" y="2414439"/>
                  </a:lnTo>
                  <a:lnTo>
                    <a:pt x="488772" y="2421305"/>
                  </a:lnTo>
                  <a:lnTo>
                    <a:pt x="512397" y="2449680"/>
                  </a:lnTo>
                  <a:lnTo>
                    <a:pt x="536923" y="2477775"/>
                  </a:lnTo>
                  <a:lnTo>
                    <a:pt x="588638" y="2533101"/>
                  </a:lnTo>
                  <a:lnTo>
                    <a:pt x="615805" y="2560320"/>
                  </a:lnTo>
                  <a:lnTo>
                    <a:pt x="643833" y="2587237"/>
                  </a:lnTo>
                  <a:lnTo>
                    <a:pt x="672710" y="2613845"/>
                  </a:lnTo>
                  <a:lnTo>
                    <a:pt x="702427" y="2640139"/>
                  </a:lnTo>
                  <a:lnTo>
                    <a:pt x="732974" y="2666113"/>
                  </a:lnTo>
                  <a:lnTo>
                    <a:pt x="764339" y="2691762"/>
                  </a:lnTo>
                  <a:lnTo>
                    <a:pt x="796513" y="2717079"/>
                  </a:lnTo>
                  <a:lnTo>
                    <a:pt x="829486" y="2742059"/>
                  </a:lnTo>
                  <a:lnTo>
                    <a:pt x="863248" y="2766697"/>
                  </a:lnTo>
                  <a:lnTo>
                    <a:pt x="897787" y="2790987"/>
                  </a:lnTo>
                  <a:lnTo>
                    <a:pt x="933095" y="2814923"/>
                  </a:lnTo>
                  <a:lnTo>
                    <a:pt x="969160" y="2838500"/>
                  </a:lnTo>
                  <a:lnTo>
                    <a:pt x="1005973" y="2861711"/>
                  </a:lnTo>
                  <a:lnTo>
                    <a:pt x="1043522" y="2884552"/>
                  </a:lnTo>
                  <a:lnTo>
                    <a:pt x="1081799" y="2907017"/>
                  </a:lnTo>
                  <a:lnTo>
                    <a:pt x="1120793" y="2929099"/>
                  </a:lnTo>
                  <a:lnTo>
                    <a:pt x="1160494" y="2950794"/>
                  </a:lnTo>
                  <a:lnTo>
                    <a:pt x="1200890" y="2972096"/>
                  </a:lnTo>
                  <a:lnTo>
                    <a:pt x="1241973" y="2992998"/>
                  </a:lnTo>
                  <a:lnTo>
                    <a:pt x="1283732" y="3013496"/>
                  </a:lnTo>
                  <a:lnTo>
                    <a:pt x="1326156" y="3033584"/>
                  </a:lnTo>
                  <a:lnTo>
                    <a:pt x="1369236" y="3053256"/>
                  </a:lnTo>
                  <a:lnTo>
                    <a:pt x="1412961" y="3072506"/>
                  </a:lnTo>
                  <a:lnTo>
                    <a:pt x="1457321" y="3091330"/>
                  </a:lnTo>
                  <a:lnTo>
                    <a:pt x="1502306" y="3109720"/>
                  </a:lnTo>
                  <a:lnTo>
                    <a:pt x="1547905" y="3127672"/>
                  </a:lnTo>
                  <a:lnTo>
                    <a:pt x="1594108" y="3145180"/>
                  </a:lnTo>
                  <a:lnTo>
                    <a:pt x="1640906" y="3162238"/>
                  </a:lnTo>
                  <a:lnTo>
                    <a:pt x="1688287" y="3178840"/>
                  </a:lnTo>
                  <a:lnTo>
                    <a:pt x="1736242" y="3194982"/>
                  </a:lnTo>
                  <a:lnTo>
                    <a:pt x="1784761" y="3210656"/>
                  </a:lnTo>
                  <a:lnTo>
                    <a:pt x="1833832" y="3225859"/>
                  </a:lnTo>
                  <a:lnTo>
                    <a:pt x="1883446" y="3240583"/>
                  </a:lnTo>
                  <a:lnTo>
                    <a:pt x="1933594" y="3254824"/>
                  </a:lnTo>
                  <a:lnTo>
                    <a:pt x="1984263" y="3268576"/>
                  </a:lnTo>
                  <a:lnTo>
                    <a:pt x="2035445" y="3281832"/>
                  </a:lnTo>
                  <a:lnTo>
                    <a:pt x="2087129" y="3294588"/>
                  </a:lnTo>
                  <a:lnTo>
                    <a:pt x="2139304" y="3306838"/>
                  </a:lnTo>
                  <a:lnTo>
                    <a:pt x="2191961" y="3318576"/>
                  </a:lnTo>
                  <a:lnTo>
                    <a:pt x="2245090" y="3329796"/>
                  </a:lnTo>
                  <a:lnTo>
                    <a:pt x="2298679" y="3340493"/>
                  </a:lnTo>
                  <a:lnTo>
                    <a:pt x="2352719" y="3350661"/>
                  </a:lnTo>
                  <a:lnTo>
                    <a:pt x="2407200" y="3360295"/>
                  </a:lnTo>
                  <a:lnTo>
                    <a:pt x="2462112" y="3369389"/>
                  </a:lnTo>
                  <a:lnTo>
                    <a:pt x="2517443" y="3377937"/>
                  </a:lnTo>
                  <a:lnTo>
                    <a:pt x="2573185" y="3385933"/>
                  </a:lnTo>
                  <a:lnTo>
                    <a:pt x="2629326" y="3393373"/>
                  </a:lnTo>
                  <a:lnTo>
                    <a:pt x="2685856" y="3400249"/>
                  </a:lnTo>
                  <a:lnTo>
                    <a:pt x="2742766" y="3406558"/>
                  </a:lnTo>
                  <a:lnTo>
                    <a:pt x="2800045" y="3412292"/>
                  </a:lnTo>
                  <a:lnTo>
                    <a:pt x="2857683" y="3417447"/>
                  </a:lnTo>
                  <a:lnTo>
                    <a:pt x="2915669" y="3422017"/>
                  </a:lnTo>
                  <a:lnTo>
                    <a:pt x="2973993" y="3425995"/>
                  </a:lnTo>
                  <a:lnTo>
                    <a:pt x="3032646" y="3429377"/>
                  </a:lnTo>
                  <a:lnTo>
                    <a:pt x="3091617" y="3432157"/>
                  </a:lnTo>
                  <a:lnTo>
                    <a:pt x="3150895" y="3434329"/>
                  </a:lnTo>
                  <a:lnTo>
                    <a:pt x="3210470" y="3435887"/>
                  </a:lnTo>
                  <a:lnTo>
                    <a:pt x="3270333" y="3436826"/>
                  </a:lnTo>
                  <a:lnTo>
                    <a:pt x="3330473" y="3437140"/>
                  </a:lnTo>
                  <a:lnTo>
                    <a:pt x="3391735" y="3436814"/>
                  </a:lnTo>
                  <a:lnTo>
                    <a:pt x="3452709" y="3435840"/>
                  </a:lnTo>
                  <a:lnTo>
                    <a:pt x="3513385" y="3434223"/>
                  </a:lnTo>
                  <a:lnTo>
                    <a:pt x="3573752" y="3431970"/>
                  </a:lnTo>
                  <a:lnTo>
                    <a:pt x="3633799" y="3429086"/>
                  </a:lnTo>
                  <a:lnTo>
                    <a:pt x="3693514" y="3425578"/>
                  </a:lnTo>
                  <a:lnTo>
                    <a:pt x="3752889" y="3421452"/>
                  </a:lnTo>
                  <a:lnTo>
                    <a:pt x="3811910" y="3416713"/>
                  </a:lnTo>
                  <a:lnTo>
                    <a:pt x="3870568" y="3411367"/>
                  </a:lnTo>
                  <a:lnTo>
                    <a:pt x="3928853" y="3405421"/>
                  </a:lnTo>
                  <a:lnTo>
                    <a:pt x="3986752" y="3398881"/>
                  </a:lnTo>
                  <a:lnTo>
                    <a:pt x="4044255" y="3391752"/>
                  </a:lnTo>
                  <a:lnTo>
                    <a:pt x="4101352" y="3384040"/>
                  </a:lnTo>
                  <a:lnTo>
                    <a:pt x="4158032" y="3375751"/>
                  </a:lnTo>
                  <a:lnTo>
                    <a:pt x="4214283" y="3366892"/>
                  </a:lnTo>
                  <a:lnTo>
                    <a:pt x="4270095" y="3357468"/>
                  </a:lnTo>
                  <a:lnTo>
                    <a:pt x="4325458" y="3347486"/>
                  </a:lnTo>
                  <a:lnTo>
                    <a:pt x="4380359" y="3336950"/>
                  </a:lnTo>
                  <a:lnTo>
                    <a:pt x="4434790" y="3325868"/>
                  </a:lnTo>
                  <a:lnTo>
                    <a:pt x="4488738" y="3314245"/>
                  </a:lnTo>
                  <a:lnTo>
                    <a:pt x="4542193" y="3302087"/>
                  </a:lnTo>
                  <a:lnTo>
                    <a:pt x="4595144" y="3289400"/>
                  </a:lnTo>
                  <a:lnTo>
                    <a:pt x="4647580" y="3276190"/>
                  </a:lnTo>
                  <a:lnTo>
                    <a:pt x="4699491" y="3262463"/>
                  </a:lnTo>
                  <a:lnTo>
                    <a:pt x="4750866" y="3248225"/>
                  </a:lnTo>
                  <a:lnTo>
                    <a:pt x="4801693" y="3233482"/>
                  </a:lnTo>
                  <a:lnTo>
                    <a:pt x="4851963" y="3218240"/>
                  </a:lnTo>
                  <a:lnTo>
                    <a:pt x="4901663" y="3202505"/>
                  </a:lnTo>
                  <a:lnTo>
                    <a:pt x="4950784" y="3186283"/>
                  </a:lnTo>
                  <a:lnTo>
                    <a:pt x="4999315" y="3169580"/>
                  </a:lnTo>
                  <a:lnTo>
                    <a:pt x="5047244" y="3152401"/>
                  </a:lnTo>
                  <a:lnTo>
                    <a:pt x="5094562" y="3134754"/>
                  </a:lnTo>
                  <a:lnTo>
                    <a:pt x="5141257" y="3116643"/>
                  </a:lnTo>
                  <a:lnTo>
                    <a:pt x="5187317" y="3098075"/>
                  </a:lnTo>
                  <a:lnTo>
                    <a:pt x="5232734" y="3079055"/>
                  </a:lnTo>
                  <a:lnTo>
                    <a:pt x="5277495" y="3059590"/>
                  </a:lnTo>
                  <a:lnTo>
                    <a:pt x="5321590" y="3039686"/>
                  </a:lnTo>
                  <a:lnTo>
                    <a:pt x="5365008" y="3019349"/>
                  </a:lnTo>
                  <a:lnTo>
                    <a:pt x="5407739" y="2998584"/>
                  </a:lnTo>
                  <a:lnTo>
                    <a:pt x="5449771" y="2977397"/>
                  </a:lnTo>
                  <a:lnTo>
                    <a:pt x="5491093" y="2955795"/>
                  </a:lnTo>
                  <a:lnTo>
                    <a:pt x="5531696" y="2933784"/>
                  </a:lnTo>
                  <a:lnTo>
                    <a:pt x="5571567" y="2911369"/>
                  </a:lnTo>
                  <a:lnTo>
                    <a:pt x="5610697" y="2888556"/>
                  </a:lnTo>
                  <a:lnTo>
                    <a:pt x="5649074" y="2865352"/>
                  </a:lnTo>
                  <a:lnTo>
                    <a:pt x="5686687" y="2841762"/>
                  </a:lnTo>
                  <a:lnTo>
                    <a:pt x="5723527" y="2817793"/>
                  </a:lnTo>
                  <a:lnTo>
                    <a:pt x="5759581" y="2793449"/>
                  </a:lnTo>
                  <a:lnTo>
                    <a:pt x="5794839" y="2768739"/>
                  </a:lnTo>
                  <a:lnTo>
                    <a:pt x="5829291" y="2743666"/>
                  </a:lnTo>
                  <a:lnTo>
                    <a:pt x="5862925" y="2718237"/>
                  </a:lnTo>
                  <a:lnTo>
                    <a:pt x="5895731" y="2692459"/>
                  </a:lnTo>
                  <a:lnTo>
                    <a:pt x="5927698" y="2666337"/>
                  </a:lnTo>
                  <a:lnTo>
                    <a:pt x="5958815" y="2639877"/>
                  </a:lnTo>
                  <a:lnTo>
                    <a:pt x="5989071" y="2613085"/>
                  </a:lnTo>
                  <a:lnTo>
                    <a:pt x="6018456" y="2585967"/>
                  </a:lnTo>
                  <a:lnTo>
                    <a:pt x="6046958" y="2558530"/>
                  </a:lnTo>
                  <a:lnTo>
                    <a:pt x="6074567" y="2530778"/>
                  </a:lnTo>
                  <a:lnTo>
                    <a:pt x="6101273" y="2502718"/>
                  </a:lnTo>
                  <a:lnTo>
                    <a:pt x="6127063" y="2474356"/>
                  </a:lnTo>
                  <a:lnTo>
                    <a:pt x="6175856" y="2416750"/>
                  </a:lnTo>
                  <a:lnTo>
                    <a:pt x="6220860" y="2358008"/>
                  </a:lnTo>
                  <a:lnTo>
                    <a:pt x="6261988" y="2298176"/>
                  </a:lnTo>
                  <a:lnTo>
                    <a:pt x="6299154" y="2237304"/>
                  </a:lnTo>
                  <a:lnTo>
                    <a:pt x="6332272" y="2175438"/>
                  </a:lnTo>
                  <a:lnTo>
                    <a:pt x="6361255" y="2112626"/>
                  </a:lnTo>
                  <a:lnTo>
                    <a:pt x="6386016" y="2048917"/>
                  </a:lnTo>
                  <a:lnTo>
                    <a:pt x="6406469" y="1984358"/>
                  </a:lnTo>
                  <a:lnTo>
                    <a:pt x="6422528" y="1918997"/>
                  </a:lnTo>
                  <a:lnTo>
                    <a:pt x="6434106" y="1852881"/>
                  </a:lnTo>
                  <a:lnTo>
                    <a:pt x="6441116" y="1786058"/>
                  </a:lnTo>
                  <a:lnTo>
                    <a:pt x="6443472" y="1718576"/>
                  </a:lnTo>
                  <a:lnTo>
                    <a:pt x="6442881" y="1684755"/>
                  </a:lnTo>
                  <a:lnTo>
                    <a:pt x="6438187" y="1617596"/>
                  </a:lnTo>
                  <a:lnTo>
                    <a:pt x="6428882" y="1551120"/>
                  </a:lnTo>
                  <a:lnTo>
                    <a:pt x="6415054" y="1485375"/>
                  </a:lnTo>
                  <a:lnTo>
                    <a:pt x="6396787" y="1420408"/>
                  </a:lnTo>
                  <a:lnTo>
                    <a:pt x="6374169" y="1356267"/>
                  </a:lnTo>
                  <a:lnTo>
                    <a:pt x="6347286" y="1293000"/>
                  </a:lnTo>
                  <a:lnTo>
                    <a:pt x="6316225" y="1230655"/>
                  </a:lnTo>
                  <a:lnTo>
                    <a:pt x="6281072" y="1169279"/>
                  </a:lnTo>
                  <a:lnTo>
                    <a:pt x="6241914" y="1108921"/>
                  </a:lnTo>
                  <a:lnTo>
                    <a:pt x="6198837" y="1049627"/>
                  </a:lnTo>
                  <a:lnTo>
                    <a:pt x="6151928" y="991446"/>
                  </a:lnTo>
                  <a:lnTo>
                    <a:pt x="6101273" y="934426"/>
                  </a:lnTo>
                  <a:lnTo>
                    <a:pt x="6074567" y="906366"/>
                  </a:lnTo>
                  <a:lnTo>
                    <a:pt x="6046958" y="878614"/>
                  </a:lnTo>
                  <a:lnTo>
                    <a:pt x="6018456" y="851176"/>
                  </a:lnTo>
                  <a:lnTo>
                    <a:pt x="5989071" y="824058"/>
                  </a:lnTo>
                  <a:lnTo>
                    <a:pt x="5958815" y="797266"/>
                  </a:lnTo>
                  <a:lnTo>
                    <a:pt x="5927698" y="770806"/>
                  </a:lnTo>
                  <a:lnTo>
                    <a:pt x="5895731" y="744684"/>
                  </a:lnTo>
                  <a:lnTo>
                    <a:pt x="5862925" y="718905"/>
                  </a:lnTo>
                  <a:lnTo>
                    <a:pt x="5829291" y="693477"/>
                  </a:lnTo>
                  <a:lnTo>
                    <a:pt x="5794839" y="668404"/>
                  </a:lnTo>
                  <a:lnTo>
                    <a:pt x="5759581" y="643693"/>
                  </a:lnTo>
                  <a:lnTo>
                    <a:pt x="5723527" y="619349"/>
                  </a:lnTo>
                  <a:lnTo>
                    <a:pt x="5686687" y="595380"/>
                  </a:lnTo>
                  <a:lnTo>
                    <a:pt x="5649074" y="571790"/>
                  </a:lnTo>
                  <a:lnTo>
                    <a:pt x="5610697" y="548585"/>
                  </a:lnTo>
                  <a:lnTo>
                    <a:pt x="5571567" y="525773"/>
                  </a:lnTo>
                  <a:lnTo>
                    <a:pt x="5531696" y="503358"/>
                  </a:lnTo>
                  <a:lnTo>
                    <a:pt x="5491093" y="481346"/>
                  </a:lnTo>
                  <a:lnTo>
                    <a:pt x="5449771" y="459744"/>
                  </a:lnTo>
                  <a:lnTo>
                    <a:pt x="5407739" y="438557"/>
                  </a:lnTo>
                  <a:lnTo>
                    <a:pt x="5365008" y="417792"/>
                  </a:lnTo>
                  <a:lnTo>
                    <a:pt x="5321590" y="397455"/>
                  </a:lnTo>
                  <a:lnTo>
                    <a:pt x="5277495" y="377550"/>
                  </a:lnTo>
                  <a:lnTo>
                    <a:pt x="5232734" y="358085"/>
                  </a:lnTo>
                  <a:lnTo>
                    <a:pt x="5187317" y="339066"/>
                  </a:lnTo>
                  <a:lnTo>
                    <a:pt x="5141257" y="320498"/>
                  </a:lnTo>
                  <a:lnTo>
                    <a:pt x="5094562" y="302387"/>
                  </a:lnTo>
                  <a:lnTo>
                    <a:pt x="5047244" y="284739"/>
                  </a:lnTo>
                  <a:lnTo>
                    <a:pt x="4999315" y="267560"/>
                  </a:lnTo>
                  <a:lnTo>
                    <a:pt x="4950784" y="250857"/>
                  </a:lnTo>
                  <a:lnTo>
                    <a:pt x="4901663" y="234635"/>
                  </a:lnTo>
                  <a:lnTo>
                    <a:pt x="4851963" y="218900"/>
                  </a:lnTo>
                  <a:lnTo>
                    <a:pt x="4801693" y="203658"/>
                  </a:lnTo>
                  <a:lnTo>
                    <a:pt x="4750866" y="188915"/>
                  </a:lnTo>
                  <a:lnTo>
                    <a:pt x="4699491" y="174677"/>
                  </a:lnTo>
                  <a:lnTo>
                    <a:pt x="4647580" y="160950"/>
                  </a:lnTo>
                  <a:lnTo>
                    <a:pt x="4595144" y="147740"/>
                  </a:lnTo>
                  <a:lnTo>
                    <a:pt x="4542193" y="135053"/>
                  </a:lnTo>
                  <a:lnTo>
                    <a:pt x="4488738" y="122895"/>
                  </a:lnTo>
                  <a:lnTo>
                    <a:pt x="4434790" y="111272"/>
                  </a:lnTo>
                  <a:lnTo>
                    <a:pt x="4380359" y="100190"/>
                  </a:lnTo>
                  <a:lnTo>
                    <a:pt x="4325458" y="89654"/>
                  </a:lnTo>
                  <a:lnTo>
                    <a:pt x="4270095" y="79672"/>
                  </a:lnTo>
                  <a:lnTo>
                    <a:pt x="4214283" y="70248"/>
                  </a:lnTo>
                  <a:lnTo>
                    <a:pt x="4158032" y="61388"/>
                  </a:lnTo>
                  <a:lnTo>
                    <a:pt x="4101352" y="53100"/>
                  </a:lnTo>
                  <a:lnTo>
                    <a:pt x="4044255" y="45388"/>
                  </a:lnTo>
                  <a:lnTo>
                    <a:pt x="3986752" y="38259"/>
                  </a:lnTo>
                  <a:lnTo>
                    <a:pt x="3928853" y="31718"/>
                  </a:lnTo>
                  <a:lnTo>
                    <a:pt x="3870568" y="25772"/>
                  </a:lnTo>
                  <a:lnTo>
                    <a:pt x="3811910" y="20427"/>
                  </a:lnTo>
                  <a:lnTo>
                    <a:pt x="3752889" y="15688"/>
                  </a:lnTo>
                  <a:lnTo>
                    <a:pt x="3693514" y="11562"/>
                  </a:lnTo>
                  <a:lnTo>
                    <a:pt x="3633799" y="8054"/>
                  </a:lnTo>
                  <a:lnTo>
                    <a:pt x="3573752" y="5170"/>
                  </a:lnTo>
                  <a:lnTo>
                    <a:pt x="3513385" y="2917"/>
                  </a:lnTo>
                  <a:lnTo>
                    <a:pt x="3452709" y="1300"/>
                  </a:lnTo>
                  <a:lnTo>
                    <a:pt x="3391735" y="326"/>
                  </a:lnTo>
                  <a:lnTo>
                    <a:pt x="3330473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82541" y="1329108"/>
            <a:ext cx="5340284" cy="2424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 marR="577850" indent="8255" algn="ctr">
              <a:lnSpc>
                <a:spcPct val="111100"/>
              </a:lnSpc>
              <a:spcBef>
                <a:spcPts val="100"/>
              </a:spcBef>
            </a:pPr>
            <a:r>
              <a:rPr sz="3600" b="1" dirty="0">
                <a:solidFill>
                  <a:srgbClr val="25408F"/>
                </a:solidFill>
                <a:latin typeface="Trebuchet MS"/>
                <a:cs typeface="Trebuchet MS"/>
              </a:rPr>
              <a:t>Things that are  </a:t>
            </a:r>
            <a:r>
              <a:rPr sz="3600" b="1" dirty="0">
                <a:solidFill>
                  <a:srgbClr val="00B5AC"/>
                </a:solidFill>
                <a:latin typeface="Trebuchet MS"/>
                <a:cs typeface="Trebuchet MS"/>
              </a:rPr>
              <a:t>good </a:t>
            </a:r>
            <a:r>
              <a:rPr sz="3600" b="1" dirty="0">
                <a:solidFill>
                  <a:srgbClr val="25408F"/>
                </a:solidFill>
                <a:latin typeface="Trebuchet MS"/>
                <a:cs typeface="Trebuchet MS"/>
              </a:rPr>
              <a:t>for our teeth:</a:t>
            </a:r>
            <a:endParaRPr sz="3600" dirty="0">
              <a:latin typeface="Trebuchet MS"/>
              <a:cs typeface="Trebuchet MS"/>
            </a:endParaRPr>
          </a:p>
          <a:p>
            <a:pPr marL="12700" marR="5080" algn="ctr">
              <a:lnSpc>
                <a:spcPct val="111100"/>
              </a:lnSpc>
            </a:pPr>
            <a:r>
              <a:rPr sz="3600" dirty="0">
                <a:solidFill>
                  <a:srgbClr val="25408F"/>
                </a:solidFill>
                <a:latin typeface="Trebuchet MS"/>
                <a:cs typeface="Trebuchet MS"/>
              </a:rPr>
              <a:t>Rice Cakes </a:t>
            </a:r>
            <a:r>
              <a:rPr sz="3600" dirty="0">
                <a:solidFill>
                  <a:srgbClr val="47B4E4"/>
                </a:solidFill>
                <a:latin typeface="Trebuchet MS"/>
                <a:cs typeface="Trebuchet MS"/>
              </a:rPr>
              <a:t>• </a:t>
            </a:r>
            <a:r>
              <a:rPr sz="3600" dirty="0">
                <a:solidFill>
                  <a:srgbClr val="25408F"/>
                </a:solidFill>
                <a:latin typeface="Trebuchet MS"/>
                <a:cs typeface="Trebuchet MS"/>
              </a:rPr>
              <a:t>Bread Sticks  Cheese</a:t>
            </a:r>
            <a:endParaRPr sz="36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541" y="4429150"/>
              <a:ext cx="1917153" cy="22484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82554" y="4429150"/>
              <a:ext cx="1917700" cy="2248535"/>
            </a:xfrm>
            <a:custGeom>
              <a:avLst/>
              <a:gdLst/>
              <a:ahLst/>
              <a:cxnLst/>
              <a:rect l="l" t="t" r="r" b="b"/>
              <a:pathLst>
                <a:path w="1917700" h="2248534">
                  <a:moveTo>
                    <a:pt x="0" y="2248471"/>
                  </a:moveTo>
                  <a:lnTo>
                    <a:pt x="1917141" y="2248471"/>
                  </a:lnTo>
                  <a:lnTo>
                    <a:pt x="1917141" y="0"/>
                  </a:lnTo>
                  <a:lnTo>
                    <a:pt x="0" y="0"/>
                  </a:lnTo>
                  <a:lnTo>
                    <a:pt x="0" y="2248471"/>
                  </a:lnTo>
                  <a:close/>
                </a:path>
              </a:pathLst>
            </a:custGeom>
            <a:ln w="11493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5801" y="4429150"/>
              <a:ext cx="1917141" cy="22484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35801" y="4429150"/>
              <a:ext cx="1917700" cy="2248535"/>
            </a:xfrm>
            <a:custGeom>
              <a:avLst/>
              <a:gdLst/>
              <a:ahLst/>
              <a:cxnLst/>
              <a:rect l="l" t="t" r="r" b="b"/>
              <a:pathLst>
                <a:path w="1917700" h="2248534">
                  <a:moveTo>
                    <a:pt x="0" y="2248471"/>
                  </a:moveTo>
                  <a:lnTo>
                    <a:pt x="1917153" y="2248471"/>
                  </a:lnTo>
                  <a:lnTo>
                    <a:pt x="1917153" y="0"/>
                  </a:lnTo>
                  <a:lnTo>
                    <a:pt x="0" y="0"/>
                  </a:lnTo>
                  <a:lnTo>
                    <a:pt x="0" y="2248471"/>
                  </a:lnTo>
                  <a:close/>
                </a:path>
              </a:pathLst>
            </a:custGeom>
            <a:ln w="11493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5314" y="4429150"/>
              <a:ext cx="1917141" cy="22484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85314" y="4429150"/>
              <a:ext cx="1917700" cy="2248535"/>
            </a:xfrm>
            <a:custGeom>
              <a:avLst/>
              <a:gdLst/>
              <a:ahLst/>
              <a:cxnLst/>
              <a:rect l="l" t="t" r="r" b="b"/>
              <a:pathLst>
                <a:path w="1917700" h="2248534">
                  <a:moveTo>
                    <a:pt x="0" y="2248471"/>
                  </a:moveTo>
                  <a:lnTo>
                    <a:pt x="1917153" y="2248471"/>
                  </a:lnTo>
                  <a:lnTo>
                    <a:pt x="1917153" y="0"/>
                  </a:lnTo>
                  <a:lnTo>
                    <a:pt x="0" y="0"/>
                  </a:lnTo>
                  <a:lnTo>
                    <a:pt x="0" y="2248471"/>
                  </a:lnTo>
                  <a:close/>
                </a:path>
              </a:pathLst>
            </a:custGeom>
            <a:ln w="11493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5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7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804025"/>
            <a:chOff x="0" y="756005"/>
            <a:chExt cx="10692130" cy="6804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3243" y="808355"/>
              <a:ext cx="4348759" cy="67516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7440" y="964912"/>
              <a:ext cx="6216650" cy="3300095"/>
            </a:xfrm>
            <a:custGeom>
              <a:avLst/>
              <a:gdLst/>
              <a:ahLst/>
              <a:cxnLst/>
              <a:rect l="l" t="t" r="r" b="b"/>
              <a:pathLst>
                <a:path w="6216650" h="3300095">
                  <a:moveTo>
                    <a:pt x="3003270" y="0"/>
                  </a:moveTo>
                  <a:lnTo>
                    <a:pt x="2941984" y="336"/>
                  </a:lnTo>
                  <a:lnTo>
                    <a:pt x="2880996" y="1342"/>
                  </a:lnTo>
                  <a:lnTo>
                    <a:pt x="2820319" y="3011"/>
                  </a:lnTo>
                  <a:lnTo>
                    <a:pt x="2759965" y="5336"/>
                  </a:lnTo>
                  <a:lnTo>
                    <a:pt x="2699944" y="8311"/>
                  </a:lnTo>
                  <a:lnTo>
                    <a:pt x="2640268" y="11929"/>
                  </a:lnTo>
                  <a:lnTo>
                    <a:pt x="2580949" y="16185"/>
                  </a:lnTo>
                  <a:lnTo>
                    <a:pt x="2521999" y="21071"/>
                  </a:lnTo>
                  <a:lnTo>
                    <a:pt x="2463429" y="26582"/>
                  </a:lnTo>
                  <a:lnTo>
                    <a:pt x="2405251" y="32711"/>
                  </a:lnTo>
                  <a:lnTo>
                    <a:pt x="2347477" y="39452"/>
                  </a:lnTo>
                  <a:lnTo>
                    <a:pt x="2290118" y="46798"/>
                  </a:lnTo>
                  <a:lnTo>
                    <a:pt x="2233185" y="54742"/>
                  </a:lnTo>
                  <a:lnTo>
                    <a:pt x="2176691" y="63280"/>
                  </a:lnTo>
                  <a:lnTo>
                    <a:pt x="2120647" y="72403"/>
                  </a:lnTo>
                  <a:lnTo>
                    <a:pt x="2065065" y="82105"/>
                  </a:lnTo>
                  <a:lnTo>
                    <a:pt x="2009956" y="92382"/>
                  </a:lnTo>
                  <a:lnTo>
                    <a:pt x="1955333" y="103225"/>
                  </a:lnTo>
                  <a:lnTo>
                    <a:pt x="1901206" y="114628"/>
                  </a:lnTo>
                  <a:lnTo>
                    <a:pt x="1847587" y="126586"/>
                  </a:lnTo>
                  <a:lnTo>
                    <a:pt x="1794488" y="139091"/>
                  </a:lnTo>
                  <a:lnTo>
                    <a:pt x="1741920" y="152137"/>
                  </a:lnTo>
                  <a:lnTo>
                    <a:pt x="1689896" y="165719"/>
                  </a:lnTo>
                  <a:lnTo>
                    <a:pt x="1638426" y="179829"/>
                  </a:lnTo>
                  <a:lnTo>
                    <a:pt x="1587523" y="194461"/>
                  </a:lnTo>
                  <a:lnTo>
                    <a:pt x="1537198" y="209609"/>
                  </a:lnTo>
                  <a:lnTo>
                    <a:pt x="1487463" y="225266"/>
                  </a:lnTo>
                  <a:lnTo>
                    <a:pt x="1438329" y="241426"/>
                  </a:lnTo>
                  <a:lnTo>
                    <a:pt x="1389808" y="258083"/>
                  </a:lnTo>
                  <a:lnTo>
                    <a:pt x="1341912" y="275230"/>
                  </a:lnTo>
                  <a:lnTo>
                    <a:pt x="1294652" y="292860"/>
                  </a:lnTo>
                  <a:lnTo>
                    <a:pt x="1248039" y="310969"/>
                  </a:lnTo>
                  <a:lnTo>
                    <a:pt x="1202087" y="329548"/>
                  </a:lnTo>
                  <a:lnTo>
                    <a:pt x="1156805" y="348591"/>
                  </a:lnTo>
                  <a:lnTo>
                    <a:pt x="1112206" y="368093"/>
                  </a:lnTo>
                  <a:lnTo>
                    <a:pt x="1068302" y="388047"/>
                  </a:lnTo>
                  <a:lnTo>
                    <a:pt x="1025104" y="408446"/>
                  </a:lnTo>
                  <a:lnTo>
                    <a:pt x="982623" y="429284"/>
                  </a:lnTo>
                  <a:lnTo>
                    <a:pt x="940872" y="450555"/>
                  </a:lnTo>
                  <a:lnTo>
                    <a:pt x="899862" y="472252"/>
                  </a:lnTo>
                  <a:lnTo>
                    <a:pt x="859604" y="494369"/>
                  </a:lnTo>
                  <a:lnTo>
                    <a:pt x="820111" y="516899"/>
                  </a:lnTo>
                  <a:lnTo>
                    <a:pt x="781393" y="539837"/>
                  </a:lnTo>
                  <a:lnTo>
                    <a:pt x="743463" y="563175"/>
                  </a:lnTo>
                  <a:lnTo>
                    <a:pt x="706332" y="586907"/>
                  </a:lnTo>
                  <a:lnTo>
                    <a:pt x="670012" y="611027"/>
                  </a:lnTo>
                  <a:lnTo>
                    <a:pt x="634514" y="635529"/>
                  </a:lnTo>
                  <a:lnTo>
                    <a:pt x="599850" y="660406"/>
                  </a:lnTo>
                  <a:lnTo>
                    <a:pt x="566032" y="685652"/>
                  </a:lnTo>
                  <a:lnTo>
                    <a:pt x="533072" y="711260"/>
                  </a:lnTo>
                  <a:lnTo>
                    <a:pt x="500980" y="737224"/>
                  </a:lnTo>
                  <a:lnTo>
                    <a:pt x="469769" y="763537"/>
                  </a:lnTo>
                  <a:lnTo>
                    <a:pt x="439450" y="790194"/>
                  </a:lnTo>
                  <a:lnTo>
                    <a:pt x="410035" y="817187"/>
                  </a:lnTo>
                  <a:lnTo>
                    <a:pt x="381535" y="844511"/>
                  </a:lnTo>
                  <a:lnTo>
                    <a:pt x="353962" y="872159"/>
                  </a:lnTo>
                  <a:lnTo>
                    <a:pt x="327329" y="900124"/>
                  </a:lnTo>
                  <a:lnTo>
                    <a:pt x="301645" y="928400"/>
                  </a:lnTo>
                  <a:lnTo>
                    <a:pt x="253176" y="985861"/>
                  </a:lnTo>
                  <a:lnTo>
                    <a:pt x="208649" y="1044490"/>
                  </a:lnTo>
                  <a:lnTo>
                    <a:pt x="168155" y="1104236"/>
                  </a:lnTo>
                  <a:lnTo>
                    <a:pt x="131789" y="1165048"/>
                  </a:lnTo>
                  <a:lnTo>
                    <a:pt x="99644" y="1226874"/>
                  </a:lnTo>
                  <a:lnTo>
                    <a:pt x="71812" y="1289664"/>
                  </a:lnTo>
                  <a:lnTo>
                    <a:pt x="48386" y="1353366"/>
                  </a:lnTo>
                  <a:lnTo>
                    <a:pt x="29461" y="1417930"/>
                  </a:lnTo>
                  <a:lnTo>
                    <a:pt x="15128" y="1483303"/>
                  </a:lnTo>
                  <a:lnTo>
                    <a:pt x="5481" y="1549436"/>
                  </a:lnTo>
                  <a:lnTo>
                    <a:pt x="612" y="1616276"/>
                  </a:lnTo>
                  <a:lnTo>
                    <a:pt x="0" y="1649945"/>
                  </a:lnTo>
                  <a:lnTo>
                    <a:pt x="612" y="1683615"/>
                  </a:lnTo>
                  <a:lnTo>
                    <a:pt x="5481" y="1750455"/>
                  </a:lnTo>
                  <a:lnTo>
                    <a:pt x="15128" y="1816588"/>
                  </a:lnTo>
                  <a:lnTo>
                    <a:pt x="29461" y="1881961"/>
                  </a:lnTo>
                  <a:lnTo>
                    <a:pt x="48386" y="1946525"/>
                  </a:lnTo>
                  <a:lnTo>
                    <a:pt x="71812" y="2010227"/>
                  </a:lnTo>
                  <a:lnTo>
                    <a:pt x="99644" y="2073017"/>
                  </a:lnTo>
                  <a:lnTo>
                    <a:pt x="131789" y="2134843"/>
                  </a:lnTo>
                  <a:lnTo>
                    <a:pt x="168155" y="2195655"/>
                  </a:lnTo>
                  <a:lnTo>
                    <a:pt x="208649" y="2255401"/>
                  </a:lnTo>
                  <a:lnTo>
                    <a:pt x="253176" y="2314030"/>
                  </a:lnTo>
                  <a:lnTo>
                    <a:pt x="301645" y="2371491"/>
                  </a:lnTo>
                  <a:lnTo>
                    <a:pt x="327329" y="2399767"/>
                  </a:lnTo>
                  <a:lnTo>
                    <a:pt x="353962" y="2427732"/>
                  </a:lnTo>
                  <a:lnTo>
                    <a:pt x="381535" y="2455380"/>
                  </a:lnTo>
                  <a:lnTo>
                    <a:pt x="410035" y="2482704"/>
                  </a:lnTo>
                  <a:lnTo>
                    <a:pt x="439450" y="2509697"/>
                  </a:lnTo>
                  <a:lnTo>
                    <a:pt x="469769" y="2536354"/>
                  </a:lnTo>
                  <a:lnTo>
                    <a:pt x="500980" y="2562667"/>
                  </a:lnTo>
                  <a:lnTo>
                    <a:pt x="533072" y="2588631"/>
                  </a:lnTo>
                  <a:lnTo>
                    <a:pt x="566032" y="2614239"/>
                  </a:lnTo>
                  <a:lnTo>
                    <a:pt x="599850" y="2639485"/>
                  </a:lnTo>
                  <a:lnTo>
                    <a:pt x="634514" y="2664362"/>
                  </a:lnTo>
                  <a:lnTo>
                    <a:pt x="670012" y="2688863"/>
                  </a:lnTo>
                  <a:lnTo>
                    <a:pt x="706332" y="2712984"/>
                  </a:lnTo>
                  <a:lnTo>
                    <a:pt x="743463" y="2736716"/>
                  </a:lnTo>
                  <a:lnTo>
                    <a:pt x="781393" y="2760054"/>
                  </a:lnTo>
                  <a:lnTo>
                    <a:pt x="820111" y="2782992"/>
                  </a:lnTo>
                  <a:lnTo>
                    <a:pt x="859604" y="2805522"/>
                  </a:lnTo>
                  <a:lnTo>
                    <a:pt x="899862" y="2827639"/>
                  </a:lnTo>
                  <a:lnTo>
                    <a:pt x="940872" y="2849336"/>
                  </a:lnTo>
                  <a:lnTo>
                    <a:pt x="982623" y="2870607"/>
                  </a:lnTo>
                  <a:lnTo>
                    <a:pt x="1025104" y="2891445"/>
                  </a:lnTo>
                  <a:lnTo>
                    <a:pt x="1068302" y="2911844"/>
                  </a:lnTo>
                  <a:lnTo>
                    <a:pt x="1112206" y="2931798"/>
                  </a:lnTo>
                  <a:lnTo>
                    <a:pt x="1156805" y="2951300"/>
                  </a:lnTo>
                  <a:lnTo>
                    <a:pt x="1202087" y="2970343"/>
                  </a:lnTo>
                  <a:lnTo>
                    <a:pt x="1248039" y="2988922"/>
                  </a:lnTo>
                  <a:lnTo>
                    <a:pt x="1294652" y="3007030"/>
                  </a:lnTo>
                  <a:lnTo>
                    <a:pt x="1341912" y="3024661"/>
                  </a:lnTo>
                  <a:lnTo>
                    <a:pt x="1389808" y="3041808"/>
                  </a:lnTo>
                  <a:lnTo>
                    <a:pt x="1438329" y="3058465"/>
                  </a:lnTo>
                  <a:lnTo>
                    <a:pt x="1487463" y="3074625"/>
                  </a:lnTo>
                  <a:lnTo>
                    <a:pt x="1537198" y="3090282"/>
                  </a:lnTo>
                  <a:lnTo>
                    <a:pt x="1587523" y="3105430"/>
                  </a:lnTo>
                  <a:lnTo>
                    <a:pt x="1638426" y="3120062"/>
                  </a:lnTo>
                  <a:lnTo>
                    <a:pt x="1689896" y="3134172"/>
                  </a:lnTo>
                  <a:lnTo>
                    <a:pt x="1741920" y="3147753"/>
                  </a:lnTo>
                  <a:lnTo>
                    <a:pt x="1794488" y="3160800"/>
                  </a:lnTo>
                  <a:lnTo>
                    <a:pt x="1847587" y="3173305"/>
                  </a:lnTo>
                  <a:lnTo>
                    <a:pt x="1901206" y="3185263"/>
                  </a:lnTo>
                  <a:lnTo>
                    <a:pt x="1955333" y="3196666"/>
                  </a:lnTo>
                  <a:lnTo>
                    <a:pt x="2009956" y="3207509"/>
                  </a:lnTo>
                  <a:lnTo>
                    <a:pt x="2065065" y="3217785"/>
                  </a:lnTo>
                  <a:lnTo>
                    <a:pt x="2120647" y="3227488"/>
                  </a:lnTo>
                  <a:lnTo>
                    <a:pt x="2176691" y="3236611"/>
                  </a:lnTo>
                  <a:lnTo>
                    <a:pt x="2233185" y="3245148"/>
                  </a:lnTo>
                  <a:lnTo>
                    <a:pt x="2290118" y="3253093"/>
                  </a:lnTo>
                  <a:lnTo>
                    <a:pt x="2347477" y="3260439"/>
                  </a:lnTo>
                  <a:lnTo>
                    <a:pt x="2405251" y="3267179"/>
                  </a:lnTo>
                  <a:lnTo>
                    <a:pt x="2463429" y="3273308"/>
                  </a:lnTo>
                  <a:lnTo>
                    <a:pt x="2521999" y="3278819"/>
                  </a:lnTo>
                  <a:lnTo>
                    <a:pt x="2580949" y="3283706"/>
                  </a:lnTo>
                  <a:lnTo>
                    <a:pt x="2640268" y="3287962"/>
                  </a:lnTo>
                  <a:lnTo>
                    <a:pt x="2699944" y="3291580"/>
                  </a:lnTo>
                  <a:lnTo>
                    <a:pt x="2759965" y="3294555"/>
                  </a:lnTo>
                  <a:lnTo>
                    <a:pt x="2820319" y="3296880"/>
                  </a:lnTo>
                  <a:lnTo>
                    <a:pt x="2880996" y="3298549"/>
                  </a:lnTo>
                  <a:lnTo>
                    <a:pt x="2941984" y="3299555"/>
                  </a:lnTo>
                  <a:lnTo>
                    <a:pt x="3003270" y="3299891"/>
                  </a:lnTo>
                  <a:lnTo>
                    <a:pt x="3063188" y="3299569"/>
                  </a:lnTo>
                  <a:lnTo>
                    <a:pt x="3122820" y="3298608"/>
                  </a:lnTo>
                  <a:lnTo>
                    <a:pt x="3182156" y="3297013"/>
                  </a:lnTo>
                  <a:lnTo>
                    <a:pt x="3241186" y="3294790"/>
                  </a:lnTo>
                  <a:lnTo>
                    <a:pt x="3299897" y="3291945"/>
                  </a:lnTo>
                  <a:lnTo>
                    <a:pt x="3358279" y="3288485"/>
                  </a:lnTo>
                  <a:lnTo>
                    <a:pt x="3416321" y="3284415"/>
                  </a:lnTo>
                  <a:lnTo>
                    <a:pt x="3474013" y="3279740"/>
                  </a:lnTo>
                  <a:lnTo>
                    <a:pt x="3531344" y="3274468"/>
                  </a:lnTo>
                  <a:lnTo>
                    <a:pt x="3588302" y="3268605"/>
                  </a:lnTo>
                  <a:lnTo>
                    <a:pt x="3644877" y="3262155"/>
                  </a:lnTo>
                  <a:lnTo>
                    <a:pt x="3701058" y="3255125"/>
                  </a:lnTo>
                  <a:lnTo>
                    <a:pt x="3756834" y="3247522"/>
                  </a:lnTo>
                  <a:lnTo>
                    <a:pt x="3812194" y="3239350"/>
                  </a:lnTo>
                  <a:lnTo>
                    <a:pt x="3867127" y="3230616"/>
                  </a:lnTo>
                  <a:lnTo>
                    <a:pt x="3921623" y="3221326"/>
                  </a:lnTo>
                  <a:lnTo>
                    <a:pt x="3975671" y="3211487"/>
                  </a:lnTo>
                  <a:lnTo>
                    <a:pt x="4029259" y="3201103"/>
                  </a:lnTo>
                  <a:lnTo>
                    <a:pt x="4082377" y="3190181"/>
                  </a:lnTo>
                  <a:lnTo>
                    <a:pt x="4135014" y="3178726"/>
                  </a:lnTo>
                  <a:lnTo>
                    <a:pt x="4187159" y="3166746"/>
                  </a:lnTo>
                  <a:lnTo>
                    <a:pt x="4238801" y="3154245"/>
                  </a:lnTo>
                  <a:lnTo>
                    <a:pt x="4289930" y="3141231"/>
                  </a:lnTo>
                  <a:lnTo>
                    <a:pt x="4340534" y="3127707"/>
                  </a:lnTo>
                  <a:lnTo>
                    <a:pt x="4390603" y="3113682"/>
                  </a:lnTo>
                  <a:lnTo>
                    <a:pt x="4440125" y="3099160"/>
                  </a:lnTo>
                  <a:lnTo>
                    <a:pt x="4489090" y="3084148"/>
                  </a:lnTo>
                  <a:lnTo>
                    <a:pt x="4537487" y="3068652"/>
                  </a:lnTo>
                  <a:lnTo>
                    <a:pt x="4585306" y="3052677"/>
                  </a:lnTo>
                  <a:lnTo>
                    <a:pt x="4632535" y="3036229"/>
                  </a:lnTo>
                  <a:lnTo>
                    <a:pt x="4679163" y="3019315"/>
                  </a:lnTo>
                  <a:lnTo>
                    <a:pt x="4725179" y="3001941"/>
                  </a:lnTo>
                  <a:lnTo>
                    <a:pt x="4770573" y="2984112"/>
                  </a:lnTo>
                  <a:lnTo>
                    <a:pt x="4815334" y="2965835"/>
                  </a:lnTo>
                  <a:lnTo>
                    <a:pt x="4859451" y="2947115"/>
                  </a:lnTo>
                  <a:lnTo>
                    <a:pt x="4902913" y="2927959"/>
                  </a:lnTo>
                  <a:lnTo>
                    <a:pt x="4945709" y="2908371"/>
                  </a:lnTo>
                  <a:lnTo>
                    <a:pt x="4987828" y="2888360"/>
                  </a:lnTo>
                  <a:lnTo>
                    <a:pt x="5029260" y="2867929"/>
                  </a:lnTo>
                  <a:lnTo>
                    <a:pt x="5069993" y="2847086"/>
                  </a:lnTo>
                  <a:lnTo>
                    <a:pt x="5110017" y="2825836"/>
                  </a:lnTo>
                  <a:lnTo>
                    <a:pt x="5149321" y="2804185"/>
                  </a:lnTo>
                  <a:lnTo>
                    <a:pt x="5187893" y="2782140"/>
                  </a:lnTo>
                  <a:lnTo>
                    <a:pt x="5225724" y="2759705"/>
                  </a:lnTo>
                  <a:lnTo>
                    <a:pt x="5262802" y="2736888"/>
                  </a:lnTo>
                  <a:lnTo>
                    <a:pt x="5299116" y="2713694"/>
                  </a:lnTo>
                  <a:lnTo>
                    <a:pt x="5334655" y="2690129"/>
                  </a:lnTo>
                  <a:lnTo>
                    <a:pt x="5369410" y="2666199"/>
                  </a:lnTo>
                  <a:lnTo>
                    <a:pt x="5403368" y="2641911"/>
                  </a:lnTo>
                  <a:lnTo>
                    <a:pt x="5436518" y="2617269"/>
                  </a:lnTo>
                  <a:lnTo>
                    <a:pt x="5468851" y="2592280"/>
                  </a:lnTo>
                  <a:lnTo>
                    <a:pt x="5500355" y="2566950"/>
                  </a:lnTo>
                  <a:lnTo>
                    <a:pt x="5531019" y="2541285"/>
                  </a:lnTo>
                  <a:lnTo>
                    <a:pt x="5560832" y="2515291"/>
                  </a:lnTo>
                  <a:lnTo>
                    <a:pt x="5589784" y="2488974"/>
                  </a:lnTo>
                  <a:lnTo>
                    <a:pt x="5617863" y="2462340"/>
                  </a:lnTo>
                  <a:lnTo>
                    <a:pt x="5645059" y="2435394"/>
                  </a:lnTo>
                  <a:lnTo>
                    <a:pt x="5696758" y="2380594"/>
                  </a:lnTo>
                  <a:lnTo>
                    <a:pt x="5744794" y="2324620"/>
                  </a:lnTo>
                  <a:lnTo>
                    <a:pt x="5759548" y="2318030"/>
                  </a:lnTo>
                  <a:lnTo>
                    <a:pt x="5813586" y="2332193"/>
                  </a:lnTo>
                  <a:lnTo>
                    <a:pt x="5951116" y="2381831"/>
                  </a:lnTo>
                  <a:lnTo>
                    <a:pt x="6216345" y="2481668"/>
                  </a:lnTo>
                  <a:lnTo>
                    <a:pt x="6151955" y="2444941"/>
                  </a:lnTo>
                  <a:lnTo>
                    <a:pt x="6011027" y="2363084"/>
                  </a:lnTo>
                  <a:lnTo>
                    <a:pt x="5871923" y="2278581"/>
                  </a:lnTo>
                  <a:lnTo>
                    <a:pt x="5813005" y="2233917"/>
                  </a:lnTo>
                  <a:lnTo>
                    <a:pt x="5843089" y="2188219"/>
                  </a:lnTo>
                  <a:lnTo>
                    <a:pt x="5870773" y="2141906"/>
                  </a:lnTo>
                  <a:lnTo>
                    <a:pt x="5896014" y="2095001"/>
                  </a:lnTo>
                  <a:lnTo>
                    <a:pt x="5918773" y="2047527"/>
                  </a:lnTo>
                  <a:lnTo>
                    <a:pt x="5939009" y="1999506"/>
                  </a:lnTo>
                  <a:lnTo>
                    <a:pt x="5956679" y="1950961"/>
                  </a:lnTo>
                  <a:lnTo>
                    <a:pt x="5971743" y="1901914"/>
                  </a:lnTo>
                  <a:lnTo>
                    <a:pt x="5984161" y="1852388"/>
                  </a:lnTo>
                  <a:lnTo>
                    <a:pt x="5993891" y="1802406"/>
                  </a:lnTo>
                  <a:lnTo>
                    <a:pt x="6000891" y="1751989"/>
                  </a:lnTo>
                  <a:lnTo>
                    <a:pt x="6005121" y="1701162"/>
                  </a:lnTo>
                  <a:lnTo>
                    <a:pt x="6006541" y="1649945"/>
                  </a:lnTo>
                  <a:lnTo>
                    <a:pt x="6005928" y="1616276"/>
                  </a:lnTo>
                  <a:lnTo>
                    <a:pt x="6001060" y="1549436"/>
                  </a:lnTo>
                  <a:lnTo>
                    <a:pt x="5991413" y="1483303"/>
                  </a:lnTo>
                  <a:lnTo>
                    <a:pt x="5977080" y="1417930"/>
                  </a:lnTo>
                  <a:lnTo>
                    <a:pt x="5958154" y="1353366"/>
                  </a:lnTo>
                  <a:lnTo>
                    <a:pt x="5934728" y="1289664"/>
                  </a:lnTo>
                  <a:lnTo>
                    <a:pt x="5906896" y="1226874"/>
                  </a:lnTo>
                  <a:lnTo>
                    <a:pt x="5874751" y="1165048"/>
                  </a:lnTo>
                  <a:lnTo>
                    <a:pt x="5838385" y="1104236"/>
                  </a:lnTo>
                  <a:lnTo>
                    <a:pt x="5797891" y="1044490"/>
                  </a:lnTo>
                  <a:lnTo>
                    <a:pt x="5753364" y="985861"/>
                  </a:lnTo>
                  <a:lnTo>
                    <a:pt x="5704895" y="928400"/>
                  </a:lnTo>
                  <a:lnTo>
                    <a:pt x="5679211" y="900124"/>
                  </a:lnTo>
                  <a:lnTo>
                    <a:pt x="5652578" y="872159"/>
                  </a:lnTo>
                  <a:lnTo>
                    <a:pt x="5625005" y="844511"/>
                  </a:lnTo>
                  <a:lnTo>
                    <a:pt x="5596506" y="817187"/>
                  </a:lnTo>
                  <a:lnTo>
                    <a:pt x="5567091" y="790194"/>
                  </a:lnTo>
                  <a:lnTo>
                    <a:pt x="5536772" y="763537"/>
                  </a:lnTo>
                  <a:lnTo>
                    <a:pt x="5505560" y="737224"/>
                  </a:lnTo>
                  <a:lnTo>
                    <a:pt x="5473469" y="711260"/>
                  </a:lnTo>
                  <a:lnTo>
                    <a:pt x="5440508" y="685652"/>
                  </a:lnTo>
                  <a:lnTo>
                    <a:pt x="5406690" y="660406"/>
                  </a:lnTo>
                  <a:lnTo>
                    <a:pt x="5372026" y="635529"/>
                  </a:lnTo>
                  <a:lnTo>
                    <a:pt x="5336528" y="611027"/>
                  </a:lnTo>
                  <a:lnTo>
                    <a:pt x="5300208" y="586907"/>
                  </a:lnTo>
                  <a:lnTo>
                    <a:pt x="5263077" y="563175"/>
                  </a:lnTo>
                  <a:lnTo>
                    <a:pt x="5225147" y="539837"/>
                  </a:lnTo>
                  <a:lnTo>
                    <a:pt x="5186430" y="516899"/>
                  </a:lnTo>
                  <a:lnTo>
                    <a:pt x="5146936" y="494369"/>
                  </a:lnTo>
                  <a:lnTo>
                    <a:pt x="5106679" y="472252"/>
                  </a:lnTo>
                  <a:lnTo>
                    <a:pt x="5065668" y="450555"/>
                  </a:lnTo>
                  <a:lnTo>
                    <a:pt x="5023917" y="429284"/>
                  </a:lnTo>
                  <a:lnTo>
                    <a:pt x="4981436" y="408446"/>
                  </a:lnTo>
                  <a:lnTo>
                    <a:pt x="4938238" y="388047"/>
                  </a:lnTo>
                  <a:lnTo>
                    <a:pt x="4894334" y="368093"/>
                  </a:lnTo>
                  <a:lnTo>
                    <a:pt x="4849735" y="348591"/>
                  </a:lnTo>
                  <a:lnTo>
                    <a:pt x="4804453" y="329548"/>
                  </a:lnTo>
                  <a:lnTo>
                    <a:pt x="4758501" y="310969"/>
                  </a:lnTo>
                  <a:lnTo>
                    <a:pt x="4711889" y="292860"/>
                  </a:lnTo>
                  <a:lnTo>
                    <a:pt x="4664628" y="275230"/>
                  </a:lnTo>
                  <a:lnTo>
                    <a:pt x="4616732" y="258083"/>
                  </a:lnTo>
                  <a:lnTo>
                    <a:pt x="4568211" y="241426"/>
                  </a:lnTo>
                  <a:lnTo>
                    <a:pt x="4519077" y="225266"/>
                  </a:lnTo>
                  <a:lnTo>
                    <a:pt x="4469342" y="209609"/>
                  </a:lnTo>
                  <a:lnTo>
                    <a:pt x="4419017" y="194461"/>
                  </a:lnTo>
                  <a:lnTo>
                    <a:pt x="4368114" y="179829"/>
                  </a:lnTo>
                  <a:lnTo>
                    <a:pt x="4316644" y="165719"/>
                  </a:lnTo>
                  <a:lnTo>
                    <a:pt x="4264620" y="152137"/>
                  </a:lnTo>
                  <a:lnTo>
                    <a:pt x="4212053" y="139091"/>
                  </a:lnTo>
                  <a:lnTo>
                    <a:pt x="4158954" y="126586"/>
                  </a:lnTo>
                  <a:lnTo>
                    <a:pt x="4105335" y="114628"/>
                  </a:lnTo>
                  <a:lnTo>
                    <a:pt x="4051208" y="103225"/>
                  </a:lnTo>
                  <a:lnTo>
                    <a:pt x="3996584" y="92382"/>
                  </a:lnTo>
                  <a:lnTo>
                    <a:pt x="3941475" y="82105"/>
                  </a:lnTo>
                  <a:lnTo>
                    <a:pt x="3885893" y="72403"/>
                  </a:lnTo>
                  <a:lnTo>
                    <a:pt x="3829849" y="63280"/>
                  </a:lnTo>
                  <a:lnTo>
                    <a:pt x="3773355" y="54742"/>
                  </a:lnTo>
                  <a:lnTo>
                    <a:pt x="3716423" y="46798"/>
                  </a:lnTo>
                  <a:lnTo>
                    <a:pt x="3659063" y="39452"/>
                  </a:lnTo>
                  <a:lnTo>
                    <a:pt x="3601289" y="32711"/>
                  </a:lnTo>
                  <a:lnTo>
                    <a:pt x="3543111" y="26582"/>
                  </a:lnTo>
                  <a:lnTo>
                    <a:pt x="3484541" y="21071"/>
                  </a:lnTo>
                  <a:lnTo>
                    <a:pt x="3425591" y="16185"/>
                  </a:lnTo>
                  <a:lnTo>
                    <a:pt x="3366272" y="11929"/>
                  </a:lnTo>
                  <a:lnTo>
                    <a:pt x="3306597" y="8311"/>
                  </a:lnTo>
                  <a:lnTo>
                    <a:pt x="3246576" y="5336"/>
                  </a:lnTo>
                  <a:lnTo>
                    <a:pt x="3186221" y="3011"/>
                  </a:lnTo>
                  <a:lnTo>
                    <a:pt x="3125544" y="1342"/>
                  </a:lnTo>
                  <a:lnTo>
                    <a:pt x="3064556" y="336"/>
                  </a:lnTo>
                  <a:lnTo>
                    <a:pt x="3003270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21092" y="1536490"/>
            <a:ext cx="4818499" cy="21569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55" algn="ctr">
              <a:lnSpc>
                <a:spcPct val="111100"/>
              </a:lnSpc>
              <a:spcBef>
                <a:spcPts val="100"/>
              </a:spcBef>
              <a:tabLst>
                <a:tab pos="1677670" algn="l"/>
              </a:tabLst>
            </a:pPr>
            <a:r>
              <a:rPr sz="3200" b="1" dirty="0">
                <a:solidFill>
                  <a:srgbClr val="25408F"/>
                </a:solidFill>
                <a:latin typeface="Trebuchet MS"/>
                <a:cs typeface="Trebuchet MS"/>
              </a:rPr>
              <a:t>More things that are  </a:t>
            </a:r>
            <a:r>
              <a:rPr sz="3200" b="1" dirty="0">
                <a:solidFill>
                  <a:srgbClr val="00B5AC"/>
                </a:solidFill>
                <a:latin typeface="Trebuchet MS"/>
                <a:cs typeface="Trebuchet MS"/>
              </a:rPr>
              <a:t>good </a:t>
            </a:r>
            <a:r>
              <a:rPr sz="3200" b="1" dirty="0">
                <a:solidFill>
                  <a:srgbClr val="25408F"/>
                </a:solidFill>
                <a:latin typeface="Trebuchet MS"/>
                <a:cs typeface="Trebuchet MS"/>
              </a:rPr>
              <a:t>for our teeth:  </a:t>
            </a:r>
            <a:endParaRPr lang="en-GB" sz="3200" b="1" dirty="0">
              <a:solidFill>
                <a:srgbClr val="25408F"/>
              </a:solidFill>
              <a:latin typeface="Trebuchet MS"/>
              <a:cs typeface="Trebuchet MS"/>
            </a:endParaRPr>
          </a:p>
          <a:p>
            <a:pPr marL="12700" marR="5080" indent="8255" algn="ctr">
              <a:lnSpc>
                <a:spcPct val="111100"/>
              </a:lnSpc>
              <a:spcBef>
                <a:spcPts val="100"/>
              </a:spcBef>
              <a:tabLst>
                <a:tab pos="1677670" algn="l"/>
              </a:tabLst>
            </a:pPr>
            <a:r>
              <a:rPr sz="3200" dirty="0">
                <a:solidFill>
                  <a:srgbClr val="25408F"/>
                </a:solidFill>
                <a:latin typeface="Trebuchet MS"/>
                <a:cs typeface="Trebuchet MS"/>
              </a:rPr>
              <a:t>Toast &amp; Crumpets </a:t>
            </a:r>
            <a:r>
              <a:rPr sz="3200" dirty="0">
                <a:solidFill>
                  <a:srgbClr val="47B4E4"/>
                </a:solidFill>
                <a:latin typeface="Trebuchet MS"/>
                <a:cs typeface="Trebuchet MS"/>
              </a:rPr>
              <a:t>• </a:t>
            </a:r>
            <a:r>
              <a:rPr sz="3200" dirty="0">
                <a:solidFill>
                  <a:srgbClr val="25408F"/>
                </a:solidFill>
                <a:latin typeface="Trebuchet MS"/>
                <a:cs typeface="Trebuchet MS"/>
              </a:rPr>
              <a:t>Milk</a:t>
            </a:r>
            <a:r>
              <a:rPr lang="en-GB" sz="3200" dirty="0">
                <a:solidFill>
                  <a:srgbClr val="25408F"/>
                </a:solidFill>
                <a:latin typeface="Trebuchet MS"/>
                <a:cs typeface="Trebuchet MS"/>
              </a:rPr>
              <a:t> &amp; </a:t>
            </a:r>
            <a:r>
              <a:rPr sz="3200" dirty="0">
                <a:solidFill>
                  <a:srgbClr val="25408F"/>
                </a:solidFill>
                <a:latin typeface="Trebuchet MS"/>
                <a:cs typeface="Trebuchet MS"/>
              </a:rPr>
              <a:t>Water </a:t>
            </a:r>
            <a:r>
              <a:rPr sz="3200" dirty="0">
                <a:solidFill>
                  <a:srgbClr val="47B4E4"/>
                </a:solidFill>
                <a:latin typeface="Trebuchet MS"/>
                <a:cs typeface="Trebuchet MS"/>
              </a:rPr>
              <a:t>•</a:t>
            </a:r>
            <a:r>
              <a:rPr lang="en-GB" sz="3200" dirty="0">
                <a:solidFill>
                  <a:srgbClr val="47B4E4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25408F"/>
                </a:solidFill>
                <a:latin typeface="Trebuchet MS"/>
                <a:cs typeface="Trebuchet MS"/>
              </a:rPr>
              <a:t>Fruit &amp; Veg</a:t>
            </a:r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67" y="4479188"/>
              <a:ext cx="1534198" cy="21393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5467" y="4479188"/>
              <a:ext cx="1534795" cy="2139950"/>
            </a:xfrm>
            <a:custGeom>
              <a:avLst/>
              <a:gdLst/>
              <a:ahLst/>
              <a:cxnLst/>
              <a:rect l="l" t="t" r="r" b="b"/>
              <a:pathLst>
                <a:path w="1534795" h="2139950">
                  <a:moveTo>
                    <a:pt x="0" y="2139353"/>
                  </a:moveTo>
                  <a:lnTo>
                    <a:pt x="1534185" y="2139353"/>
                  </a:lnTo>
                  <a:lnTo>
                    <a:pt x="1534185" y="0"/>
                  </a:lnTo>
                  <a:lnTo>
                    <a:pt x="0" y="0"/>
                  </a:lnTo>
                  <a:lnTo>
                    <a:pt x="0" y="2139353"/>
                  </a:lnTo>
                  <a:close/>
                </a:path>
              </a:pathLst>
            </a:custGeom>
            <a:ln w="10934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9691" y="4479188"/>
              <a:ext cx="1534185" cy="21393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99691" y="4479188"/>
              <a:ext cx="1534795" cy="2139950"/>
            </a:xfrm>
            <a:custGeom>
              <a:avLst/>
              <a:gdLst/>
              <a:ahLst/>
              <a:cxnLst/>
              <a:rect l="l" t="t" r="r" b="b"/>
              <a:pathLst>
                <a:path w="1534795" h="2139950">
                  <a:moveTo>
                    <a:pt x="0" y="2139353"/>
                  </a:moveTo>
                  <a:lnTo>
                    <a:pt x="1534185" y="2139353"/>
                  </a:lnTo>
                  <a:lnTo>
                    <a:pt x="1534185" y="0"/>
                  </a:lnTo>
                  <a:lnTo>
                    <a:pt x="0" y="0"/>
                  </a:lnTo>
                  <a:lnTo>
                    <a:pt x="0" y="2139353"/>
                  </a:lnTo>
                  <a:close/>
                </a:path>
              </a:pathLst>
            </a:custGeom>
            <a:ln w="10934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8124" y="4479188"/>
              <a:ext cx="1534185" cy="213935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68124" y="4479188"/>
              <a:ext cx="1534795" cy="2139950"/>
            </a:xfrm>
            <a:custGeom>
              <a:avLst/>
              <a:gdLst/>
              <a:ahLst/>
              <a:cxnLst/>
              <a:rect l="l" t="t" r="r" b="b"/>
              <a:pathLst>
                <a:path w="1534795" h="2139950">
                  <a:moveTo>
                    <a:pt x="0" y="2139353"/>
                  </a:moveTo>
                  <a:lnTo>
                    <a:pt x="1534185" y="2139353"/>
                  </a:lnTo>
                  <a:lnTo>
                    <a:pt x="1534185" y="0"/>
                  </a:lnTo>
                  <a:lnTo>
                    <a:pt x="0" y="0"/>
                  </a:lnTo>
                  <a:lnTo>
                    <a:pt x="0" y="2139353"/>
                  </a:lnTo>
                  <a:close/>
                </a:path>
              </a:pathLst>
            </a:custGeom>
            <a:ln w="10934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4010" y="4479112"/>
              <a:ext cx="1513979" cy="2110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44010" y="4479112"/>
              <a:ext cx="1514475" cy="2111375"/>
            </a:xfrm>
            <a:custGeom>
              <a:avLst/>
              <a:gdLst/>
              <a:ahLst/>
              <a:cxnLst/>
              <a:rect l="l" t="t" r="r" b="b"/>
              <a:pathLst>
                <a:path w="1514475" h="2111375">
                  <a:moveTo>
                    <a:pt x="0" y="2111159"/>
                  </a:moveTo>
                  <a:lnTo>
                    <a:pt x="1513979" y="2111159"/>
                  </a:lnTo>
                  <a:lnTo>
                    <a:pt x="1513979" y="0"/>
                  </a:lnTo>
                  <a:lnTo>
                    <a:pt x="0" y="0"/>
                  </a:lnTo>
                  <a:lnTo>
                    <a:pt x="0" y="2111159"/>
                  </a:lnTo>
                  <a:close/>
                </a:path>
              </a:pathLst>
            </a:custGeom>
            <a:ln w="10795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02336" y="4479188"/>
              <a:ext cx="1534185" cy="213935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02336" y="4479188"/>
              <a:ext cx="1534795" cy="2139950"/>
            </a:xfrm>
            <a:custGeom>
              <a:avLst/>
              <a:gdLst/>
              <a:ahLst/>
              <a:cxnLst/>
              <a:rect l="l" t="t" r="r" b="b"/>
              <a:pathLst>
                <a:path w="1534795" h="2139950">
                  <a:moveTo>
                    <a:pt x="0" y="2139353"/>
                  </a:moveTo>
                  <a:lnTo>
                    <a:pt x="1534185" y="2139353"/>
                  </a:lnTo>
                  <a:lnTo>
                    <a:pt x="1534185" y="0"/>
                  </a:lnTo>
                  <a:lnTo>
                    <a:pt x="0" y="0"/>
                  </a:lnTo>
                  <a:lnTo>
                    <a:pt x="0" y="2139353"/>
                  </a:lnTo>
                  <a:close/>
                </a:path>
              </a:pathLst>
            </a:custGeom>
            <a:ln w="10934">
              <a:solidFill>
                <a:srgbClr val="47B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5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9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228080"/>
            <a:chOff x="0" y="756005"/>
            <a:chExt cx="10692130" cy="6228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39172"/>
              <a:ext cx="2830957" cy="5944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43188" y="3448893"/>
              <a:ext cx="6524625" cy="3355340"/>
            </a:xfrm>
            <a:custGeom>
              <a:avLst/>
              <a:gdLst/>
              <a:ahLst/>
              <a:cxnLst/>
              <a:rect l="l" t="t" r="r" b="b"/>
              <a:pathLst>
                <a:path w="6524625" h="3355340">
                  <a:moveTo>
                    <a:pt x="3440036" y="0"/>
                  </a:moveTo>
                  <a:lnTo>
                    <a:pt x="3378609" y="326"/>
                  </a:lnTo>
                  <a:lnTo>
                    <a:pt x="3317475" y="1300"/>
                  </a:lnTo>
                  <a:lnTo>
                    <a:pt x="3256644" y="2916"/>
                  </a:lnTo>
                  <a:lnTo>
                    <a:pt x="3196127" y="5168"/>
                  </a:lnTo>
                  <a:lnTo>
                    <a:pt x="3135935" y="8050"/>
                  </a:lnTo>
                  <a:lnTo>
                    <a:pt x="3076080" y="11557"/>
                  </a:lnTo>
                  <a:lnTo>
                    <a:pt x="3016572" y="15681"/>
                  </a:lnTo>
                  <a:lnTo>
                    <a:pt x="2957423" y="20417"/>
                  </a:lnTo>
                  <a:lnTo>
                    <a:pt x="2898643" y="25758"/>
                  </a:lnTo>
                  <a:lnTo>
                    <a:pt x="2840245" y="31700"/>
                  </a:lnTo>
                  <a:lnTo>
                    <a:pt x="2782238" y="38235"/>
                  </a:lnTo>
                  <a:lnTo>
                    <a:pt x="2724635" y="45358"/>
                  </a:lnTo>
                  <a:lnTo>
                    <a:pt x="2667445" y="53063"/>
                  </a:lnTo>
                  <a:lnTo>
                    <a:pt x="2610681" y="61343"/>
                  </a:lnTo>
                  <a:lnTo>
                    <a:pt x="2554354" y="70193"/>
                  </a:lnTo>
                  <a:lnTo>
                    <a:pt x="2498473" y="79606"/>
                  </a:lnTo>
                  <a:lnTo>
                    <a:pt x="2443052" y="89577"/>
                  </a:lnTo>
                  <a:lnTo>
                    <a:pt x="2388100" y="100099"/>
                  </a:lnTo>
                  <a:lnTo>
                    <a:pt x="2333629" y="111167"/>
                  </a:lnTo>
                  <a:lnTo>
                    <a:pt x="2279649" y="122774"/>
                  </a:lnTo>
                  <a:lnTo>
                    <a:pt x="2226173" y="134915"/>
                  </a:lnTo>
                  <a:lnTo>
                    <a:pt x="2173211" y="147582"/>
                  </a:lnTo>
                  <a:lnTo>
                    <a:pt x="2120774" y="160771"/>
                  </a:lnTo>
                  <a:lnTo>
                    <a:pt x="2068874" y="174476"/>
                  </a:lnTo>
                  <a:lnTo>
                    <a:pt x="2017521" y="188689"/>
                  </a:lnTo>
                  <a:lnTo>
                    <a:pt x="1966726" y="203405"/>
                  </a:lnTo>
                  <a:lnTo>
                    <a:pt x="1916501" y="218619"/>
                  </a:lnTo>
                  <a:lnTo>
                    <a:pt x="1866857" y="234324"/>
                  </a:lnTo>
                  <a:lnTo>
                    <a:pt x="1817805" y="250513"/>
                  </a:lnTo>
                  <a:lnTo>
                    <a:pt x="1769355" y="267182"/>
                  </a:lnTo>
                  <a:lnTo>
                    <a:pt x="1721520" y="284324"/>
                  </a:lnTo>
                  <a:lnTo>
                    <a:pt x="1674310" y="301932"/>
                  </a:lnTo>
                  <a:lnTo>
                    <a:pt x="1627736" y="320001"/>
                  </a:lnTo>
                  <a:lnTo>
                    <a:pt x="1581810" y="338525"/>
                  </a:lnTo>
                  <a:lnTo>
                    <a:pt x="1536542" y="357498"/>
                  </a:lnTo>
                  <a:lnTo>
                    <a:pt x="1491944" y="376914"/>
                  </a:lnTo>
                  <a:lnTo>
                    <a:pt x="1448026" y="396766"/>
                  </a:lnTo>
                  <a:lnTo>
                    <a:pt x="1404801" y="417049"/>
                  </a:lnTo>
                  <a:lnTo>
                    <a:pt x="1362278" y="437757"/>
                  </a:lnTo>
                  <a:lnTo>
                    <a:pt x="1320469" y="458883"/>
                  </a:lnTo>
                  <a:lnTo>
                    <a:pt x="1279385" y="480421"/>
                  </a:lnTo>
                  <a:lnTo>
                    <a:pt x="1239038" y="502366"/>
                  </a:lnTo>
                  <a:lnTo>
                    <a:pt x="1199438" y="524712"/>
                  </a:lnTo>
                  <a:lnTo>
                    <a:pt x="1160596" y="547452"/>
                  </a:lnTo>
                  <a:lnTo>
                    <a:pt x="1122524" y="570580"/>
                  </a:lnTo>
                  <a:lnTo>
                    <a:pt x="1085233" y="594091"/>
                  </a:lnTo>
                  <a:lnTo>
                    <a:pt x="1048733" y="617978"/>
                  </a:lnTo>
                  <a:lnTo>
                    <a:pt x="1013036" y="642235"/>
                  </a:lnTo>
                  <a:lnTo>
                    <a:pt x="978153" y="666856"/>
                  </a:lnTo>
                  <a:lnTo>
                    <a:pt x="944096" y="691836"/>
                  </a:lnTo>
                  <a:lnTo>
                    <a:pt x="910874" y="717168"/>
                  </a:lnTo>
                  <a:lnTo>
                    <a:pt x="878500" y="742845"/>
                  </a:lnTo>
                  <a:lnTo>
                    <a:pt x="846984" y="768863"/>
                  </a:lnTo>
                  <a:lnTo>
                    <a:pt x="816338" y="795215"/>
                  </a:lnTo>
                  <a:lnTo>
                    <a:pt x="786572" y="821895"/>
                  </a:lnTo>
                  <a:lnTo>
                    <a:pt x="757698" y="848896"/>
                  </a:lnTo>
                  <a:lnTo>
                    <a:pt x="729727" y="876214"/>
                  </a:lnTo>
                  <a:lnTo>
                    <a:pt x="702670" y="903841"/>
                  </a:lnTo>
                  <a:lnTo>
                    <a:pt x="676537" y="931773"/>
                  </a:lnTo>
                  <a:lnTo>
                    <a:pt x="627093" y="988522"/>
                  </a:lnTo>
                  <a:lnTo>
                    <a:pt x="581481" y="1046414"/>
                  </a:lnTo>
                  <a:lnTo>
                    <a:pt x="539792" y="1105401"/>
                  </a:lnTo>
                  <a:lnTo>
                    <a:pt x="502114" y="1165434"/>
                  </a:lnTo>
                  <a:lnTo>
                    <a:pt x="468536" y="1226464"/>
                  </a:lnTo>
                  <a:lnTo>
                    <a:pt x="439147" y="1288444"/>
                  </a:lnTo>
                  <a:lnTo>
                    <a:pt x="414035" y="1351325"/>
                  </a:lnTo>
                  <a:lnTo>
                    <a:pt x="393290" y="1415059"/>
                  </a:lnTo>
                  <a:lnTo>
                    <a:pt x="377000" y="1479597"/>
                  </a:lnTo>
                  <a:lnTo>
                    <a:pt x="365255" y="1544892"/>
                  </a:lnTo>
                  <a:lnTo>
                    <a:pt x="358142" y="1610894"/>
                  </a:lnTo>
                  <a:lnTo>
                    <a:pt x="355752" y="1677555"/>
                  </a:lnTo>
                  <a:lnTo>
                    <a:pt x="356994" y="1725637"/>
                  </a:lnTo>
                  <a:lnTo>
                    <a:pt x="360700" y="1773383"/>
                  </a:lnTo>
                  <a:lnTo>
                    <a:pt x="366835" y="1820776"/>
                  </a:lnTo>
                  <a:lnTo>
                    <a:pt x="375366" y="1867797"/>
                  </a:lnTo>
                  <a:lnTo>
                    <a:pt x="386261" y="1914429"/>
                  </a:lnTo>
                  <a:lnTo>
                    <a:pt x="399486" y="1960653"/>
                  </a:lnTo>
                  <a:lnTo>
                    <a:pt x="415007" y="2006451"/>
                  </a:lnTo>
                  <a:lnTo>
                    <a:pt x="432792" y="2051806"/>
                  </a:lnTo>
                  <a:lnTo>
                    <a:pt x="452807" y="2096699"/>
                  </a:lnTo>
                  <a:lnTo>
                    <a:pt x="475020" y="2141112"/>
                  </a:lnTo>
                  <a:lnTo>
                    <a:pt x="499396" y="2185027"/>
                  </a:lnTo>
                  <a:lnTo>
                    <a:pt x="525903" y="2228427"/>
                  </a:lnTo>
                  <a:lnTo>
                    <a:pt x="554507" y="2271293"/>
                  </a:lnTo>
                  <a:lnTo>
                    <a:pt x="472076" y="2335525"/>
                  </a:lnTo>
                  <a:lnTo>
                    <a:pt x="280997" y="2462830"/>
                  </a:lnTo>
                  <a:lnTo>
                    <a:pt x="88045" y="2587441"/>
                  </a:lnTo>
                  <a:lnTo>
                    <a:pt x="0" y="2643593"/>
                  </a:lnTo>
                  <a:lnTo>
                    <a:pt x="353487" y="2472482"/>
                  </a:lnTo>
                  <a:lnTo>
                    <a:pt x="536374" y="2386271"/>
                  </a:lnTo>
                  <a:lnTo>
                    <a:pt x="607215" y="2358702"/>
                  </a:lnTo>
                  <a:lnTo>
                    <a:pt x="624560" y="2363520"/>
                  </a:lnTo>
                  <a:lnTo>
                    <a:pt x="648352" y="2391663"/>
                  </a:lnTo>
                  <a:lnTo>
                    <a:pt x="673065" y="2419523"/>
                  </a:lnTo>
                  <a:lnTo>
                    <a:pt x="725214" y="2474371"/>
                  </a:lnTo>
                  <a:lnTo>
                    <a:pt x="752628" y="2501348"/>
                  </a:lnTo>
                  <a:lnTo>
                    <a:pt x="780921" y="2528019"/>
                  </a:lnTo>
                  <a:lnTo>
                    <a:pt x="810082" y="2554379"/>
                  </a:lnTo>
                  <a:lnTo>
                    <a:pt x="840101" y="2580421"/>
                  </a:lnTo>
                  <a:lnTo>
                    <a:pt x="870967" y="2606141"/>
                  </a:lnTo>
                  <a:lnTo>
                    <a:pt x="902670" y="2631531"/>
                  </a:lnTo>
                  <a:lnTo>
                    <a:pt x="935198" y="2656586"/>
                  </a:lnTo>
                  <a:lnTo>
                    <a:pt x="968541" y="2681301"/>
                  </a:lnTo>
                  <a:lnTo>
                    <a:pt x="1002689" y="2705670"/>
                  </a:lnTo>
                  <a:lnTo>
                    <a:pt x="1037631" y="2729687"/>
                  </a:lnTo>
                  <a:lnTo>
                    <a:pt x="1073355" y="2753346"/>
                  </a:lnTo>
                  <a:lnTo>
                    <a:pt x="1109853" y="2776641"/>
                  </a:lnTo>
                  <a:lnTo>
                    <a:pt x="1147113" y="2799566"/>
                  </a:lnTo>
                  <a:lnTo>
                    <a:pt x="1185123" y="2822117"/>
                  </a:lnTo>
                  <a:lnTo>
                    <a:pt x="1223875" y="2844287"/>
                  </a:lnTo>
                  <a:lnTo>
                    <a:pt x="1263357" y="2866069"/>
                  </a:lnTo>
                  <a:lnTo>
                    <a:pt x="1303558" y="2887460"/>
                  </a:lnTo>
                  <a:lnTo>
                    <a:pt x="1344468" y="2908452"/>
                  </a:lnTo>
                  <a:lnTo>
                    <a:pt x="1386076" y="2929040"/>
                  </a:lnTo>
                  <a:lnTo>
                    <a:pt x="1428372" y="2949217"/>
                  </a:lnTo>
                  <a:lnTo>
                    <a:pt x="1471344" y="2968980"/>
                  </a:lnTo>
                  <a:lnTo>
                    <a:pt x="1514983" y="2988320"/>
                  </a:lnTo>
                  <a:lnTo>
                    <a:pt x="1559278" y="3007234"/>
                  </a:lnTo>
                  <a:lnTo>
                    <a:pt x="1604217" y="3025715"/>
                  </a:lnTo>
                  <a:lnTo>
                    <a:pt x="1649791" y="3043756"/>
                  </a:lnTo>
                  <a:lnTo>
                    <a:pt x="1695989" y="3061353"/>
                  </a:lnTo>
                  <a:lnTo>
                    <a:pt x="1742800" y="3078500"/>
                  </a:lnTo>
                  <a:lnTo>
                    <a:pt x="1790213" y="3095191"/>
                  </a:lnTo>
                  <a:lnTo>
                    <a:pt x="1838218" y="3111419"/>
                  </a:lnTo>
                  <a:lnTo>
                    <a:pt x="1886805" y="3127180"/>
                  </a:lnTo>
                  <a:lnTo>
                    <a:pt x="1935962" y="3142468"/>
                  </a:lnTo>
                  <a:lnTo>
                    <a:pt x="1985679" y="3157276"/>
                  </a:lnTo>
                  <a:lnTo>
                    <a:pt x="2035945" y="3171599"/>
                  </a:lnTo>
                  <a:lnTo>
                    <a:pt x="2086750" y="3185431"/>
                  </a:lnTo>
                  <a:lnTo>
                    <a:pt x="2138083" y="3198767"/>
                  </a:lnTo>
                  <a:lnTo>
                    <a:pt x="2189934" y="3211600"/>
                  </a:lnTo>
                  <a:lnTo>
                    <a:pt x="2242291" y="3223925"/>
                  </a:lnTo>
                  <a:lnTo>
                    <a:pt x="2295145" y="3235736"/>
                  </a:lnTo>
                  <a:lnTo>
                    <a:pt x="2348484" y="3247027"/>
                  </a:lnTo>
                  <a:lnTo>
                    <a:pt x="2402298" y="3257792"/>
                  </a:lnTo>
                  <a:lnTo>
                    <a:pt x="2456576" y="3268027"/>
                  </a:lnTo>
                  <a:lnTo>
                    <a:pt x="2511308" y="3277724"/>
                  </a:lnTo>
                  <a:lnTo>
                    <a:pt x="2566483" y="3286878"/>
                  </a:lnTo>
                  <a:lnTo>
                    <a:pt x="2622090" y="3295484"/>
                  </a:lnTo>
                  <a:lnTo>
                    <a:pt x="2678119" y="3303535"/>
                  </a:lnTo>
                  <a:lnTo>
                    <a:pt x="2734559" y="3311025"/>
                  </a:lnTo>
                  <a:lnTo>
                    <a:pt x="2791399" y="3317950"/>
                  </a:lnTo>
                  <a:lnTo>
                    <a:pt x="2848630" y="3324303"/>
                  </a:lnTo>
                  <a:lnTo>
                    <a:pt x="2906239" y="3330079"/>
                  </a:lnTo>
                  <a:lnTo>
                    <a:pt x="2964218" y="3335271"/>
                  </a:lnTo>
                  <a:lnTo>
                    <a:pt x="3022554" y="3339873"/>
                  </a:lnTo>
                  <a:lnTo>
                    <a:pt x="3081237" y="3343881"/>
                  </a:lnTo>
                  <a:lnTo>
                    <a:pt x="3140257" y="3347289"/>
                  </a:lnTo>
                  <a:lnTo>
                    <a:pt x="3199603" y="3350089"/>
                  </a:lnTo>
                  <a:lnTo>
                    <a:pt x="3259265" y="3352277"/>
                  </a:lnTo>
                  <a:lnTo>
                    <a:pt x="3319231" y="3353848"/>
                  </a:lnTo>
                  <a:lnTo>
                    <a:pt x="3379492" y="3354794"/>
                  </a:lnTo>
                  <a:lnTo>
                    <a:pt x="3440036" y="3355111"/>
                  </a:lnTo>
                  <a:lnTo>
                    <a:pt x="3501462" y="3354785"/>
                  </a:lnTo>
                  <a:lnTo>
                    <a:pt x="3562597" y="3353811"/>
                  </a:lnTo>
                  <a:lnTo>
                    <a:pt x="3623428" y="3352194"/>
                  </a:lnTo>
                  <a:lnTo>
                    <a:pt x="3683945" y="3349942"/>
                  </a:lnTo>
                  <a:lnTo>
                    <a:pt x="3744137" y="3347060"/>
                  </a:lnTo>
                  <a:lnTo>
                    <a:pt x="3803992" y="3343554"/>
                  </a:lnTo>
                  <a:lnTo>
                    <a:pt x="3863500" y="3339430"/>
                  </a:lnTo>
                  <a:lnTo>
                    <a:pt x="3922649" y="3334694"/>
                  </a:lnTo>
                  <a:lnTo>
                    <a:pt x="3981428" y="3329352"/>
                  </a:lnTo>
                  <a:lnTo>
                    <a:pt x="4039827" y="3323410"/>
                  </a:lnTo>
                  <a:lnTo>
                    <a:pt x="4097833" y="3316875"/>
                  </a:lnTo>
                  <a:lnTo>
                    <a:pt x="4155437" y="3309752"/>
                  </a:lnTo>
                  <a:lnTo>
                    <a:pt x="4212626" y="3302048"/>
                  </a:lnTo>
                  <a:lnTo>
                    <a:pt x="4269390" y="3293767"/>
                  </a:lnTo>
                  <a:lnTo>
                    <a:pt x="4325718" y="3284918"/>
                  </a:lnTo>
                  <a:lnTo>
                    <a:pt x="4381598" y="3275504"/>
                  </a:lnTo>
                  <a:lnTo>
                    <a:pt x="4437020" y="3265533"/>
                  </a:lnTo>
                  <a:lnTo>
                    <a:pt x="4491972" y="3255011"/>
                  </a:lnTo>
                  <a:lnTo>
                    <a:pt x="4546443" y="3243943"/>
                  </a:lnTo>
                  <a:lnTo>
                    <a:pt x="4600422" y="3232336"/>
                  </a:lnTo>
                  <a:lnTo>
                    <a:pt x="4653898" y="3220196"/>
                  </a:lnTo>
                  <a:lnTo>
                    <a:pt x="4706860" y="3207528"/>
                  </a:lnTo>
                  <a:lnTo>
                    <a:pt x="4759297" y="3194339"/>
                  </a:lnTo>
                  <a:lnTo>
                    <a:pt x="4811198" y="3180635"/>
                  </a:lnTo>
                  <a:lnTo>
                    <a:pt x="4862551" y="3166421"/>
                  </a:lnTo>
                  <a:lnTo>
                    <a:pt x="4913346" y="3151705"/>
                  </a:lnTo>
                  <a:lnTo>
                    <a:pt x="4963570" y="3136491"/>
                  </a:lnTo>
                  <a:lnTo>
                    <a:pt x="5013215" y="3120787"/>
                  </a:lnTo>
                  <a:lnTo>
                    <a:pt x="5062267" y="3104597"/>
                  </a:lnTo>
                  <a:lnTo>
                    <a:pt x="5110716" y="3087928"/>
                  </a:lnTo>
                  <a:lnTo>
                    <a:pt x="5158551" y="3070787"/>
                  </a:lnTo>
                  <a:lnTo>
                    <a:pt x="5205761" y="3053178"/>
                  </a:lnTo>
                  <a:lnTo>
                    <a:pt x="5252335" y="3035109"/>
                  </a:lnTo>
                  <a:lnTo>
                    <a:pt x="5298262" y="3016585"/>
                  </a:lnTo>
                  <a:lnTo>
                    <a:pt x="5343529" y="2997612"/>
                  </a:lnTo>
                  <a:lnTo>
                    <a:pt x="5388128" y="2978197"/>
                  </a:lnTo>
                  <a:lnTo>
                    <a:pt x="5432045" y="2958344"/>
                  </a:lnTo>
                  <a:lnTo>
                    <a:pt x="5475271" y="2938061"/>
                  </a:lnTo>
                  <a:lnTo>
                    <a:pt x="5517794" y="2917354"/>
                  </a:lnTo>
                  <a:lnTo>
                    <a:pt x="5559603" y="2896228"/>
                  </a:lnTo>
                  <a:lnTo>
                    <a:pt x="5600686" y="2874689"/>
                  </a:lnTo>
                  <a:lnTo>
                    <a:pt x="5641034" y="2852744"/>
                  </a:lnTo>
                  <a:lnTo>
                    <a:pt x="5680634" y="2830398"/>
                  </a:lnTo>
                  <a:lnTo>
                    <a:pt x="5719476" y="2807658"/>
                  </a:lnTo>
                  <a:lnTo>
                    <a:pt x="5757548" y="2784530"/>
                  </a:lnTo>
                  <a:lnTo>
                    <a:pt x="5794839" y="2761019"/>
                  </a:lnTo>
                  <a:lnTo>
                    <a:pt x="5831339" y="2737132"/>
                  </a:lnTo>
                  <a:lnTo>
                    <a:pt x="5867036" y="2712875"/>
                  </a:lnTo>
                  <a:lnTo>
                    <a:pt x="5901918" y="2688254"/>
                  </a:lnTo>
                  <a:lnTo>
                    <a:pt x="5935976" y="2663274"/>
                  </a:lnTo>
                  <a:lnTo>
                    <a:pt x="5969198" y="2637943"/>
                  </a:lnTo>
                  <a:lnTo>
                    <a:pt x="6001572" y="2612265"/>
                  </a:lnTo>
                  <a:lnTo>
                    <a:pt x="6033088" y="2586247"/>
                  </a:lnTo>
                  <a:lnTo>
                    <a:pt x="6063734" y="2559895"/>
                  </a:lnTo>
                  <a:lnTo>
                    <a:pt x="6093500" y="2533216"/>
                  </a:lnTo>
                  <a:lnTo>
                    <a:pt x="6122374" y="2506214"/>
                  </a:lnTo>
                  <a:lnTo>
                    <a:pt x="6150345" y="2478896"/>
                  </a:lnTo>
                  <a:lnTo>
                    <a:pt x="6177402" y="2451269"/>
                  </a:lnTo>
                  <a:lnTo>
                    <a:pt x="6203534" y="2423338"/>
                  </a:lnTo>
                  <a:lnTo>
                    <a:pt x="6252979" y="2366588"/>
                  </a:lnTo>
                  <a:lnTo>
                    <a:pt x="6298590" y="2308696"/>
                  </a:lnTo>
                  <a:lnTo>
                    <a:pt x="6340280" y="2249709"/>
                  </a:lnTo>
                  <a:lnTo>
                    <a:pt x="6377958" y="2189677"/>
                  </a:lnTo>
                  <a:lnTo>
                    <a:pt x="6411536" y="2128646"/>
                  </a:lnTo>
                  <a:lnTo>
                    <a:pt x="6440925" y="2066666"/>
                  </a:lnTo>
                  <a:lnTo>
                    <a:pt x="6466036" y="2003785"/>
                  </a:lnTo>
                  <a:lnTo>
                    <a:pt x="6486781" y="1940051"/>
                  </a:lnTo>
                  <a:lnTo>
                    <a:pt x="6503071" y="1875513"/>
                  </a:lnTo>
                  <a:lnTo>
                    <a:pt x="6514817" y="1810219"/>
                  </a:lnTo>
                  <a:lnTo>
                    <a:pt x="6521929" y="1744217"/>
                  </a:lnTo>
                  <a:lnTo>
                    <a:pt x="6524320" y="1677555"/>
                  </a:lnTo>
                  <a:lnTo>
                    <a:pt x="6523720" y="1644145"/>
                  </a:lnTo>
                  <a:lnTo>
                    <a:pt x="6518958" y="1577807"/>
                  </a:lnTo>
                  <a:lnTo>
                    <a:pt x="6509518" y="1512153"/>
                  </a:lnTo>
                  <a:lnTo>
                    <a:pt x="6495489" y="1447231"/>
                  </a:lnTo>
                  <a:lnTo>
                    <a:pt x="6476960" y="1383089"/>
                  </a:lnTo>
                  <a:lnTo>
                    <a:pt x="6454021" y="1319775"/>
                  </a:lnTo>
                  <a:lnTo>
                    <a:pt x="6426759" y="1257339"/>
                  </a:lnTo>
                  <a:lnTo>
                    <a:pt x="6395265" y="1195827"/>
                  </a:lnTo>
                  <a:lnTo>
                    <a:pt x="6359625" y="1135290"/>
                  </a:lnTo>
                  <a:lnTo>
                    <a:pt x="6319931" y="1075774"/>
                  </a:lnTo>
                  <a:lnTo>
                    <a:pt x="6276269" y="1017328"/>
                  </a:lnTo>
                  <a:lnTo>
                    <a:pt x="6228730" y="960001"/>
                  </a:lnTo>
                  <a:lnTo>
                    <a:pt x="6177402" y="903841"/>
                  </a:lnTo>
                  <a:lnTo>
                    <a:pt x="6150345" y="876214"/>
                  </a:lnTo>
                  <a:lnTo>
                    <a:pt x="6122374" y="848896"/>
                  </a:lnTo>
                  <a:lnTo>
                    <a:pt x="6093500" y="821895"/>
                  </a:lnTo>
                  <a:lnTo>
                    <a:pt x="6063734" y="795215"/>
                  </a:lnTo>
                  <a:lnTo>
                    <a:pt x="6033088" y="768863"/>
                  </a:lnTo>
                  <a:lnTo>
                    <a:pt x="6001572" y="742845"/>
                  </a:lnTo>
                  <a:lnTo>
                    <a:pt x="5969198" y="717168"/>
                  </a:lnTo>
                  <a:lnTo>
                    <a:pt x="5935976" y="691836"/>
                  </a:lnTo>
                  <a:lnTo>
                    <a:pt x="5901918" y="666856"/>
                  </a:lnTo>
                  <a:lnTo>
                    <a:pt x="5867036" y="642235"/>
                  </a:lnTo>
                  <a:lnTo>
                    <a:pt x="5831339" y="617978"/>
                  </a:lnTo>
                  <a:lnTo>
                    <a:pt x="5794839" y="594091"/>
                  </a:lnTo>
                  <a:lnTo>
                    <a:pt x="5757548" y="570580"/>
                  </a:lnTo>
                  <a:lnTo>
                    <a:pt x="5719476" y="547452"/>
                  </a:lnTo>
                  <a:lnTo>
                    <a:pt x="5680634" y="524712"/>
                  </a:lnTo>
                  <a:lnTo>
                    <a:pt x="5641034" y="502366"/>
                  </a:lnTo>
                  <a:lnTo>
                    <a:pt x="5600686" y="480421"/>
                  </a:lnTo>
                  <a:lnTo>
                    <a:pt x="5559603" y="458883"/>
                  </a:lnTo>
                  <a:lnTo>
                    <a:pt x="5517794" y="437757"/>
                  </a:lnTo>
                  <a:lnTo>
                    <a:pt x="5475271" y="417049"/>
                  </a:lnTo>
                  <a:lnTo>
                    <a:pt x="5432045" y="396766"/>
                  </a:lnTo>
                  <a:lnTo>
                    <a:pt x="5388128" y="376914"/>
                  </a:lnTo>
                  <a:lnTo>
                    <a:pt x="5343529" y="357498"/>
                  </a:lnTo>
                  <a:lnTo>
                    <a:pt x="5298262" y="338525"/>
                  </a:lnTo>
                  <a:lnTo>
                    <a:pt x="5252335" y="320001"/>
                  </a:lnTo>
                  <a:lnTo>
                    <a:pt x="5205761" y="301932"/>
                  </a:lnTo>
                  <a:lnTo>
                    <a:pt x="5158551" y="284324"/>
                  </a:lnTo>
                  <a:lnTo>
                    <a:pt x="5110716" y="267182"/>
                  </a:lnTo>
                  <a:lnTo>
                    <a:pt x="5062267" y="250513"/>
                  </a:lnTo>
                  <a:lnTo>
                    <a:pt x="5013215" y="234324"/>
                  </a:lnTo>
                  <a:lnTo>
                    <a:pt x="4963570" y="218619"/>
                  </a:lnTo>
                  <a:lnTo>
                    <a:pt x="4913346" y="203405"/>
                  </a:lnTo>
                  <a:lnTo>
                    <a:pt x="4862551" y="188689"/>
                  </a:lnTo>
                  <a:lnTo>
                    <a:pt x="4811198" y="174476"/>
                  </a:lnTo>
                  <a:lnTo>
                    <a:pt x="4759297" y="160771"/>
                  </a:lnTo>
                  <a:lnTo>
                    <a:pt x="4706860" y="147582"/>
                  </a:lnTo>
                  <a:lnTo>
                    <a:pt x="4653898" y="134915"/>
                  </a:lnTo>
                  <a:lnTo>
                    <a:pt x="4600422" y="122774"/>
                  </a:lnTo>
                  <a:lnTo>
                    <a:pt x="4546443" y="111167"/>
                  </a:lnTo>
                  <a:lnTo>
                    <a:pt x="4491972" y="100099"/>
                  </a:lnTo>
                  <a:lnTo>
                    <a:pt x="4437020" y="89577"/>
                  </a:lnTo>
                  <a:lnTo>
                    <a:pt x="4381598" y="79606"/>
                  </a:lnTo>
                  <a:lnTo>
                    <a:pt x="4325718" y="70193"/>
                  </a:lnTo>
                  <a:lnTo>
                    <a:pt x="4269390" y="61343"/>
                  </a:lnTo>
                  <a:lnTo>
                    <a:pt x="4212626" y="53063"/>
                  </a:lnTo>
                  <a:lnTo>
                    <a:pt x="4155437" y="45358"/>
                  </a:lnTo>
                  <a:lnTo>
                    <a:pt x="4097833" y="38235"/>
                  </a:lnTo>
                  <a:lnTo>
                    <a:pt x="4039827" y="31700"/>
                  </a:lnTo>
                  <a:lnTo>
                    <a:pt x="3981428" y="25758"/>
                  </a:lnTo>
                  <a:lnTo>
                    <a:pt x="3922649" y="20417"/>
                  </a:lnTo>
                  <a:lnTo>
                    <a:pt x="3863500" y="15681"/>
                  </a:lnTo>
                  <a:lnTo>
                    <a:pt x="3803992" y="11557"/>
                  </a:lnTo>
                  <a:lnTo>
                    <a:pt x="3744137" y="8050"/>
                  </a:lnTo>
                  <a:lnTo>
                    <a:pt x="3683945" y="5168"/>
                  </a:lnTo>
                  <a:lnTo>
                    <a:pt x="3623428" y="2916"/>
                  </a:lnTo>
                  <a:lnTo>
                    <a:pt x="3562597" y="1300"/>
                  </a:lnTo>
                  <a:lnTo>
                    <a:pt x="3501462" y="326"/>
                  </a:lnTo>
                  <a:lnTo>
                    <a:pt x="3440036" y="0"/>
                  </a:lnTo>
                  <a:close/>
                </a:path>
              </a:pathLst>
            </a:custGeom>
            <a:solidFill>
              <a:srgbClr val="E7F3FB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0959" y="941326"/>
              <a:ext cx="4583430" cy="2802255"/>
            </a:xfrm>
            <a:custGeom>
              <a:avLst/>
              <a:gdLst/>
              <a:ahLst/>
              <a:cxnLst/>
              <a:rect l="l" t="t" r="r" b="b"/>
              <a:pathLst>
                <a:path w="4583430" h="2802254">
                  <a:moveTo>
                    <a:pt x="2416403" y="0"/>
                  </a:moveTo>
                  <a:lnTo>
                    <a:pt x="2358686" y="487"/>
                  </a:lnTo>
                  <a:lnTo>
                    <a:pt x="2301342" y="1941"/>
                  </a:lnTo>
                  <a:lnTo>
                    <a:pt x="2244389" y="4351"/>
                  </a:lnTo>
                  <a:lnTo>
                    <a:pt x="2187845" y="7702"/>
                  </a:lnTo>
                  <a:lnTo>
                    <a:pt x="2131730" y="11985"/>
                  </a:lnTo>
                  <a:lnTo>
                    <a:pt x="2076062" y="17186"/>
                  </a:lnTo>
                  <a:lnTo>
                    <a:pt x="2020860" y="23293"/>
                  </a:lnTo>
                  <a:lnTo>
                    <a:pt x="1966143" y="30295"/>
                  </a:lnTo>
                  <a:lnTo>
                    <a:pt x="1911929" y="38179"/>
                  </a:lnTo>
                  <a:lnTo>
                    <a:pt x="1858237" y="46933"/>
                  </a:lnTo>
                  <a:lnTo>
                    <a:pt x="1805086" y="56545"/>
                  </a:lnTo>
                  <a:lnTo>
                    <a:pt x="1752495" y="67002"/>
                  </a:lnTo>
                  <a:lnTo>
                    <a:pt x="1700481" y="78294"/>
                  </a:lnTo>
                  <a:lnTo>
                    <a:pt x="1649065" y="90407"/>
                  </a:lnTo>
                  <a:lnTo>
                    <a:pt x="1598264" y="103330"/>
                  </a:lnTo>
                  <a:lnTo>
                    <a:pt x="1548098" y="117050"/>
                  </a:lnTo>
                  <a:lnTo>
                    <a:pt x="1498584" y="131556"/>
                  </a:lnTo>
                  <a:lnTo>
                    <a:pt x="1449743" y="146835"/>
                  </a:lnTo>
                  <a:lnTo>
                    <a:pt x="1401592" y="162875"/>
                  </a:lnTo>
                  <a:lnTo>
                    <a:pt x="1354150" y="179664"/>
                  </a:lnTo>
                  <a:lnTo>
                    <a:pt x="1307436" y="197190"/>
                  </a:lnTo>
                  <a:lnTo>
                    <a:pt x="1261469" y="215441"/>
                  </a:lnTo>
                  <a:lnTo>
                    <a:pt x="1216267" y="234405"/>
                  </a:lnTo>
                  <a:lnTo>
                    <a:pt x="1171849" y="254069"/>
                  </a:lnTo>
                  <a:lnTo>
                    <a:pt x="1128234" y="274422"/>
                  </a:lnTo>
                  <a:lnTo>
                    <a:pt x="1085441" y="295452"/>
                  </a:lnTo>
                  <a:lnTo>
                    <a:pt x="1043487" y="317146"/>
                  </a:lnTo>
                  <a:lnTo>
                    <a:pt x="1002393" y="339492"/>
                  </a:lnTo>
                  <a:lnTo>
                    <a:pt x="962177" y="362478"/>
                  </a:lnTo>
                  <a:lnTo>
                    <a:pt x="922856" y="386092"/>
                  </a:lnTo>
                  <a:lnTo>
                    <a:pt x="884451" y="410322"/>
                  </a:lnTo>
                  <a:lnTo>
                    <a:pt x="846980" y="435156"/>
                  </a:lnTo>
                  <a:lnTo>
                    <a:pt x="810461" y="460582"/>
                  </a:lnTo>
                  <a:lnTo>
                    <a:pt x="774914" y="486587"/>
                  </a:lnTo>
                  <a:lnTo>
                    <a:pt x="740356" y="513160"/>
                  </a:lnTo>
                  <a:lnTo>
                    <a:pt x="706807" y="540289"/>
                  </a:lnTo>
                  <a:lnTo>
                    <a:pt x="674286" y="567960"/>
                  </a:lnTo>
                  <a:lnTo>
                    <a:pt x="642811" y="596163"/>
                  </a:lnTo>
                  <a:lnTo>
                    <a:pt x="612400" y="624885"/>
                  </a:lnTo>
                  <a:lnTo>
                    <a:pt x="583073" y="654114"/>
                  </a:lnTo>
                  <a:lnTo>
                    <a:pt x="554848" y="683838"/>
                  </a:lnTo>
                  <a:lnTo>
                    <a:pt x="527745" y="714045"/>
                  </a:lnTo>
                  <a:lnTo>
                    <a:pt x="501781" y="744723"/>
                  </a:lnTo>
                  <a:lnTo>
                    <a:pt x="476975" y="775859"/>
                  </a:lnTo>
                  <a:lnTo>
                    <a:pt x="453347" y="807441"/>
                  </a:lnTo>
                  <a:lnTo>
                    <a:pt x="430914" y="839458"/>
                  </a:lnTo>
                  <a:lnTo>
                    <a:pt x="409696" y="871898"/>
                  </a:lnTo>
                  <a:lnTo>
                    <a:pt x="389711" y="904747"/>
                  </a:lnTo>
                  <a:lnTo>
                    <a:pt x="370978" y="937995"/>
                  </a:lnTo>
                  <a:lnTo>
                    <a:pt x="337343" y="1005636"/>
                  </a:lnTo>
                  <a:lnTo>
                    <a:pt x="308941" y="1074725"/>
                  </a:lnTo>
                  <a:lnTo>
                    <a:pt x="285921" y="1145164"/>
                  </a:lnTo>
                  <a:lnTo>
                    <a:pt x="268433" y="1216856"/>
                  </a:lnTo>
                  <a:lnTo>
                    <a:pt x="256626" y="1289706"/>
                  </a:lnTo>
                  <a:lnTo>
                    <a:pt x="250651" y="1363615"/>
                  </a:lnTo>
                  <a:lnTo>
                    <a:pt x="249897" y="1400936"/>
                  </a:lnTo>
                  <a:lnTo>
                    <a:pt x="251370" y="1453080"/>
                  </a:lnTo>
                  <a:lnTo>
                    <a:pt x="255755" y="1504742"/>
                  </a:lnTo>
                  <a:lnTo>
                    <a:pt x="262999" y="1555891"/>
                  </a:lnTo>
                  <a:lnTo>
                    <a:pt x="273053" y="1606494"/>
                  </a:lnTo>
                  <a:lnTo>
                    <a:pt x="285865" y="1656516"/>
                  </a:lnTo>
                  <a:lnTo>
                    <a:pt x="301385" y="1705925"/>
                  </a:lnTo>
                  <a:lnTo>
                    <a:pt x="319560" y="1754689"/>
                  </a:lnTo>
                  <a:lnTo>
                    <a:pt x="340339" y="1802773"/>
                  </a:lnTo>
                  <a:lnTo>
                    <a:pt x="363673" y="1850144"/>
                  </a:lnTo>
                  <a:lnTo>
                    <a:pt x="389508" y="1896770"/>
                  </a:lnTo>
                  <a:lnTo>
                    <a:pt x="331605" y="1950400"/>
                  </a:lnTo>
                  <a:lnTo>
                    <a:pt x="197383" y="2056709"/>
                  </a:lnTo>
                  <a:lnTo>
                    <a:pt x="61846" y="2160773"/>
                  </a:lnTo>
                  <a:lnTo>
                    <a:pt x="0" y="2207666"/>
                  </a:lnTo>
                  <a:lnTo>
                    <a:pt x="248299" y="2064773"/>
                  </a:lnTo>
                  <a:lnTo>
                    <a:pt x="376764" y="1992779"/>
                  </a:lnTo>
                  <a:lnTo>
                    <a:pt x="426524" y="1969758"/>
                  </a:lnTo>
                  <a:lnTo>
                    <a:pt x="438708" y="1973783"/>
                  </a:lnTo>
                  <a:lnTo>
                    <a:pt x="461903" y="2006101"/>
                  </a:lnTo>
                  <a:lnTo>
                    <a:pt x="486321" y="2037968"/>
                  </a:lnTo>
                  <a:lnTo>
                    <a:pt x="511943" y="2069371"/>
                  </a:lnTo>
                  <a:lnTo>
                    <a:pt x="538749" y="2100297"/>
                  </a:lnTo>
                  <a:lnTo>
                    <a:pt x="566719" y="2130733"/>
                  </a:lnTo>
                  <a:lnTo>
                    <a:pt x="595836" y="2160668"/>
                  </a:lnTo>
                  <a:lnTo>
                    <a:pt x="626077" y="2190088"/>
                  </a:lnTo>
                  <a:lnTo>
                    <a:pt x="657425" y="2218980"/>
                  </a:lnTo>
                  <a:lnTo>
                    <a:pt x="689860" y="2247333"/>
                  </a:lnTo>
                  <a:lnTo>
                    <a:pt x="723362" y="2275133"/>
                  </a:lnTo>
                  <a:lnTo>
                    <a:pt x="757911" y="2302368"/>
                  </a:lnTo>
                  <a:lnTo>
                    <a:pt x="793488" y="2329025"/>
                  </a:lnTo>
                  <a:lnTo>
                    <a:pt x="830074" y="2355091"/>
                  </a:lnTo>
                  <a:lnTo>
                    <a:pt x="867648" y="2380555"/>
                  </a:lnTo>
                  <a:lnTo>
                    <a:pt x="906192" y="2405403"/>
                  </a:lnTo>
                  <a:lnTo>
                    <a:pt x="945686" y="2429622"/>
                  </a:lnTo>
                  <a:lnTo>
                    <a:pt x="986111" y="2453200"/>
                  </a:lnTo>
                  <a:lnTo>
                    <a:pt x="1027446" y="2476125"/>
                  </a:lnTo>
                  <a:lnTo>
                    <a:pt x="1069672" y="2498383"/>
                  </a:lnTo>
                  <a:lnTo>
                    <a:pt x="1112771" y="2519963"/>
                  </a:lnTo>
                  <a:lnTo>
                    <a:pt x="1156721" y="2540851"/>
                  </a:lnTo>
                  <a:lnTo>
                    <a:pt x="1201504" y="2561035"/>
                  </a:lnTo>
                  <a:lnTo>
                    <a:pt x="1247100" y="2580502"/>
                  </a:lnTo>
                  <a:lnTo>
                    <a:pt x="1293490" y="2599240"/>
                  </a:lnTo>
                  <a:lnTo>
                    <a:pt x="1340654" y="2617235"/>
                  </a:lnTo>
                  <a:lnTo>
                    <a:pt x="1388572" y="2634476"/>
                  </a:lnTo>
                  <a:lnTo>
                    <a:pt x="1437226" y="2650950"/>
                  </a:lnTo>
                  <a:lnTo>
                    <a:pt x="1486595" y="2666643"/>
                  </a:lnTo>
                  <a:lnTo>
                    <a:pt x="1536660" y="2681545"/>
                  </a:lnTo>
                  <a:lnTo>
                    <a:pt x="1587401" y="2695640"/>
                  </a:lnTo>
                  <a:lnTo>
                    <a:pt x="1638799" y="2708918"/>
                  </a:lnTo>
                  <a:lnTo>
                    <a:pt x="1690834" y="2721366"/>
                  </a:lnTo>
                  <a:lnTo>
                    <a:pt x="1743487" y="2732970"/>
                  </a:lnTo>
                  <a:lnTo>
                    <a:pt x="1796739" y="2743719"/>
                  </a:lnTo>
                  <a:lnTo>
                    <a:pt x="1850569" y="2753599"/>
                  </a:lnTo>
                  <a:lnTo>
                    <a:pt x="1904958" y="2762598"/>
                  </a:lnTo>
                  <a:lnTo>
                    <a:pt x="1959887" y="2770704"/>
                  </a:lnTo>
                  <a:lnTo>
                    <a:pt x="2015337" y="2777903"/>
                  </a:lnTo>
                  <a:lnTo>
                    <a:pt x="2071286" y="2784183"/>
                  </a:lnTo>
                  <a:lnTo>
                    <a:pt x="2127717" y="2789532"/>
                  </a:lnTo>
                  <a:lnTo>
                    <a:pt x="2184609" y="2793937"/>
                  </a:lnTo>
                  <a:lnTo>
                    <a:pt x="2241944" y="2797385"/>
                  </a:lnTo>
                  <a:lnTo>
                    <a:pt x="2299700" y="2799863"/>
                  </a:lnTo>
                  <a:lnTo>
                    <a:pt x="2357860" y="2801359"/>
                  </a:lnTo>
                  <a:lnTo>
                    <a:pt x="2416403" y="2801861"/>
                  </a:lnTo>
                  <a:lnTo>
                    <a:pt x="2474120" y="2801373"/>
                  </a:lnTo>
                  <a:lnTo>
                    <a:pt x="2531464" y="2799919"/>
                  </a:lnTo>
                  <a:lnTo>
                    <a:pt x="2588417" y="2797510"/>
                  </a:lnTo>
                  <a:lnTo>
                    <a:pt x="2644961" y="2794158"/>
                  </a:lnTo>
                  <a:lnTo>
                    <a:pt x="2701076" y="2789875"/>
                  </a:lnTo>
                  <a:lnTo>
                    <a:pt x="2756744" y="2784674"/>
                  </a:lnTo>
                  <a:lnTo>
                    <a:pt x="2811946" y="2778567"/>
                  </a:lnTo>
                  <a:lnTo>
                    <a:pt x="2866663" y="2771565"/>
                  </a:lnTo>
                  <a:lnTo>
                    <a:pt x="2920877" y="2763682"/>
                  </a:lnTo>
                  <a:lnTo>
                    <a:pt x="2974569" y="2754928"/>
                  </a:lnTo>
                  <a:lnTo>
                    <a:pt x="3027720" y="2745316"/>
                  </a:lnTo>
                  <a:lnTo>
                    <a:pt x="3080312" y="2734858"/>
                  </a:lnTo>
                  <a:lnTo>
                    <a:pt x="3132325" y="2723566"/>
                  </a:lnTo>
                  <a:lnTo>
                    <a:pt x="3183741" y="2711453"/>
                  </a:lnTo>
                  <a:lnTo>
                    <a:pt x="3234542" y="2698530"/>
                  </a:lnTo>
                  <a:lnTo>
                    <a:pt x="3284709" y="2684810"/>
                  </a:lnTo>
                  <a:lnTo>
                    <a:pt x="3334222" y="2670305"/>
                  </a:lnTo>
                  <a:lnTo>
                    <a:pt x="3383064" y="2655026"/>
                  </a:lnTo>
                  <a:lnTo>
                    <a:pt x="3431215" y="2638986"/>
                  </a:lnTo>
                  <a:lnTo>
                    <a:pt x="3478656" y="2622197"/>
                  </a:lnTo>
                  <a:lnTo>
                    <a:pt x="3525370" y="2604670"/>
                  </a:lnTo>
                  <a:lnTo>
                    <a:pt x="3571338" y="2586420"/>
                  </a:lnTo>
                  <a:lnTo>
                    <a:pt x="3616539" y="2567456"/>
                  </a:lnTo>
                  <a:lnTo>
                    <a:pt x="3660957" y="2547792"/>
                  </a:lnTo>
                  <a:lnTo>
                    <a:pt x="3704572" y="2527439"/>
                  </a:lnTo>
                  <a:lnTo>
                    <a:pt x="3747366" y="2506409"/>
                  </a:lnTo>
                  <a:lnTo>
                    <a:pt x="3789319" y="2484716"/>
                  </a:lnTo>
                  <a:lnTo>
                    <a:pt x="3830413" y="2462370"/>
                  </a:lnTo>
                  <a:lnTo>
                    <a:pt x="3870630" y="2439384"/>
                  </a:lnTo>
                  <a:lnTo>
                    <a:pt x="3909950" y="2415770"/>
                  </a:lnTo>
                  <a:lnTo>
                    <a:pt x="3948355" y="2391540"/>
                  </a:lnTo>
                  <a:lnTo>
                    <a:pt x="3985826" y="2366706"/>
                  </a:lnTo>
                  <a:lnTo>
                    <a:pt x="4022345" y="2341280"/>
                  </a:lnTo>
                  <a:lnTo>
                    <a:pt x="4057892" y="2315275"/>
                  </a:lnTo>
                  <a:lnTo>
                    <a:pt x="4092450" y="2288702"/>
                  </a:lnTo>
                  <a:lnTo>
                    <a:pt x="4125999" y="2261574"/>
                  </a:lnTo>
                  <a:lnTo>
                    <a:pt x="4158520" y="2233903"/>
                  </a:lnTo>
                  <a:lnTo>
                    <a:pt x="4189996" y="2205700"/>
                  </a:lnTo>
                  <a:lnTo>
                    <a:pt x="4220406" y="2176978"/>
                  </a:lnTo>
                  <a:lnTo>
                    <a:pt x="4249733" y="2147749"/>
                  </a:lnTo>
                  <a:lnTo>
                    <a:pt x="4277958" y="2118026"/>
                  </a:lnTo>
                  <a:lnTo>
                    <a:pt x="4305061" y="2087819"/>
                  </a:lnTo>
                  <a:lnTo>
                    <a:pt x="4331026" y="2057142"/>
                  </a:lnTo>
                  <a:lnTo>
                    <a:pt x="4355831" y="2026006"/>
                  </a:lnTo>
                  <a:lnTo>
                    <a:pt x="4379460" y="1994424"/>
                  </a:lnTo>
                  <a:lnTo>
                    <a:pt x="4401892" y="1962407"/>
                  </a:lnTo>
                  <a:lnTo>
                    <a:pt x="4423110" y="1929968"/>
                  </a:lnTo>
                  <a:lnTo>
                    <a:pt x="4443095" y="1897119"/>
                  </a:lnTo>
                  <a:lnTo>
                    <a:pt x="4461828" y="1863871"/>
                  </a:lnTo>
                  <a:lnTo>
                    <a:pt x="4495463" y="1796231"/>
                  </a:lnTo>
                  <a:lnTo>
                    <a:pt x="4523865" y="1727143"/>
                  </a:lnTo>
                  <a:lnTo>
                    <a:pt x="4546886" y="1656705"/>
                  </a:lnTo>
                  <a:lnTo>
                    <a:pt x="4564374" y="1585014"/>
                  </a:lnTo>
                  <a:lnTo>
                    <a:pt x="4576180" y="1512166"/>
                  </a:lnTo>
                  <a:lnTo>
                    <a:pt x="4582155" y="1438258"/>
                  </a:lnTo>
                  <a:lnTo>
                    <a:pt x="4582909" y="1400936"/>
                  </a:lnTo>
                  <a:lnTo>
                    <a:pt x="4582155" y="1363615"/>
                  </a:lnTo>
                  <a:lnTo>
                    <a:pt x="4576180" y="1289706"/>
                  </a:lnTo>
                  <a:lnTo>
                    <a:pt x="4564374" y="1216856"/>
                  </a:lnTo>
                  <a:lnTo>
                    <a:pt x="4546886" y="1145164"/>
                  </a:lnTo>
                  <a:lnTo>
                    <a:pt x="4523865" y="1074725"/>
                  </a:lnTo>
                  <a:lnTo>
                    <a:pt x="4495463" y="1005636"/>
                  </a:lnTo>
                  <a:lnTo>
                    <a:pt x="4461828" y="937995"/>
                  </a:lnTo>
                  <a:lnTo>
                    <a:pt x="4443095" y="904747"/>
                  </a:lnTo>
                  <a:lnTo>
                    <a:pt x="4423110" y="871898"/>
                  </a:lnTo>
                  <a:lnTo>
                    <a:pt x="4401892" y="839458"/>
                  </a:lnTo>
                  <a:lnTo>
                    <a:pt x="4379460" y="807441"/>
                  </a:lnTo>
                  <a:lnTo>
                    <a:pt x="4355831" y="775859"/>
                  </a:lnTo>
                  <a:lnTo>
                    <a:pt x="4331026" y="744723"/>
                  </a:lnTo>
                  <a:lnTo>
                    <a:pt x="4305061" y="714045"/>
                  </a:lnTo>
                  <a:lnTo>
                    <a:pt x="4277958" y="683838"/>
                  </a:lnTo>
                  <a:lnTo>
                    <a:pt x="4249733" y="654114"/>
                  </a:lnTo>
                  <a:lnTo>
                    <a:pt x="4220406" y="624885"/>
                  </a:lnTo>
                  <a:lnTo>
                    <a:pt x="4189996" y="596163"/>
                  </a:lnTo>
                  <a:lnTo>
                    <a:pt x="4158520" y="567960"/>
                  </a:lnTo>
                  <a:lnTo>
                    <a:pt x="4125999" y="540289"/>
                  </a:lnTo>
                  <a:lnTo>
                    <a:pt x="4092450" y="513160"/>
                  </a:lnTo>
                  <a:lnTo>
                    <a:pt x="4057892" y="486587"/>
                  </a:lnTo>
                  <a:lnTo>
                    <a:pt x="4022345" y="460582"/>
                  </a:lnTo>
                  <a:lnTo>
                    <a:pt x="3985826" y="435156"/>
                  </a:lnTo>
                  <a:lnTo>
                    <a:pt x="3948355" y="410322"/>
                  </a:lnTo>
                  <a:lnTo>
                    <a:pt x="3909950" y="386092"/>
                  </a:lnTo>
                  <a:lnTo>
                    <a:pt x="3870630" y="362478"/>
                  </a:lnTo>
                  <a:lnTo>
                    <a:pt x="3830413" y="339492"/>
                  </a:lnTo>
                  <a:lnTo>
                    <a:pt x="3789319" y="317146"/>
                  </a:lnTo>
                  <a:lnTo>
                    <a:pt x="3747366" y="295452"/>
                  </a:lnTo>
                  <a:lnTo>
                    <a:pt x="3704572" y="274422"/>
                  </a:lnTo>
                  <a:lnTo>
                    <a:pt x="3660957" y="254069"/>
                  </a:lnTo>
                  <a:lnTo>
                    <a:pt x="3616539" y="234405"/>
                  </a:lnTo>
                  <a:lnTo>
                    <a:pt x="3571338" y="215441"/>
                  </a:lnTo>
                  <a:lnTo>
                    <a:pt x="3525370" y="197190"/>
                  </a:lnTo>
                  <a:lnTo>
                    <a:pt x="3478656" y="179664"/>
                  </a:lnTo>
                  <a:lnTo>
                    <a:pt x="3431215" y="162875"/>
                  </a:lnTo>
                  <a:lnTo>
                    <a:pt x="3383064" y="146835"/>
                  </a:lnTo>
                  <a:lnTo>
                    <a:pt x="3334222" y="131556"/>
                  </a:lnTo>
                  <a:lnTo>
                    <a:pt x="3284709" y="117050"/>
                  </a:lnTo>
                  <a:lnTo>
                    <a:pt x="3234542" y="103330"/>
                  </a:lnTo>
                  <a:lnTo>
                    <a:pt x="3183741" y="90407"/>
                  </a:lnTo>
                  <a:lnTo>
                    <a:pt x="3132325" y="78294"/>
                  </a:lnTo>
                  <a:lnTo>
                    <a:pt x="3080312" y="67002"/>
                  </a:lnTo>
                  <a:lnTo>
                    <a:pt x="3027720" y="56545"/>
                  </a:lnTo>
                  <a:lnTo>
                    <a:pt x="2974569" y="46933"/>
                  </a:lnTo>
                  <a:lnTo>
                    <a:pt x="2920877" y="38179"/>
                  </a:lnTo>
                  <a:lnTo>
                    <a:pt x="2866663" y="30295"/>
                  </a:lnTo>
                  <a:lnTo>
                    <a:pt x="2811946" y="23293"/>
                  </a:lnTo>
                  <a:lnTo>
                    <a:pt x="2756744" y="17186"/>
                  </a:lnTo>
                  <a:lnTo>
                    <a:pt x="2701076" y="11985"/>
                  </a:lnTo>
                  <a:lnTo>
                    <a:pt x="2644961" y="7702"/>
                  </a:lnTo>
                  <a:lnTo>
                    <a:pt x="2588417" y="4351"/>
                  </a:lnTo>
                  <a:lnTo>
                    <a:pt x="2531464" y="1941"/>
                  </a:lnTo>
                  <a:lnTo>
                    <a:pt x="2474120" y="487"/>
                  </a:lnTo>
                  <a:lnTo>
                    <a:pt x="2416403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25483" y="1568025"/>
            <a:ext cx="5173031" cy="50603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560830" algn="ctr">
              <a:lnSpc>
                <a:spcPts val="4400"/>
              </a:lnSpc>
              <a:spcBef>
                <a:spcPts val="80"/>
              </a:spcBef>
            </a:pPr>
            <a:r>
              <a:rPr sz="3500" dirty="0">
                <a:solidFill>
                  <a:srgbClr val="25408F"/>
                </a:solidFill>
                <a:latin typeface="Trebuchet MS"/>
                <a:cs typeface="Trebuchet MS"/>
              </a:rPr>
              <a:t>The bugs that live  in our mouth, love to eat sugar.</a:t>
            </a:r>
            <a:endParaRPr sz="3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 dirty="0">
              <a:latin typeface="Trebuchet MS"/>
              <a:cs typeface="Trebuchet MS"/>
            </a:endParaRPr>
          </a:p>
          <a:p>
            <a:pPr marL="391160" marR="5080" indent="8255" algn="ctr">
              <a:lnSpc>
                <a:spcPct val="104800"/>
              </a:lnSpc>
              <a:spcBef>
                <a:spcPts val="5"/>
              </a:spcBef>
            </a:pPr>
            <a:r>
              <a:rPr sz="3500" dirty="0">
                <a:solidFill>
                  <a:srgbClr val="25408F"/>
                </a:solidFill>
                <a:latin typeface="Trebuchet MS"/>
                <a:cs typeface="Trebuchet MS"/>
              </a:rPr>
              <a:t>When they eat sugar,  they get big and strong  and make acid which can start to make holes in our teeth.</a:t>
            </a:r>
            <a:endParaRPr sz="35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343169"/>
            <a:ext cx="10692130" cy="6217285"/>
            <a:chOff x="0" y="1343169"/>
            <a:chExt cx="10692130" cy="62172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2132" y="1509222"/>
              <a:ext cx="72433" cy="1330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32594" y="2123910"/>
              <a:ext cx="214911" cy="1047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5627" y="1861083"/>
              <a:ext cx="155130" cy="6813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582087" y="1842109"/>
              <a:ext cx="225425" cy="317500"/>
            </a:xfrm>
            <a:custGeom>
              <a:avLst/>
              <a:gdLst/>
              <a:ahLst/>
              <a:cxnLst/>
              <a:rect l="l" t="t" r="r" b="b"/>
              <a:pathLst>
                <a:path w="225425" h="317500">
                  <a:moveTo>
                    <a:pt x="762" y="182270"/>
                  </a:moveTo>
                  <a:lnTo>
                    <a:pt x="381" y="182257"/>
                  </a:lnTo>
                  <a:lnTo>
                    <a:pt x="0" y="182257"/>
                  </a:lnTo>
                  <a:lnTo>
                    <a:pt x="762" y="182270"/>
                  </a:lnTo>
                  <a:close/>
                </a:path>
                <a:path w="225425" h="317500">
                  <a:moveTo>
                    <a:pt x="1943" y="182308"/>
                  </a:moveTo>
                  <a:lnTo>
                    <a:pt x="1524" y="182283"/>
                  </a:lnTo>
                  <a:lnTo>
                    <a:pt x="1320" y="182283"/>
                  </a:lnTo>
                  <a:lnTo>
                    <a:pt x="1943" y="182308"/>
                  </a:lnTo>
                  <a:close/>
                </a:path>
                <a:path w="225425" h="317500">
                  <a:moveTo>
                    <a:pt x="3238" y="182372"/>
                  </a:moveTo>
                  <a:lnTo>
                    <a:pt x="3009" y="182346"/>
                  </a:lnTo>
                  <a:lnTo>
                    <a:pt x="3238" y="182372"/>
                  </a:lnTo>
                  <a:close/>
                </a:path>
                <a:path w="225425" h="317500">
                  <a:moveTo>
                    <a:pt x="5943" y="182600"/>
                  </a:moveTo>
                  <a:lnTo>
                    <a:pt x="5753" y="182575"/>
                  </a:lnTo>
                  <a:lnTo>
                    <a:pt x="5943" y="182600"/>
                  </a:lnTo>
                  <a:close/>
                </a:path>
                <a:path w="225425" h="317500">
                  <a:moveTo>
                    <a:pt x="40335" y="101"/>
                  </a:moveTo>
                  <a:lnTo>
                    <a:pt x="40068" y="0"/>
                  </a:lnTo>
                  <a:lnTo>
                    <a:pt x="40335" y="101"/>
                  </a:lnTo>
                  <a:close/>
                </a:path>
                <a:path w="225425" h="317500">
                  <a:moveTo>
                    <a:pt x="90614" y="311886"/>
                  </a:moveTo>
                  <a:lnTo>
                    <a:pt x="90449" y="310718"/>
                  </a:lnTo>
                  <a:lnTo>
                    <a:pt x="90182" y="309105"/>
                  </a:lnTo>
                  <a:lnTo>
                    <a:pt x="90614" y="311886"/>
                  </a:lnTo>
                  <a:close/>
                </a:path>
                <a:path w="225425" h="317500">
                  <a:moveTo>
                    <a:pt x="185331" y="317347"/>
                  </a:moveTo>
                  <a:lnTo>
                    <a:pt x="153987" y="316509"/>
                  </a:lnTo>
                  <a:lnTo>
                    <a:pt x="123266" y="314642"/>
                  </a:lnTo>
                  <a:lnTo>
                    <a:pt x="99898" y="312775"/>
                  </a:lnTo>
                  <a:lnTo>
                    <a:pt x="90614" y="311924"/>
                  </a:lnTo>
                  <a:lnTo>
                    <a:pt x="123317" y="315061"/>
                  </a:lnTo>
                  <a:lnTo>
                    <a:pt x="144094" y="316674"/>
                  </a:lnTo>
                  <a:lnTo>
                    <a:pt x="161798" y="317271"/>
                  </a:lnTo>
                  <a:lnTo>
                    <a:pt x="185331" y="317347"/>
                  </a:lnTo>
                  <a:close/>
                </a:path>
                <a:path w="225425" h="317500">
                  <a:moveTo>
                    <a:pt x="204508" y="315772"/>
                  </a:moveTo>
                  <a:lnTo>
                    <a:pt x="196227" y="316903"/>
                  </a:lnTo>
                  <a:lnTo>
                    <a:pt x="204508" y="315772"/>
                  </a:lnTo>
                  <a:close/>
                </a:path>
                <a:path w="225425" h="317500">
                  <a:moveTo>
                    <a:pt x="225298" y="307098"/>
                  </a:moveTo>
                  <a:lnTo>
                    <a:pt x="219113" y="310972"/>
                  </a:lnTo>
                  <a:lnTo>
                    <a:pt x="225298" y="307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65297" y="2826791"/>
              <a:ext cx="253949" cy="6124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73159" y="2842272"/>
              <a:ext cx="275843" cy="5725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4563" y="1615229"/>
              <a:ext cx="64135" cy="6985"/>
            </a:xfrm>
            <a:custGeom>
              <a:avLst/>
              <a:gdLst/>
              <a:ahLst/>
              <a:cxnLst/>
              <a:rect l="l" t="t" r="r" b="b"/>
              <a:pathLst>
                <a:path w="64134" h="6984">
                  <a:moveTo>
                    <a:pt x="63804" y="0"/>
                  </a:moveTo>
                  <a:lnTo>
                    <a:pt x="47481" y="431"/>
                  </a:lnTo>
                  <a:lnTo>
                    <a:pt x="31385" y="1684"/>
                  </a:lnTo>
                  <a:lnTo>
                    <a:pt x="15533" y="3720"/>
                  </a:lnTo>
                  <a:lnTo>
                    <a:pt x="0" y="6489"/>
                  </a:lnTo>
                  <a:lnTo>
                    <a:pt x="15604" y="3714"/>
                  </a:lnTo>
                  <a:lnTo>
                    <a:pt x="31417" y="1682"/>
                  </a:lnTo>
                  <a:lnTo>
                    <a:pt x="47492" y="431"/>
                  </a:lnTo>
                  <a:lnTo>
                    <a:pt x="63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04286" y="2131162"/>
              <a:ext cx="130761" cy="8708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601171" y="21974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279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74792" y="2294065"/>
              <a:ext cx="18415" cy="635"/>
            </a:xfrm>
            <a:custGeom>
              <a:avLst/>
              <a:gdLst/>
              <a:ahLst/>
              <a:cxnLst/>
              <a:rect l="l" t="t" r="r" b="b"/>
              <a:pathLst>
                <a:path w="18415" h="635">
                  <a:moveTo>
                    <a:pt x="17983" y="406"/>
                  </a:moveTo>
                  <a:close/>
                </a:path>
                <a:path w="18415" h="635">
                  <a:moveTo>
                    <a:pt x="16700" y="393"/>
                  </a:moveTo>
                  <a:lnTo>
                    <a:pt x="16929" y="406"/>
                  </a:lnTo>
                  <a:lnTo>
                    <a:pt x="16700" y="393"/>
                  </a:lnTo>
                  <a:close/>
                </a:path>
                <a:path w="18415" h="635">
                  <a:moveTo>
                    <a:pt x="11544" y="317"/>
                  </a:moveTo>
                  <a:lnTo>
                    <a:pt x="11810" y="330"/>
                  </a:lnTo>
                  <a:lnTo>
                    <a:pt x="11544" y="317"/>
                  </a:lnTo>
                  <a:close/>
                </a:path>
                <a:path w="18415" h="635">
                  <a:moveTo>
                    <a:pt x="6476" y="203"/>
                  </a:moveTo>
                  <a:lnTo>
                    <a:pt x="6629" y="215"/>
                  </a:lnTo>
                  <a:lnTo>
                    <a:pt x="6476" y="203"/>
                  </a:lnTo>
                  <a:close/>
                </a:path>
                <a:path w="18415" h="635">
                  <a:moveTo>
                    <a:pt x="0" y="0"/>
                  </a:moveTo>
                  <a:lnTo>
                    <a:pt x="16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B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58529" y="1343177"/>
              <a:ext cx="163195" cy="450215"/>
            </a:xfrm>
            <a:custGeom>
              <a:avLst/>
              <a:gdLst/>
              <a:ahLst/>
              <a:cxnLst/>
              <a:rect l="l" t="t" r="r" b="b"/>
              <a:pathLst>
                <a:path w="163195" h="450214">
                  <a:moveTo>
                    <a:pt x="52451" y="299427"/>
                  </a:moveTo>
                  <a:lnTo>
                    <a:pt x="51879" y="291757"/>
                  </a:lnTo>
                  <a:lnTo>
                    <a:pt x="47434" y="289242"/>
                  </a:lnTo>
                  <a:lnTo>
                    <a:pt x="40817" y="285496"/>
                  </a:lnTo>
                  <a:lnTo>
                    <a:pt x="33896" y="283591"/>
                  </a:lnTo>
                  <a:lnTo>
                    <a:pt x="26746" y="282702"/>
                  </a:lnTo>
                  <a:lnTo>
                    <a:pt x="21564" y="277482"/>
                  </a:lnTo>
                  <a:lnTo>
                    <a:pt x="15544" y="280771"/>
                  </a:lnTo>
                  <a:lnTo>
                    <a:pt x="4102" y="281698"/>
                  </a:lnTo>
                  <a:lnTo>
                    <a:pt x="0" y="285927"/>
                  </a:lnTo>
                  <a:lnTo>
                    <a:pt x="1524" y="291033"/>
                  </a:lnTo>
                  <a:lnTo>
                    <a:pt x="9017" y="300990"/>
                  </a:lnTo>
                  <a:lnTo>
                    <a:pt x="21412" y="305346"/>
                  </a:lnTo>
                  <a:lnTo>
                    <a:pt x="35344" y="305231"/>
                  </a:lnTo>
                  <a:lnTo>
                    <a:pt x="47434" y="301790"/>
                  </a:lnTo>
                  <a:lnTo>
                    <a:pt x="52451" y="299427"/>
                  </a:lnTo>
                  <a:close/>
                </a:path>
                <a:path w="163195" h="450214">
                  <a:moveTo>
                    <a:pt x="104533" y="425907"/>
                  </a:moveTo>
                  <a:lnTo>
                    <a:pt x="102349" y="410756"/>
                  </a:lnTo>
                  <a:lnTo>
                    <a:pt x="90258" y="402424"/>
                  </a:lnTo>
                  <a:lnTo>
                    <a:pt x="73863" y="399338"/>
                  </a:lnTo>
                  <a:lnTo>
                    <a:pt x="58775" y="399935"/>
                  </a:lnTo>
                  <a:lnTo>
                    <a:pt x="54584" y="400583"/>
                  </a:lnTo>
                  <a:lnTo>
                    <a:pt x="50647" y="402907"/>
                  </a:lnTo>
                  <a:lnTo>
                    <a:pt x="47345" y="406082"/>
                  </a:lnTo>
                  <a:lnTo>
                    <a:pt x="41122" y="408914"/>
                  </a:lnTo>
                  <a:lnTo>
                    <a:pt x="36029" y="413473"/>
                  </a:lnTo>
                  <a:lnTo>
                    <a:pt x="31076" y="427736"/>
                  </a:lnTo>
                  <a:lnTo>
                    <a:pt x="34874" y="437578"/>
                  </a:lnTo>
                  <a:lnTo>
                    <a:pt x="42240" y="440804"/>
                  </a:lnTo>
                  <a:lnTo>
                    <a:pt x="45770" y="445452"/>
                  </a:lnTo>
                  <a:lnTo>
                    <a:pt x="51130" y="448754"/>
                  </a:lnTo>
                  <a:lnTo>
                    <a:pt x="57594" y="449643"/>
                  </a:lnTo>
                  <a:lnTo>
                    <a:pt x="65239" y="450024"/>
                  </a:lnTo>
                  <a:lnTo>
                    <a:pt x="73177" y="449110"/>
                  </a:lnTo>
                  <a:lnTo>
                    <a:pt x="80924" y="446862"/>
                  </a:lnTo>
                  <a:lnTo>
                    <a:pt x="87972" y="443230"/>
                  </a:lnTo>
                  <a:lnTo>
                    <a:pt x="95770" y="440093"/>
                  </a:lnTo>
                  <a:lnTo>
                    <a:pt x="102476" y="434352"/>
                  </a:lnTo>
                  <a:lnTo>
                    <a:pt x="104533" y="425907"/>
                  </a:lnTo>
                  <a:close/>
                </a:path>
                <a:path w="163195" h="450214">
                  <a:moveTo>
                    <a:pt x="155181" y="12"/>
                  </a:moveTo>
                  <a:close/>
                </a:path>
                <a:path w="163195" h="450214">
                  <a:moveTo>
                    <a:pt x="155575" y="25"/>
                  </a:moveTo>
                  <a:lnTo>
                    <a:pt x="155422" y="12"/>
                  </a:lnTo>
                  <a:lnTo>
                    <a:pt x="155575" y="25"/>
                  </a:lnTo>
                  <a:close/>
                </a:path>
                <a:path w="163195" h="450214">
                  <a:moveTo>
                    <a:pt x="155879" y="38"/>
                  </a:moveTo>
                  <a:close/>
                </a:path>
                <a:path w="163195" h="450214">
                  <a:moveTo>
                    <a:pt x="157276" y="114"/>
                  </a:moveTo>
                  <a:close/>
                </a:path>
                <a:path w="163195" h="450214">
                  <a:moveTo>
                    <a:pt x="157670" y="139"/>
                  </a:moveTo>
                  <a:lnTo>
                    <a:pt x="157543" y="127"/>
                  </a:lnTo>
                  <a:lnTo>
                    <a:pt x="157670" y="139"/>
                  </a:lnTo>
                  <a:close/>
                </a:path>
                <a:path w="163195" h="450214">
                  <a:moveTo>
                    <a:pt x="157975" y="165"/>
                  </a:moveTo>
                  <a:close/>
                </a:path>
                <a:path w="163195" h="450214">
                  <a:moveTo>
                    <a:pt x="158711" y="228"/>
                  </a:moveTo>
                  <a:close/>
                </a:path>
                <a:path w="163195" h="450214">
                  <a:moveTo>
                    <a:pt x="162572" y="736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5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10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730365"/>
            <a:chOff x="0" y="756005"/>
            <a:chExt cx="10692130" cy="6730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193" y="4203001"/>
              <a:ext cx="3492322" cy="24512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07959" y="3472634"/>
              <a:ext cx="3566795" cy="1692910"/>
            </a:xfrm>
            <a:custGeom>
              <a:avLst/>
              <a:gdLst/>
              <a:ahLst/>
              <a:cxnLst/>
              <a:rect l="l" t="t" r="r" b="b"/>
              <a:pathLst>
                <a:path w="3566795" h="1692910">
                  <a:moveTo>
                    <a:pt x="1707959" y="0"/>
                  </a:moveTo>
                  <a:lnTo>
                    <a:pt x="1645345" y="558"/>
                  </a:lnTo>
                  <a:lnTo>
                    <a:pt x="1583298" y="2220"/>
                  </a:lnTo>
                  <a:lnTo>
                    <a:pt x="1521858" y="4966"/>
                  </a:lnTo>
                  <a:lnTo>
                    <a:pt x="1461063" y="8778"/>
                  </a:lnTo>
                  <a:lnTo>
                    <a:pt x="1400951" y="13637"/>
                  </a:lnTo>
                  <a:lnTo>
                    <a:pt x="1341562" y="19523"/>
                  </a:lnTo>
                  <a:lnTo>
                    <a:pt x="1282933" y="26416"/>
                  </a:lnTo>
                  <a:lnTo>
                    <a:pt x="1225103" y="34299"/>
                  </a:lnTo>
                  <a:lnTo>
                    <a:pt x="1168112" y="43152"/>
                  </a:lnTo>
                  <a:lnTo>
                    <a:pt x="1111997" y="52955"/>
                  </a:lnTo>
                  <a:lnTo>
                    <a:pt x="1056797" y="63690"/>
                  </a:lnTo>
                  <a:lnTo>
                    <a:pt x="1002550" y="75338"/>
                  </a:lnTo>
                  <a:lnTo>
                    <a:pt x="949296" y="87879"/>
                  </a:lnTo>
                  <a:lnTo>
                    <a:pt x="897073" y="101294"/>
                  </a:lnTo>
                  <a:lnTo>
                    <a:pt x="845919" y="115564"/>
                  </a:lnTo>
                  <a:lnTo>
                    <a:pt x="795873" y="130671"/>
                  </a:lnTo>
                  <a:lnTo>
                    <a:pt x="746974" y="146594"/>
                  </a:lnTo>
                  <a:lnTo>
                    <a:pt x="699260" y="163315"/>
                  </a:lnTo>
                  <a:lnTo>
                    <a:pt x="652770" y="180814"/>
                  </a:lnTo>
                  <a:lnTo>
                    <a:pt x="607543" y="199073"/>
                  </a:lnTo>
                  <a:lnTo>
                    <a:pt x="563616" y="218072"/>
                  </a:lnTo>
                  <a:lnTo>
                    <a:pt x="521029" y="237793"/>
                  </a:lnTo>
                  <a:lnTo>
                    <a:pt x="479819" y="258216"/>
                  </a:lnTo>
                  <a:lnTo>
                    <a:pt x="440027" y="279321"/>
                  </a:lnTo>
                  <a:lnTo>
                    <a:pt x="401690" y="301091"/>
                  </a:lnTo>
                  <a:lnTo>
                    <a:pt x="364847" y="323505"/>
                  </a:lnTo>
                  <a:lnTo>
                    <a:pt x="329537" y="346545"/>
                  </a:lnTo>
                  <a:lnTo>
                    <a:pt x="295797" y="370192"/>
                  </a:lnTo>
                  <a:lnTo>
                    <a:pt x="263668" y="394425"/>
                  </a:lnTo>
                  <a:lnTo>
                    <a:pt x="233186" y="419227"/>
                  </a:lnTo>
                  <a:lnTo>
                    <a:pt x="204392" y="444579"/>
                  </a:lnTo>
                  <a:lnTo>
                    <a:pt x="152017" y="496852"/>
                  </a:lnTo>
                  <a:lnTo>
                    <a:pt x="106854" y="551092"/>
                  </a:lnTo>
                  <a:lnTo>
                    <a:pt x="69209" y="607146"/>
                  </a:lnTo>
                  <a:lnTo>
                    <a:pt x="39393" y="664861"/>
                  </a:lnTo>
                  <a:lnTo>
                    <a:pt x="17714" y="724084"/>
                  </a:lnTo>
                  <a:lnTo>
                    <a:pt x="4479" y="784662"/>
                  </a:lnTo>
                  <a:lnTo>
                    <a:pt x="0" y="846442"/>
                  </a:lnTo>
                  <a:lnTo>
                    <a:pt x="1126" y="877472"/>
                  </a:lnTo>
                  <a:lnTo>
                    <a:pt x="10022" y="938668"/>
                  </a:lnTo>
                  <a:lnTo>
                    <a:pt x="27517" y="998586"/>
                  </a:lnTo>
                  <a:lnTo>
                    <a:pt x="53304" y="1057073"/>
                  </a:lnTo>
                  <a:lnTo>
                    <a:pt x="87072" y="1113976"/>
                  </a:lnTo>
                  <a:lnTo>
                    <a:pt x="128515" y="1169141"/>
                  </a:lnTo>
                  <a:lnTo>
                    <a:pt x="177322" y="1222416"/>
                  </a:lnTo>
                  <a:lnTo>
                    <a:pt x="233186" y="1273647"/>
                  </a:lnTo>
                  <a:lnTo>
                    <a:pt x="263668" y="1298449"/>
                  </a:lnTo>
                  <a:lnTo>
                    <a:pt x="295797" y="1322682"/>
                  </a:lnTo>
                  <a:lnTo>
                    <a:pt x="329537" y="1346328"/>
                  </a:lnTo>
                  <a:lnTo>
                    <a:pt x="364847" y="1369368"/>
                  </a:lnTo>
                  <a:lnTo>
                    <a:pt x="401690" y="1391782"/>
                  </a:lnTo>
                  <a:lnTo>
                    <a:pt x="440027" y="1413551"/>
                  </a:lnTo>
                  <a:lnTo>
                    <a:pt x="479819" y="1434657"/>
                  </a:lnTo>
                  <a:lnTo>
                    <a:pt x="521029" y="1455079"/>
                  </a:lnTo>
                  <a:lnTo>
                    <a:pt x="563616" y="1474800"/>
                  </a:lnTo>
                  <a:lnTo>
                    <a:pt x="607543" y="1493799"/>
                  </a:lnTo>
                  <a:lnTo>
                    <a:pt x="652770" y="1512058"/>
                  </a:lnTo>
                  <a:lnTo>
                    <a:pt x="699260" y="1529557"/>
                  </a:lnTo>
                  <a:lnTo>
                    <a:pt x="746974" y="1546278"/>
                  </a:lnTo>
                  <a:lnTo>
                    <a:pt x="795873" y="1562201"/>
                  </a:lnTo>
                  <a:lnTo>
                    <a:pt x="845919" y="1577307"/>
                  </a:lnTo>
                  <a:lnTo>
                    <a:pt x="897073" y="1591577"/>
                  </a:lnTo>
                  <a:lnTo>
                    <a:pt x="949296" y="1604992"/>
                  </a:lnTo>
                  <a:lnTo>
                    <a:pt x="1002550" y="1617533"/>
                  </a:lnTo>
                  <a:lnTo>
                    <a:pt x="1056797" y="1629181"/>
                  </a:lnTo>
                  <a:lnTo>
                    <a:pt x="1111997" y="1639916"/>
                  </a:lnTo>
                  <a:lnTo>
                    <a:pt x="1168112" y="1649719"/>
                  </a:lnTo>
                  <a:lnTo>
                    <a:pt x="1225103" y="1658572"/>
                  </a:lnTo>
                  <a:lnTo>
                    <a:pt x="1282933" y="1666454"/>
                  </a:lnTo>
                  <a:lnTo>
                    <a:pt x="1341562" y="1673348"/>
                  </a:lnTo>
                  <a:lnTo>
                    <a:pt x="1400951" y="1679234"/>
                  </a:lnTo>
                  <a:lnTo>
                    <a:pt x="1461063" y="1684092"/>
                  </a:lnTo>
                  <a:lnTo>
                    <a:pt x="1521858" y="1687905"/>
                  </a:lnTo>
                  <a:lnTo>
                    <a:pt x="1583298" y="1690651"/>
                  </a:lnTo>
                  <a:lnTo>
                    <a:pt x="1645345" y="1692313"/>
                  </a:lnTo>
                  <a:lnTo>
                    <a:pt x="1707959" y="1692871"/>
                  </a:lnTo>
                  <a:lnTo>
                    <a:pt x="1769859" y="1692326"/>
                  </a:lnTo>
                  <a:lnTo>
                    <a:pt x="1831205" y="1690701"/>
                  </a:lnTo>
                  <a:lnTo>
                    <a:pt x="1891959" y="1688017"/>
                  </a:lnTo>
                  <a:lnTo>
                    <a:pt x="1952084" y="1684290"/>
                  </a:lnTo>
                  <a:lnTo>
                    <a:pt x="2011543" y="1679540"/>
                  </a:lnTo>
                  <a:lnTo>
                    <a:pt x="2070298" y="1673785"/>
                  </a:lnTo>
                  <a:lnTo>
                    <a:pt x="2128313" y="1667044"/>
                  </a:lnTo>
                  <a:lnTo>
                    <a:pt x="2185549" y="1659334"/>
                  </a:lnTo>
                  <a:lnTo>
                    <a:pt x="2241970" y="1650676"/>
                  </a:lnTo>
                  <a:lnTo>
                    <a:pt x="2297539" y="1641086"/>
                  </a:lnTo>
                  <a:lnTo>
                    <a:pt x="2352217" y="1630583"/>
                  </a:lnTo>
                  <a:lnTo>
                    <a:pt x="2405969" y="1619187"/>
                  </a:lnTo>
                  <a:lnTo>
                    <a:pt x="2458756" y="1606915"/>
                  </a:lnTo>
                  <a:lnTo>
                    <a:pt x="2510541" y="1593786"/>
                  </a:lnTo>
                  <a:lnTo>
                    <a:pt x="2561287" y="1579818"/>
                  </a:lnTo>
                  <a:lnTo>
                    <a:pt x="2610957" y="1565030"/>
                  </a:lnTo>
                  <a:lnTo>
                    <a:pt x="2659514" y="1549440"/>
                  </a:lnTo>
                  <a:lnTo>
                    <a:pt x="2706919" y="1533068"/>
                  </a:lnTo>
                  <a:lnTo>
                    <a:pt x="2753137" y="1515930"/>
                  </a:lnTo>
                  <a:lnTo>
                    <a:pt x="2798129" y="1498046"/>
                  </a:lnTo>
                  <a:lnTo>
                    <a:pt x="2841858" y="1479435"/>
                  </a:lnTo>
                  <a:lnTo>
                    <a:pt x="2884287" y="1460114"/>
                  </a:lnTo>
                  <a:lnTo>
                    <a:pt x="2925379" y="1440102"/>
                  </a:lnTo>
                  <a:lnTo>
                    <a:pt x="2965096" y="1419418"/>
                  </a:lnTo>
                  <a:lnTo>
                    <a:pt x="3003402" y="1398080"/>
                  </a:lnTo>
                  <a:lnTo>
                    <a:pt x="3040258" y="1376107"/>
                  </a:lnTo>
                  <a:lnTo>
                    <a:pt x="3075628" y="1353517"/>
                  </a:lnTo>
                  <a:lnTo>
                    <a:pt x="3109475" y="1330328"/>
                  </a:lnTo>
                  <a:lnTo>
                    <a:pt x="3141760" y="1306560"/>
                  </a:lnTo>
                  <a:lnTo>
                    <a:pt x="3172447" y="1282229"/>
                  </a:lnTo>
                  <a:lnTo>
                    <a:pt x="3201499" y="1257356"/>
                  </a:lnTo>
                  <a:lnTo>
                    <a:pt x="3254547" y="1206055"/>
                  </a:lnTo>
                  <a:lnTo>
                    <a:pt x="3300605" y="1152804"/>
                  </a:lnTo>
                  <a:lnTo>
                    <a:pt x="3339376" y="1097749"/>
                  </a:lnTo>
                  <a:lnTo>
                    <a:pt x="3363274" y="1053345"/>
                  </a:lnTo>
                  <a:lnTo>
                    <a:pt x="3383800" y="1010665"/>
                  </a:lnTo>
                  <a:lnTo>
                    <a:pt x="3397707" y="970495"/>
                  </a:lnTo>
                  <a:lnTo>
                    <a:pt x="3407760" y="929701"/>
                  </a:lnTo>
                  <a:lnTo>
                    <a:pt x="3413863" y="888334"/>
                  </a:lnTo>
                  <a:lnTo>
                    <a:pt x="3415919" y="846442"/>
                  </a:lnTo>
                  <a:lnTo>
                    <a:pt x="3412525" y="792640"/>
                  </a:lnTo>
                  <a:lnTo>
                    <a:pt x="3402480" y="739733"/>
                  </a:lnTo>
                  <a:lnTo>
                    <a:pt x="3385984" y="687822"/>
                  </a:lnTo>
                  <a:lnTo>
                    <a:pt x="3363239" y="637006"/>
                  </a:lnTo>
                  <a:lnTo>
                    <a:pt x="3390884" y="614320"/>
                  </a:lnTo>
                  <a:lnTo>
                    <a:pt x="3461162" y="582834"/>
                  </a:lnTo>
                  <a:lnTo>
                    <a:pt x="3533260" y="554892"/>
                  </a:lnTo>
                  <a:lnTo>
                    <a:pt x="3566363" y="542836"/>
                  </a:lnTo>
                  <a:lnTo>
                    <a:pt x="3419924" y="550561"/>
                  </a:lnTo>
                  <a:lnTo>
                    <a:pt x="3343781" y="553302"/>
                  </a:lnTo>
                  <a:lnTo>
                    <a:pt x="3313336" y="551206"/>
                  </a:lnTo>
                  <a:lnTo>
                    <a:pt x="3303993" y="544423"/>
                  </a:lnTo>
                  <a:lnTo>
                    <a:pt x="3282042" y="517366"/>
                  </a:lnTo>
                  <a:lnTo>
                    <a:pt x="3258283" y="490780"/>
                  </a:lnTo>
                  <a:lnTo>
                    <a:pt x="3205497" y="439093"/>
                  </a:lnTo>
                  <a:lnTo>
                    <a:pt x="3176545" y="414031"/>
                  </a:lnTo>
                  <a:lnTo>
                    <a:pt x="3145937" y="389514"/>
                  </a:lnTo>
                  <a:lnTo>
                    <a:pt x="3113711" y="365561"/>
                  </a:lnTo>
                  <a:lnTo>
                    <a:pt x="3079905" y="342191"/>
                  </a:lnTo>
                  <a:lnTo>
                    <a:pt x="3044556" y="319423"/>
                  </a:lnTo>
                  <a:lnTo>
                    <a:pt x="3007704" y="297276"/>
                  </a:lnTo>
                  <a:lnTo>
                    <a:pt x="2969384" y="275767"/>
                  </a:lnTo>
                  <a:lnTo>
                    <a:pt x="2929636" y="254917"/>
                  </a:lnTo>
                  <a:lnTo>
                    <a:pt x="2888496" y="234743"/>
                  </a:lnTo>
                  <a:lnTo>
                    <a:pt x="2846003" y="215264"/>
                  </a:lnTo>
                  <a:lnTo>
                    <a:pt x="2802194" y="196499"/>
                  </a:lnTo>
                  <a:lnTo>
                    <a:pt x="2757108" y="178467"/>
                  </a:lnTo>
                  <a:lnTo>
                    <a:pt x="2710782" y="161187"/>
                  </a:lnTo>
                  <a:lnTo>
                    <a:pt x="2663253" y="144677"/>
                  </a:lnTo>
                  <a:lnTo>
                    <a:pt x="2614561" y="128956"/>
                  </a:lnTo>
                  <a:lnTo>
                    <a:pt x="2564741" y="114042"/>
                  </a:lnTo>
                  <a:lnTo>
                    <a:pt x="2513833" y="99955"/>
                  </a:lnTo>
                  <a:lnTo>
                    <a:pt x="2461874" y="86713"/>
                  </a:lnTo>
                  <a:lnTo>
                    <a:pt x="2408901" y="74335"/>
                  </a:lnTo>
                  <a:lnTo>
                    <a:pt x="2354953" y="62840"/>
                  </a:lnTo>
                  <a:lnTo>
                    <a:pt x="2300068" y="52246"/>
                  </a:lnTo>
                  <a:lnTo>
                    <a:pt x="2244283" y="42572"/>
                  </a:lnTo>
                  <a:lnTo>
                    <a:pt x="2187635" y="33837"/>
                  </a:lnTo>
                  <a:lnTo>
                    <a:pt x="2130164" y="26059"/>
                  </a:lnTo>
                  <a:lnTo>
                    <a:pt x="2071906" y="19258"/>
                  </a:lnTo>
                  <a:lnTo>
                    <a:pt x="2012899" y="13451"/>
                  </a:lnTo>
                  <a:lnTo>
                    <a:pt x="1953182" y="8659"/>
                  </a:lnTo>
                  <a:lnTo>
                    <a:pt x="1892791" y="4898"/>
                  </a:lnTo>
                  <a:lnTo>
                    <a:pt x="1831765" y="2189"/>
                  </a:lnTo>
                  <a:lnTo>
                    <a:pt x="1770142" y="550"/>
                  </a:lnTo>
                  <a:lnTo>
                    <a:pt x="1707959" y="0"/>
                  </a:lnTo>
                  <a:close/>
                </a:path>
              </a:pathLst>
            </a:custGeom>
            <a:solidFill>
              <a:srgbClr val="E7F3FB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1516" y="915288"/>
              <a:ext cx="5652135" cy="2799080"/>
            </a:xfrm>
            <a:custGeom>
              <a:avLst/>
              <a:gdLst/>
              <a:ahLst/>
              <a:cxnLst/>
              <a:rect l="l" t="t" r="r" b="b"/>
              <a:pathLst>
                <a:path w="5652134" h="2799079">
                  <a:moveTo>
                    <a:pt x="2552941" y="0"/>
                  </a:moveTo>
                  <a:lnTo>
                    <a:pt x="2491809" y="393"/>
                  </a:lnTo>
                  <a:lnTo>
                    <a:pt x="2431030" y="1567"/>
                  </a:lnTo>
                  <a:lnTo>
                    <a:pt x="2370620" y="3513"/>
                  </a:lnTo>
                  <a:lnTo>
                    <a:pt x="2310594" y="6222"/>
                  </a:lnTo>
                  <a:lnTo>
                    <a:pt x="2250968" y="9686"/>
                  </a:lnTo>
                  <a:lnTo>
                    <a:pt x="2191759" y="13896"/>
                  </a:lnTo>
                  <a:lnTo>
                    <a:pt x="2132982" y="18842"/>
                  </a:lnTo>
                  <a:lnTo>
                    <a:pt x="2074653" y="24517"/>
                  </a:lnTo>
                  <a:lnTo>
                    <a:pt x="2016790" y="30911"/>
                  </a:lnTo>
                  <a:lnTo>
                    <a:pt x="1959406" y="38016"/>
                  </a:lnTo>
                  <a:lnTo>
                    <a:pt x="1902519" y="45822"/>
                  </a:lnTo>
                  <a:lnTo>
                    <a:pt x="1846144" y="54322"/>
                  </a:lnTo>
                  <a:lnTo>
                    <a:pt x="1790298" y="63506"/>
                  </a:lnTo>
                  <a:lnTo>
                    <a:pt x="1734997" y="73365"/>
                  </a:lnTo>
                  <a:lnTo>
                    <a:pt x="1680255" y="83892"/>
                  </a:lnTo>
                  <a:lnTo>
                    <a:pt x="1626090" y="95076"/>
                  </a:lnTo>
                  <a:lnTo>
                    <a:pt x="1572518" y="106909"/>
                  </a:lnTo>
                  <a:lnTo>
                    <a:pt x="1519554" y="119383"/>
                  </a:lnTo>
                  <a:lnTo>
                    <a:pt x="1467215" y="132489"/>
                  </a:lnTo>
                  <a:lnTo>
                    <a:pt x="1415515" y="146218"/>
                  </a:lnTo>
                  <a:lnTo>
                    <a:pt x="1364473" y="160560"/>
                  </a:lnTo>
                  <a:lnTo>
                    <a:pt x="1314103" y="175508"/>
                  </a:lnTo>
                  <a:lnTo>
                    <a:pt x="1264421" y="191053"/>
                  </a:lnTo>
                  <a:lnTo>
                    <a:pt x="1215444" y="207186"/>
                  </a:lnTo>
                  <a:lnTo>
                    <a:pt x="1167187" y="223897"/>
                  </a:lnTo>
                  <a:lnTo>
                    <a:pt x="1119666" y="241179"/>
                  </a:lnTo>
                  <a:lnTo>
                    <a:pt x="1072898" y="259023"/>
                  </a:lnTo>
                  <a:lnTo>
                    <a:pt x="1026899" y="277419"/>
                  </a:lnTo>
                  <a:lnTo>
                    <a:pt x="981684" y="296359"/>
                  </a:lnTo>
                  <a:lnTo>
                    <a:pt x="937269" y="315834"/>
                  </a:lnTo>
                  <a:lnTo>
                    <a:pt x="893671" y="335836"/>
                  </a:lnTo>
                  <a:lnTo>
                    <a:pt x="850905" y="356356"/>
                  </a:lnTo>
                  <a:lnTo>
                    <a:pt x="808988" y="377384"/>
                  </a:lnTo>
                  <a:lnTo>
                    <a:pt x="767935" y="398913"/>
                  </a:lnTo>
                  <a:lnTo>
                    <a:pt x="727762" y="420933"/>
                  </a:lnTo>
                  <a:lnTo>
                    <a:pt x="688486" y="443435"/>
                  </a:lnTo>
                  <a:lnTo>
                    <a:pt x="650123" y="466412"/>
                  </a:lnTo>
                  <a:lnTo>
                    <a:pt x="612687" y="489853"/>
                  </a:lnTo>
                  <a:lnTo>
                    <a:pt x="576197" y="513751"/>
                  </a:lnTo>
                  <a:lnTo>
                    <a:pt x="540666" y="538096"/>
                  </a:lnTo>
                  <a:lnTo>
                    <a:pt x="506113" y="562880"/>
                  </a:lnTo>
                  <a:lnTo>
                    <a:pt x="472551" y="588094"/>
                  </a:lnTo>
                  <a:lnTo>
                    <a:pt x="439998" y="613729"/>
                  </a:lnTo>
                  <a:lnTo>
                    <a:pt x="408470" y="639776"/>
                  </a:lnTo>
                  <a:lnTo>
                    <a:pt x="377982" y="666227"/>
                  </a:lnTo>
                  <a:lnTo>
                    <a:pt x="348550" y="693073"/>
                  </a:lnTo>
                  <a:lnTo>
                    <a:pt x="320191" y="720305"/>
                  </a:lnTo>
                  <a:lnTo>
                    <a:pt x="292920" y="747915"/>
                  </a:lnTo>
                  <a:lnTo>
                    <a:pt x="266754" y="775893"/>
                  </a:lnTo>
                  <a:lnTo>
                    <a:pt x="217798" y="832920"/>
                  </a:lnTo>
                  <a:lnTo>
                    <a:pt x="173453" y="891316"/>
                  </a:lnTo>
                  <a:lnTo>
                    <a:pt x="133845" y="951011"/>
                  </a:lnTo>
                  <a:lnTo>
                    <a:pt x="99103" y="1011934"/>
                  </a:lnTo>
                  <a:lnTo>
                    <a:pt x="69355" y="1074016"/>
                  </a:lnTo>
                  <a:lnTo>
                    <a:pt x="44728" y="1137187"/>
                  </a:lnTo>
                  <a:lnTo>
                    <a:pt x="25351" y="1201375"/>
                  </a:lnTo>
                  <a:lnTo>
                    <a:pt x="11352" y="1266512"/>
                  </a:lnTo>
                  <a:lnTo>
                    <a:pt x="2859" y="1332527"/>
                  </a:lnTo>
                  <a:lnTo>
                    <a:pt x="0" y="1399349"/>
                  </a:lnTo>
                  <a:lnTo>
                    <a:pt x="717" y="1432857"/>
                  </a:lnTo>
                  <a:lnTo>
                    <a:pt x="6409" y="1499286"/>
                  </a:lnTo>
                  <a:lnTo>
                    <a:pt x="17672" y="1564871"/>
                  </a:lnTo>
                  <a:lnTo>
                    <a:pt x="34376" y="1629543"/>
                  </a:lnTo>
                  <a:lnTo>
                    <a:pt x="56393" y="1693232"/>
                  </a:lnTo>
                  <a:lnTo>
                    <a:pt x="83597" y="1755868"/>
                  </a:lnTo>
                  <a:lnTo>
                    <a:pt x="115858" y="1817380"/>
                  </a:lnTo>
                  <a:lnTo>
                    <a:pt x="153049" y="1877698"/>
                  </a:lnTo>
                  <a:lnTo>
                    <a:pt x="195041" y="1936752"/>
                  </a:lnTo>
                  <a:lnTo>
                    <a:pt x="241708" y="1994473"/>
                  </a:lnTo>
                  <a:lnTo>
                    <a:pt x="292920" y="2050789"/>
                  </a:lnTo>
                  <a:lnTo>
                    <a:pt x="320191" y="2078398"/>
                  </a:lnTo>
                  <a:lnTo>
                    <a:pt x="348550" y="2105630"/>
                  </a:lnTo>
                  <a:lnTo>
                    <a:pt x="377982" y="2132476"/>
                  </a:lnTo>
                  <a:lnTo>
                    <a:pt x="408470" y="2158928"/>
                  </a:lnTo>
                  <a:lnTo>
                    <a:pt x="439998" y="2184975"/>
                  </a:lnTo>
                  <a:lnTo>
                    <a:pt x="472551" y="2210610"/>
                  </a:lnTo>
                  <a:lnTo>
                    <a:pt x="506113" y="2235824"/>
                  </a:lnTo>
                  <a:lnTo>
                    <a:pt x="540666" y="2260608"/>
                  </a:lnTo>
                  <a:lnTo>
                    <a:pt x="576197" y="2284953"/>
                  </a:lnTo>
                  <a:lnTo>
                    <a:pt x="612687" y="2308850"/>
                  </a:lnTo>
                  <a:lnTo>
                    <a:pt x="650123" y="2332292"/>
                  </a:lnTo>
                  <a:lnTo>
                    <a:pt x="688486" y="2355268"/>
                  </a:lnTo>
                  <a:lnTo>
                    <a:pt x="727762" y="2377770"/>
                  </a:lnTo>
                  <a:lnTo>
                    <a:pt x="767935" y="2399790"/>
                  </a:lnTo>
                  <a:lnTo>
                    <a:pt x="808988" y="2421318"/>
                  </a:lnTo>
                  <a:lnTo>
                    <a:pt x="850905" y="2442347"/>
                  </a:lnTo>
                  <a:lnTo>
                    <a:pt x="893671" y="2462866"/>
                  </a:lnTo>
                  <a:lnTo>
                    <a:pt x="937269" y="2482868"/>
                  </a:lnTo>
                  <a:lnTo>
                    <a:pt x="981684" y="2502343"/>
                  </a:lnTo>
                  <a:lnTo>
                    <a:pt x="1026899" y="2521283"/>
                  </a:lnTo>
                  <a:lnTo>
                    <a:pt x="1072898" y="2539679"/>
                  </a:lnTo>
                  <a:lnTo>
                    <a:pt x="1119666" y="2557522"/>
                  </a:lnTo>
                  <a:lnTo>
                    <a:pt x="1167187" y="2574804"/>
                  </a:lnTo>
                  <a:lnTo>
                    <a:pt x="1215444" y="2591515"/>
                  </a:lnTo>
                  <a:lnTo>
                    <a:pt x="1264421" y="2607648"/>
                  </a:lnTo>
                  <a:lnTo>
                    <a:pt x="1314103" y="2623192"/>
                  </a:lnTo>
                  <a:lnTo>
                    <a:pt x="1364473" y="2638140"/>
                  </a:lnTo>
                  <a:lnTo>
                    <a:pt x="1415515" y="2652483"/>
                  </a:lnTo>
                  <a:lnTo>
                    <a:pt x="1467215" y="2666211"/>
                  </a:lnTo>
                  <a:lnTo>
                    <a:pt x="1519554" y="2679317"/>
                  </a:lnTo>
                  <a:lnTo>
                    <a:pt x="1572518" y="2691790"/>
                  </a:lnTo>
                  <a:lnTo>
                    <a:pt x="1626090" y="2703624"/>
                  </a:lnTo>
                  <a:lnTo>
                    <a:pt x="1680255" y="2714808"/>
                  </a:lnTo>
                  <a:lnTo>
                    <a:pt x="1734997" y="2725334"/>
                  </a:lnTo>
                  <a:lnTo>
                    <a:pt x="1790298" y="2735193"/>
                  </a:lnTo>
                  <a:lnTo>
                    <a:pt x="1846144" y="2744377"/>
                  </a:lnTo>
                  <a:lnTo>
                    <a:pt x="1902519" y="2752876"/>
                  </a:lnTo>
                  <a:lnTo>
                    <a:pt x="1959406" y="2760683"/>
                  </a:lnTo>
                  <a:lnTo>
                    <a:pt x="2016790" y="2767787"/>
                  </a:lnTo>
                  <a:lnTo>
                    <a:pt x="2074653" y="2774181"/>
                  </a:lnTo>
                  <a:lnTo>
                    <a:pt x="2132982" y="2779856"/>
                  </a:lnTo>
                  <a:lnTo>
                    <a:pt x="2191759" y="2784802"/>
                  </a:lnTo>
                  <a:lnTo>
                    <a:pt x="2250968" y="2789012"/>
                  </a:lnTo>
                  <a:lnTo>
                    <a:pt x="2310594" y="2792476"/>
                  </a:lnTo>
                  <a:lnTo>
                    <a:pt x="2370620" y="2795185"/>
                  </a:lnTo>
                  <a:lnTo>
                    <a:pt x="2431030" y="2797131"/>
                  </a:lnTo>
                  <a:lnTo>
                    <a:pt x="2491809" y="2798305"/>
                  </a:lnTo>
                  <a:lnTo>
                    <a:pt x="2552941" y="2798699"/>
                  </a:lnTo>
                  <a:lnTo>
                    <a:pt x="2614163" y="2798304"/>
                  </a:lnTo>
                  <a:lnTo>
                    <a:pt x="2675031" y="2797126"/>
                  </a:lnTo>
                  <a:lnTo>
                    <a:pt x="2735530" y="2795175"/>
                  </a:lnTo>
                  <a:lnTo>
                    <a:pt x="2795643" y="2792457"/>
                  </a:lnTo>
                  <a:lnTo>
                    <a:pt x="2855355" y="2788983"/>
                  </a:lnTo>
                  <a:lnTo>
                    <a:pt x="2914649" y="2784761"/>
                  </a:lnTo>
                  <a:lnTo>
                    <a:pt x="2973509" y="2779800"/>
                  </a:lnTo>
                  <a:lnTo>
                    <a:pt x="3031919" y="2774109"/>
                  </a:lnTo>
                  <a:lnTo>
                    <a:pt x="3089863" y="2767696"/>
                  </a:lnTo>
                  <a:lnTo>
                    <a:pt x="3147324" y="2760571"/>
                  </a:lnTo>
                  <a:lnTo>
                    <a:pt x="3204288" y="2752742"/>
                  </a:lnTo>
                  <a:lnTo>
                    <a:pt x="3260738" y="2744218"/>
                  </a:lnTo>
                  <a:lnTo>
                    <a:pt x="3316657" y="2735008"/>
                  </a:lnTo>
                  <a:lnTo>
                    <a:pt x="3372030" y="2725120"/>
                  </a:lnTo>
                  <a:lnTo>
                    <a:pt x="3426840" y="2714564"/>
                  </a:lnTo>
                  <a:lnTo>
                    <a:pt x="3481072" y="2703348"/>
                  </a:lnTo>
                  <a:lnTo>
                    <a:pt x="3534709" y="2691481"/>
                  </a:lnTo>
                  <a:lnTo>
                    <a:pt x="3587736" y="2678972"/>
                  </a:lnTo>
                  <a:lnTo>
                    <a:pt x="3640136" y="2665829"/>
                  </a:lnTo>
                  <a:lnTo>
                    <a:pt x="3691893" y="2652062"/>
                  </a:lnTo>
                  <a:lnTo>
                    <a:pt x="3742991" y="2637679"/>
                  </a:lnTo>
                  <a:lnTo>
                    <a:pt x="3793415" y="2622690"/>
                  </a:lnTo>
                  <a:lnTo>
                    <a:pt x="3843147" y="2607102"/>
                  </a:lnTo>
                  <a:lnTo>
                    <a:pt x="3892172" y="2590925"/>
                  </a:lnTo>
                  <a:lnTo>
                    <a:pt x="3940474" y="2574168"/>
                  </a:lnTo>
                  <a:lnTo>
                    <a:pt x="3988037" y="2556838"/>
                  </a:lnTo>
                  <a:lnTo>
                    <a:pt x="4034845" y="2538946"/>
                  </a:lnTo>
                  <a:lnTo>
                    <a:pt x="4080881" y="2520500"/>
                  </a:lnTo>
                  <a:lnTo>
                    <a:pt x="4126130" y="2501509"/>
                  </a:lnTo>
                  <a:lnTo>
                    <a:pt x="4170575" y="2481981"/>
                  </a:lnTo>
                  <a:lnTo>
                    <a:pt x="4214201" y="2461926"/>
                  </a:lnTo>
                  <a:lnTo>
                    <a:pt x="4256991" y="2441351"/>
                  </a:lnTo>
                  <a:lnTo>
                    <a:pt x="4298929" y="2420267"/>
                  </a:lnTo>
                  <a:lnTo>
                    <a:pt x="4339999" y="2398682"/>
                  </a:lnTo>
                  <a:lnTo>
                    <a:pt x="4380186" y="2376604"/>
                  </a:lnTo>
                  <a:lnTo>
                    <a:pt x="4419473" y="2354043"/>
                  </a:lnTo>
                  <a:lnTo>
                    <a:pt x="4457843" y="2331006"/>
                  </a:lnTo>
                  <a:lnTo>
                    <a:pt x="4495282" y="2307504"/>
                  </a:lnTo>
                  <a:lnTo>
                    <a:pt x="4531772" y="2283545"/>
                  </a:lnTo>
                  <a:lnTo>
                    <a:pt x="4567299" y="2259137"/>
                  </a:lnTo>
                  <a:lnTo>
                    <a:pt x="4601844" y="2234290"/>
                  </a:lnTo>
                  <a:lnTo>
                    <a:pt x="4635394" y="2209012"/>
                  </a:lnTo>
                  <a:lnTo>
                    <a:pt x="4667931" y="2183313"/>
                  </a:lnTo>
                  <a:lnTo>
                    <a:pt x="4699440" y="2157200"/>
                  </a:lnTo>
                  <a:lnTo>
                    <a:pt x="4729904" y="2130682"/>
                  </a:lnTo>
                  <a:lnTo>
                    <a:pt x="4759307" y="2103770"/>
                  </a:lnTo>
                  <a:lnTo>
                    <a:pt x="4787633" y="2076470"/>
                  </a:lnTo>
                  <a:lnTo>
                    <a:pt x="4814867" y="2048793"/>
                  </a:lnTo>
                  <a:lnTo>
                    <a:pt x="4840992" y="2020747"/>
                  </a:lnTo>
                  <a:lnTo>
                    <a:pt x="4889851" y="1963582"/>
                  </a:lnTo>
                  <a:lnTo>
                    <a:pt x="4934081" y="1905047"/>
                  </a:lnTo>
                  <a:lnTo>
                    <a:pt x="4973555" y="1845212"/>
                  </a:lnTo>
                  <a:lnTo>
                    <a:pt x="4991468" y="1814830"/>
                  </a:lnTo>
                  <a:lnTo>
                    <a:pt x="5100849" y="1819565"/>
                  </a:lnTo>
                  <a:lnTo>
                    <a:pt x="5327224" y="1855168"/>
                  </a:lnTo>
                  <a:lnTo>
                    <a:pt x="5550856" y="1895615"/>
                  </a:lnTo>
                  <a:lnTo>
                    <a:pt x="5652008" y="1914880"/>
                  </a:lnTo>
                  <a:lnTo>
                    <a:pt x="5304067" y="1786195"/>
                  </a:lnTo>
                  <a:lnTo>
                    <a:pt x="5126197" y="1717881"/>
                  </a:lnTo>
                  <a:lnTo>
                    <a:pt x="5062696" y="1687062"/>
                  </a:lnTo>
                  <a:lnTo>
                    <a:pt x="5057863" y="1670862"/>
                  </a:lnTo>
                  <a:lnTo>
                    <a:pt x="5074952" y="1617815"/>
                  </a:lnTo>
                  <a:lnTo>
                    <a:pt x="5088372" y="1564101"/>
                  </a:lnTo>
                  <a:lnTo>
                    <a:pt x="5098050" y="1509759"/>
                  </a:lnTo>
                  <a:lnTo>
                    <a:pt x="5103912" y="1454828"/>
                  </a:lnTo>
                  <a:lnTo>
                    <a:pt x="5105882" y="1399349"/>
                  </a:lnTo>
                  <a:lnTo>
                    <a:pt x="5105165" y="1365841"/>
                  </a:lnTo>
                  <a:lnTo>
                    <a:pt x="5099472" y="1299414"/>
                  </a:lnTo>
                  <a:lnTo>
                    <a:pt x="5088210" y="1233829"/>
                  </a:lnTo>
                  <a:lnTo>
                    <a:pt x="5071506" y="1169158"/>
                  </a:lnTo>
                  <a:lnTo>
                    <a:pt x="5049488" y="1105470"/>
                  </a:lnTo>
                  <a:lnTo>
                    <a:pt x="5022285" y="1042835"/>
                  </a:lnTo>
                  <a:lnTo>
                    <a:pt x="4990024" y="981323"/>
                  </a:lnTo>
                  <a:lnTo>
                    <a:pt x="4952833" y="921005"/>
                  </a:lnTo>
                  <a:lnTo>
                    <a:pt x="4910840" y="861951"/>
                  </a:lnTo>
                  <a:lnTo>
                    <a:pt x="4864174" y="804231"/>
                  </a:lnTo>
                  <a:lnTo>
                    <a:pt x="4812961" y="747915"/>
                  </a:lnTo>
                  <a:lnTo>
                    <a:pt x="4785691" y="720305"/>
                  </a:lnTo>
                  <a:lnTo>
                    <a:pt x="4757332" y="693073"/>
                  </a:lnTo>
                  <a:lnTo>
                    <a:pt x="4727900" y="666227"/>
                  </a:lnTo>
                  <a:lnTo>
                    <a:pt x="4697412" y="639776"/>
                  </a:lnTo>
                  <a:lnTo>
                    <a:pt x="4665883" y="613729"/>
                  </a:lnTo>
                  <a:lnTo>
                    <a:pt x="4633330" y="588094"/>
                  </a:lnTo>
                  <a:lnTo>
                    <a:pt x="4599769" y="562880"/>
                  </a:lnTo>
                  <a:lnTo>
                    <a:pt x="4565215" y="538096"/>
                  </a:lnTo>
                  <a:lnTo>
                    <a:pt x="4529685" y="513751"/>
                  </a:lnTo>
                  <a:lnTo>
                    <a:pt x="4493194" y="489853"/>
                  </a:lnTo>
                  <a:lnTo>
                    <a:pt x="4455759" y="466412"/>
                  </a:lnTo>
                  <a:lnTo>
                    <a:pt x="4417395" y="443435"/>
                  </a:lnTo>
                  <a:lnTo>
                    <a:pt x="4378119" y="420933"/>
                  </a:lnTo>
                  <a:lnTo>
                    <a:pt x="4337947" y="398913"/>
                  </a:lnTo>
                  <a:lnTo>
                    <a:pt x="4296894" y="377384"/>
                  </a:lnTo>
                  <a:lnTo>
                    <a:pt x="4254977" y="356356"/>
                  </a:lnTo>
                  <a:lnTo>
                    <a:pt x="4212211" y="335836"/>
                  </a:lnTo>
                  <a:lnTo>
                    <a:pt x="4168613" y="315834"/>
                  </a:lnTo>
                  <a:lnTo>
                    <a:pt x="4124198" y="296359"/>
                  </a:lnTo>
                  <a:lnTo>
                    <a:pt x="4078983" y="277419"/>
                  </a:lnTo>
                  <a:lnTo>
                    <a:pt x="4032983" y="259023"/>
                  </a:lnTo>
                  <a:lnTo>
                    <a:pt x="3986215" y="241179"/>
                  </a:lnTo>
                  <a:lnTo>
                    <a:pt x="3938695" y="223897"/>
                  </a:lnTo>
                  <a:lnTo>
                    <a:pt x="3890438" y="207186"/>
                  </a:lnTo>
                  <a:lnTo>
                    <a:pt x="3841461" y="191053"/>
                  </a:lnTo>
                  <a:lnTo>
                    <a:pt x="3791779" y="175508"/>
                  </a:lnTo>
                  <a:lnTo>
                    <a:pt x="3741409" y="160560"/>
                  </a:lnTo>
                  <a:lnTo>
                    <a:pt x="3690366" y="146218"/>
                  </a:lnTo>
                  <a:lnTo>
                    <a:pt x="3638667" y="132489"/>
                  </a:lnTo>
                  <a:lnTo>
                    <a:pt x="3586328" y="119383"/>
                  </a:lnTo>
                  <a:lnTo>
                    <a:pt x="3533364" y="106909"/>
                  </a:lnTo>
                  <a:lnTo>
                    <a:pt x="3479791" y="95076"/>
                  </a:lnTo>
                  <a:lnTo>
                    <a:pt x="3425626" y="83892"/>
                  </a:lnTo>
                  <a:lnTo>
                    <a:pt x="3370885" y="73365"/>
                  </a:lnTo>
                  <a:lnTo>
                    <a:pt x="3315583" y="63506"/>
                  </a:lnTo>
                  <a:lnTo>
                    <a:pt x="3259737" y="54322"/>
                  </a:lnTo>
                  <a:lnTo>
                    <a:pt x="3203363" y="45822"/>
                  </a:lnTo>
                  <a:lnTo>
                    <a:pt x="3146476" y="38016"/>
                  </a:lnTo>
                  <a:lnTo>
                    <a:pt x="3089092" y="30911"/>
                  </a:lnTo>
                  <a:lnTo>
                    <a:pt x="3031228" y="24517"/>
                  </a:lnTo>
                  <a:lnTo>
                    <a:pt x="2972900" y="18842"/>
                  </a:lnTo>
                  <a:lnTo>
                    <a:pt x="2914123" y="13896"/>
                  </a:lnTo>
                  <a:lnTo>
                    <a:pt x="2854914" y="9686"/>
                  </a:lnTo>
                  <a:lnTo>
                    <a:pt x="2795288" y="6222"/>
                  </a:lnTo>
                  <a:lnTo>
                    <a:pt x="2735262" y="3513"/>
                  </a:lnTo>
                  <a:lnTo>
                    <a:pt x="2674851" y="1567"/>
                  </a:lnTo>
                  <a:lnTo>
                    <a:pt x="2614072" y="393"/>
                  </a:lnTo>
                  <a:lnTo>
                    <a:pt x="2552941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3243" y="932129"/>
              <a:ext cx="4386757" cy="65537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72080" y="1350632"/>
            <a:ext cx="4789805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9235" indent="649605">
              <a:lnSpc>
                <a:spcPct val="100000"/>
              </a:lnSpc>
              <a:spcBef>
                <a:spcPts val="100"/>
              </a:spcBef>
            </a:pPr>
            <a:r>
              <a:rPr sz="3000" spc="-105" dirty="0">
                <a:solidFill>
                  <a:srgbClr val="25408F"/>
                </a:solidFill>
                <a:latin typeface="Trebuchet MS"/>
                <a:cs typeface="Trebuchet MS"/>
              </a:rPr>
              <a:t>If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sz="3000" spc="-30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sz="3000" spc="-105" dirty="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sz="3000" spc="-40" dirty="0">
                <a:solidFill>
                  <a:srgbClr val="25408F"/>
                </a:solidFill>
                <a:latin typeface="Trebuchet MS"/>
                <a:cs typeface="Trebuchet MS"/>
              </a:rPr>
              <a:t>v</a:t>
            </a:r>
            <a:r>
              <a:rPr sz="3000" spc="-30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000" spc="105" dirty="0">
                <a:solidFill>
                  <a:srgbClr val="25408F"/>
                </a:solidFill>
                <a:latin typeface="Trebuchet MS"/>
                <a:cs typeface="Trebuchet MS"/>
              </a:rPr>
              <a:t>oo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5" dirty="0">
                <a:solidFill>
                  <a:srgbClr val="25408F"/>
                </a:solidFill>
                <a:latin typeface="Trebuchet MS"/>
                <a:cs typeface="Trebuchet MS"/>
              </a:rPr>
              <a:t>much  </a:t>
            </a:r>
            <a:r>
              <a:rPr sz="3000" spc="60" dirty="0">
                <a:solidFill>
                  <a:srgbClr val="25408F"/>
                </a:solidFill>
                <a:latin typeface="Trebuchet MS"/>
                <a:cs typeface="Trebuchet MS"/>
              </a:rPr>
              <a:t>suga</a:t>
            </a:r>
            <a:r>
              <a:rPr sz="3000" spc="-405" dirty="0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sz="3000" spc="-340" dirty="0">
                <a:solidFill>
                  <a:srgbClr val="25408F"/>
                </a:solidFill>
                <a:latin typeface="Trebuchet MS"/>
                <a:cs typeface="Trebuchet MS"/>
              </a:rPr>
              <a:t>,</a:t>
            </a:r>
            <a:r>
              <a:rPr sz="3000" spc="-3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000" spc="105" dirty="0">
                <a:solidFill>
                  <a:srgbClr val="25408F"/>
                </a:solidFill>
                <a:latin typeface="Trebuchet MS"/>
                <a:cs typeface="Trebuchet MS"/>
              </a:rPr>
              <a:t>oo</a:t>
            </a:r>
            <a:r>
              <a:rPr sz="3000" spc="-3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20" dirty="0">
                <a:solidFill>
                  <a:srgbClr val="25408F"/>
                </a:solidFill>
                <a:latin typeface="Trebuchet MS"/>
                <a:cs typeface="Trebuchet MS"/>
              </a:rPr>
              <a:t>of</a:t>
            </a:r>
            <a:r>
              <a:rPr sz="3000" spc="-11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000" spc="-125" dirty="0">
                <a:solidFill>
                  <a:srgbClr val="25408F"/>
                </a:solidFill>
                <a:latin typeface="Trebuchet MS"/>
                <a:cs typeface="Trebuchet MS"/>
              </a:rPr>
              <a:t>en,</a:t>
            </a:r>
            <a:r>
              <a:rPr sz="3000" spc="-3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30" dirty="0">
                <a:solidFill>
                  <a:srgbClr val="25408F"/>
                </a:solidFill>
                <a:latin typeface="Trebuchet MS"/>
                <a:cs typeface="Trebuchet MS"/>
              </a:rPr>
              <a:t>the</a:t>
            </a:r>
            <a:r>
              <a:rPr sz="3000" spc="-380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20" dirty="0">
                <a:solidFill>
                  <a:srgbClr val="25408F"/>
                </a:solidFill>
                <a:latin typeface="Trebuchet MS"/>
                <a:cs typeface="Trebuchet MS"/>
              </a:rPr>
              <a:t>dentist  </a:t>
            </a:r>
            <a:r>
              <a:rPr sz="3000" spc="-190" dirty="0">
                <a:solidFill>
                  <a:srgbClr val="25408F"/>
                </a:solidFill>
                <a:latin typeface="Trebuchet MS"/>
                <a:cs typeface="Trebuchet MS"/>
              </a:rPr>
              <a:t>will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sz="3000" spc="-110" dirty="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sz="3000" spc="-40" dirty="0">
                <a:solidFill>
                  <a:srgbClr val="25408F"/>
                </a:solidFill>
                <a:latin typeface="Trebuchet MS"/>
                <a:cs typeface="Trebuchet MS"/>
              </a:rPr>
              <a:t>v</a:t>
            </a:r>
            <a:r>
              <a:rPr sz="3000" spc="-30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000" spc="105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25408F"/>
                </a:solidFill>
                <a:latin typeface="Trebuchet MS"/>
                <a:cs typeface="Trebuchet MS"/>
              </a:rPr>
              <a:t>fix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30" dirty="0">
                <a:solidFill>
                  <a:srgbClr val="25408F"/>
                </a:solidFill>
                <a:latin typeface="Trebuchet MS"/>
                <a:cs typeface="Trebuchet MS"/>
              </a:rPr>
              <a:t>the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25408F"/>
                </a:solidFill>
                <a:latin typeface="Trebuchet MS"/>
                <a:cs typeface="Trebuchet MS"/>
              </a:rPr>
              <a:t>holes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25408F"/>
                </a:solidFill>
                <a:latin typeface="Trebuchet MS"/>
                <a:cs typeface="Trebuchet MS"/>
              </a:rPr>
              <a:t>in</a:t>
            </a:r>
            <a:endParaRPr sz="3000">
              <a:latin typeface="Trebuchet MS"/>
              <a:cs typeface="Trebuchet MS"/>
            </a:endParaRPr>
          </a:p>
          <a:p>
            <a:pPr marL="1469390">
              <a:lnSpc>
                <a:spcPct val="100000"/>
              </a:lnSpc>
            </a:pPr>
            <a:r>
              <a:rPr sz="3000" spc="5" dirty="0">
                <a:solidFill>
                  <a:srgbClr val="25408F"/>
                </a:solidFill>
                <a:latin typeface="Trebuchet MS"/>
                <a:cs typeface="Trebuchet MS"/>
              </a:rPr>
              <a:t>our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000" spc="-90" dirty="0">
                <a:solidFill>
                  <a:srgbClr val="25408F"/>
                </a:solidFill>
                <a:latin typeface="Trebuchet MS"/>
                <a:cs typeface="Trebuchet MS"/>
              </a:rPr>
              <a:t>eeth.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Trebuchet MS"/>
              <a:cs typeface="Trebuchet MS"/>
            </a:endParaRPr>
          </a:p>
          <a:p>
            <a:pPr marL="2331085" marR="5080" indent="224790">
              <a:lnSpc>
                <a:spcPct val="100000"/>
              </a:lnSpc>
            </a:pPr>
            <a:r>
              <a:rPr sz="3000" spc="30" dirty="0">
                <a:solidFill>
                  <a:srgbClr val="25408F"/>
                </a:solidFill>
                <a:latin typeface="Trebuchet MS"/>
                <a:cs typeface="Trebuchet MS"/>
              </a:rPr>
              <a:t>This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5" dirty="0">
                <a:solidFill>
                  <a:srgbClr val="25408F"/>
                </a:solidFill>
                <a:latin typeface="Trebuchet MS"/>
                <a:cs typeface="Trebuchet MS"/>
              </a:rPr>
              <a:t>is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25408F"/>
                </a:solidFill>
                <a:latin typeface="Trebuchet MS"/>
                <a:cs typeface="Trebuchet MS"/>
              </a:rPr>
              <a:t>called  </a:t>
            </a:r>
            <a:r>
              <a:rPr sz="3000" spc="-50" dirty="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sz="3000" spc="-105" dirty="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sz="3000" spc="-10" dirty="0">
                <a:solidFill>
                  <a:srgbClr val="25408F"/>
                </a:solidFill>
                <a:latin typeface="Trebuchet MS"/>
                <a:cs typeface="Trebuchet MS"/>
              </a:rPr>
              <a:t>ving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b="1" spc="-80" dirty="0">
                <a:solidFill>
                  <a:srgbClr val="25408F"/>
                </a:solidFill>
                <a:latin typeface="Trebuchet MS"/>
                <a:cs typeface="Trebuchet MS"/>
              </a:rPr>
              <a:t>filling</a:t>
            </a:r>
            <a:r>
              <a:rPr sz="3000" spc="-340" dirty="0">
                <a:solidFill>
                  <a:srgbClr val="25408F"/>
                </a:solidFill>
                <a:latin typeface="Trebuchet MS"/>
                <a:cs typeface="Trebuchet MS"/>
              </a:rPr>
              <a:t>.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5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9273"/>
            <a:ext cx="10692130" cy="6315075"/>
            <a:chOff x="0" y="669273"/>
            <a:chExt cx="10692130" cy="6315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9201" y="3120491"/>
              <a:ext cx="5895174" cy="33235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97997" y="669273"/>
              <a:ext cx="7163434" cy="3322954"/>
            </a:xfrm>
            <a:custGeom>
              <a:avLst/>
              <a:gdLst/>
              <a:ahLst/>
              <a:cxnLst/>
              <a:rect l="l" t="t" r="r" b="b"/>
              <a:pathLst>
                <a:path w="7163434" h="3322954">
                  <a:moveTo>
                    <a:pt x="3702278" y="0"/>
                  </a:moveTo>
                  <a:lnTo>
                    <a:pt x="3638707" y="274"/>
                  </a:lnTo>
                  <a:lnTo>
                    <a:pt x="3575414" y="1095"/>
                  </a:lnTo>
                  <a:lnTo>
                    <a:pt x="3512409" y="2458"/>
                  </a:lnTo>
                  <a:lnTo>
                    <a:pt x="3449700" y="4357"/>
                  </a:lnTo>
                  <a:lnTo>
                    <a:pt x="3387299" y="6789"/>
                  </a:lnTo>
                  <a:lnTo>
                    <a:pt x="3325215" y="9748"/>
                  </a:lnTo>
                  <a:lnTo>
                    <a:pt x="3263458" y="13231"/>
                  </a:lnTo>
                  <a:lnTo>
                    <a:pt x="3202037" y="17231"/>
                  </a:lnTo>
                  <a:lnTo>
                    <a:pt x="3140962" y="21745"/>
                  </a:lnTo>
                  <a:lnTo>
                    <a:pt x="3080243" y="26767"/>
                  </a:lnTo>
                  <a:lnTo>
                    <a:pt x="3019890" y="32294"/>
                  </a:lnTo>
                  <a:lnTo>
                    <a:pt x="2959913" y="38320"/>
                  </a:lnTo>
                  <a:lnTo>
                    <a:pt x="2900321" y="44840"/>
                  </a:lnTo>
                  <a:lnTo>
                    <a:pt x="2841124" y="51851"/>
                  </a:lnTo>
                  <a:lnTo>
                    <a:pt x="2782332" y="59347"/>
                  </a:lnTo>
                  <a:lnTo>
                    <a:pt x="2723955" y="67323"/>
                  </a:lnTo>
                  <a:lnTo>
                    <a:pt x="2666002" y="75776"/>
                  </a:lnTo>
                  <a:lnTo>
                    <a:pt x="2608483" y="84699"/>
                  </a:lnTo>
                  <a:lnTo>
                    <a:pt x="2551408" y="94089"/>
                  </a:lnTo>
                  <a:lnTo>
                    <a:pt x="2494787" y="103941"/>
                  </a:lnTo>
                  <a:lnTo>
                    <a:pt x="2438629" y="114251"/>
                  </a:lnTo>
                  <a:lnTo>
                    <a:pt x="2382945" y="125012"/>
                  </a:lnTo>
                  <a:lnTo>
                    <a:pt x="2327744" y="136222"/>
                  </a:lnTo>
                  <a:lnTo>
                    <a:pt x="2273035" y="147874"/>
                  </a:lnTo>
                  <a:lnTo>
                    <a:pt x="2218829" y="159965"/>
                  </a:lnTo>
                  <a:lnTo>
                    <a:pt x="2165136" y="172489"/>
                  </a:lnTo>
                  <a:lnTo>
                    <a:pt x="2111965" y="185443"/>
                  </a:lnTo>
                  <a:lnTo>
                    <a:pt x="2059325" y="198821"/>
                  </a:lnTo>
                  <a:lnTo>
                    <a:pt x="2007228" y="212618"/>
                  </a:lnTo>
                  <a:lnTo>
                    <a:pt x="1955681" y="226830"/>
                  </a:lnTo>
                  <a:lnTo>
                    <a:pt x="1904697" y="241453"/>
                  </a:lnTo>
                  <a:lnTo>
                    <a:pt x="1854283" y="256481"/>
                  </a:lnTo>
                  <a:lnTo>
                    <a:pt x="1804450" y="271910"/>
                  </a:lnTo>
                  <a:lnTo>
                    <a:pt x="1755207" y="287735"/>
                  </a:lnTo>
                  <a:lnTo>
                    <a:pt x="1706565" y="303952"/>
                  </a:lnTo>
                  <a:lnTo>
                    <a:pt x="1658533" y="320555"/>
                  </a:lnTo>
                  <a:lnTo>
                    <a:pt x="1611121" y="337540"/>
                  </a:lnTo>
                  <a:lnTo>
                    <a:pt x="1564338" y="354903"/>
                  </a:lnTo>
                  <a:lnTo>
                    <a:pt x="1518195" y="372638"/>
                  </a:lnTo>
                  <a:lnTo>
                    <a:pt x="1472701" y="390742"/>
                  </a:lnTo>
                  <a:lnTo>
                    <a:pt x="1427866" y="409208"/>
                  </a:lnTo>
                  <a:lnTo>
                    <a:pt x="1383700" y="428034"/>
                  </a:lnTo>
                  <a:lnTo>
                    <a:pt x="1340212" y="447213"/>
                  </a:lnTo>
                  <a:lnTo>
                    <a:pt x="1297413" y="466741"/>
                  </a:lnTo>
                  <a:lnTo>
                    <a:pt x="1255312" y="486614"/>
                  </a:lnTo>
                  <a:lnTo>
                    <a:pt x="1213919" y="506827"/>
                  </a:lnTo>
                  <a:lnTo>
                    <a:pt x="1173243" y="527375"/>
                  </a:lnTo>
                  <a:lnTo>
                    <a:pt x="1133294" y="548253"/>
                  </a:lnTo>
                  <a:lnTo>
                    <a:pt x="1094083" y="569458"/>
                  </a:lnTo>
                  <a:lnTo>
                    <a:pt x="1055619" y="590983"/>
                  </a:lnTo>
                  <a:lnTo>
                    <a:pt x="1017912" y="612824"/>
                  </a:lnTo>
                  <a:lnTo>
                    <a:pt x="980971" y="634978"/>
                  </a:lnTo>
                  <a:lnTo>
                    <a:pt x="944806" y="657438"/>
                  </a:lnTo>
                  <a:lnTo>
                    <a:pt x="909427" y="680201"/>
                  </a:lnTo>
                  <a:lnTo>
                    <a:pt x="874844" y="703261"/>
                  </a:lnTo>
                  <a:lnTo>
                    <a:pt x="841067" y="726614"/>
                  </a:lnTo>
                  <a:lnTo>
                    <a:pt x="808105" y="750255"/>
                  </a:lnTo>
                  <a:lnTo>
                    <a:pt x="775968" y="774180"/>
                  </a:lnTo>
                  <a:lnTo>
                    <a:pt x="744666" y="798384"/>
                  </a:lnTo>
                  <a:lnTo>
                    <a:pt x="714209" y="822862"/>
                  </a:lnTo>
                  <a:lnTo>
                    <a:pt x="684606" y="847609"/>
                  </a:lnTo>
                  <a:lnTo>
                    <a:pt x="628003" y="897893"/>
                  </a:lnTo>
                  <a:lnTo>
                    <a:pt x="574935" y="949199"/>
                  </a:lnTo>
                  <a:lnTo>
                    <a:pt x="525480" y="1001488"/>
                  </a:lnTo>
                  <a:lnTo>
                    <a:pt x="479717" y="1054725"/>
                  </a:lnTo>
                  <a:lnTo>
                    <a:pt x="437723" y="1108870"/>
                  </a:lnTo>
                  <a:lnTo>
                    <a:pt x="399578" y="1163886"/>
                  </a:lnTo>
                  <a:lnTo>
                    <a:pt x="365358" y="1219736"/>
                  </a:lnTo>
                  <a:lnTo>
                    <a:pt x="335142" y="1276382"/>
                  </a:lnTo>
                  <a:lnTo>
                    <a:pt x="309009" y="1333788"/>
                  </a:lnTo>
                  <a:lnTo>
                    <a:pt x="287037" y="1391914"/>
                  </a:lnTo>
                  <a:lnTo>
                    <a:pt x="269303" y="1450724"/>
                  </a:lnTo>
                  <a:lnTo>
                    <a:pt x="255886" y="1510180"/>
                  </a:lnTo>
                  <a:lnTo>
                    <a:pt x="246864" y="1570245"/>
                  </a:lnTo>
                  <a:lnTo>
                    <a:pt x="242316" y="1630881"/>
                  </a:lnTo>
                  <a:lnTo>
                    <a:pt x="241744" y="1661401"/>
                  </a:lnTo>
                  <a:lnTo>
                    <a:pt x="243138" y="1709018"/>
                  </a:lnTo>
                  <a:lnTo>
                    <a:pt x="247295" y="1756304"/>
                  </a:lnTo>
                  <a:lnTo>
                    <a:pt x="254178" y="1803240"/>
                  </a:lnTo>
                  <a:lnTo>
                    <a:pt x="263750" y="1849809"/>
                  </a:lnTo>
                  <a:lnTo>
                    <a:pt x="275974" y="1895992"/>
                  </a:lnTo>
                  <a:lnTo>
                    <a:pt x="290811" y="1941771"/>
                  </a:lnTo>
                  <a:lnTo>
                    <a:pt x="308226" y="1987129"/>
                  </a:lnTo>
                  <a:lnTo>
                    <a:pt x="328180" y="2032048"/>
                  </a:lnTo>
                  <a:lnTo>
                    <a:pt x="350637" y="2076509"/>
                  </a:lnTo>
                  <a:lnTo>
                    <a:pt x="375559" y="2120495"/>
                  </a:lnTo>
                  <a:lnTo>
                    <a:pt x="402909" y="2163988"/>
                  </a:lnTo>
                  <a:lnTo>
                    <a:pt x="432649" y="2206970"/>
                  </a:lnTo>
                  <a:lnTo>
                    <a:pt x="464743" y="2249423"/>
                  </a:lnTo>
                  <a:lnTo>
                    <a:pt x="396853" y="2294400"/>
                  </a:lnTo>
                  <a:lnTo>
                    <a:pt x="236572" y="2379492"/>
                  </a:lnTo>
                  <a:lnTo>
                    <a:pt x="74191" y="2461920"/>
                  </a:lnTo>
                  <a:lnTo>
                    <a:pt x="0" y="2498902"/>
                  </a:lnTo>
                  <a:lnTo>
                    <a:pt x="305612" y="2398369"/>
                  </a:lnTo>
                  <a:lnTo>
                    <a:pt x="464081" y="2348385"/>
                  </a:lnTo>
                  <a:lnTo>
                    <a:pt x="526346" y="2334125"/>
                  </a:lnTo>
                  <a:lnTo>
                    <a:pt x="543344" y="2340762"/>
                  </a:lnTo>
                  <a:lnTo>
                    <a:pt x="567641" y="2366185"/>
                  </a:lnTo>
                  <a:lnTo>
                    <a:pt x="592798" y="2391376"/>
                  </a:lnTo>
                  <a:lnTo>
                    <a:pt x="645658" y="2441043"/>
                  </a:lnTo>
                  <a:lnTo>
                    <a:pt x="701851" y="2489729"/>
                  </a:lnTo>
                  <a:lnTo>
                    <a:pt x="761305" y="2537398"/>
                  </a:lnTo>
                  <a:lnTo>
                    <a:pt x="792232" y="2560842"/>
                  </a:lnTo>
                  <a:lnTo>
                    <a:pt x="823947" y="2584018"/>
                  </a:lnTo>
                  <a:lnTo>
                    <a:pt x="856441" y="2606922"/>
                  </a:lnTo>
                  <a:lnTo>
                    <a:pt x="889704" y="2629552"/>
                  </a:lnTo>
                  <a:lnTo>
                    <a:pt x="923729" y="2651901"/>
                  </a:lnTo>
                  <a:lnTo>
                    <a:pt x="958506" y="2673965"/>
                  </a:lnTo>
                  <a:lnTo>
                    <a:pt x="994025" y="2695741"/>
                  </a:lnTo>
                  <a:lnTo>
                    <a:pt x="1030278" y="2717224"/>
                  </a:lnTo>
                  <a:lnTo>
                    <a:pt x="1067256" y="2738409"/>
                  </a:lnTo>
                  <a:lnTo>
                    <a:pt x="1104949" y="2759293"/>
                  </a:lnTo>
                  <a:lnTo>
                    <a:pt x="1143350" y="2779871"/>
                  </a:lnTo>
                  <a:lnTo>
                    <a:pt x="1182447" y="2800138"/>
                  </a:lnTo>
                  <a:lnTo>
                    <a:pt x="1222234" y="2820090"/>
                  </a:lnTo>
                  <a:lnTo>
                    <a:pt x="1262699" y="2839724"/>
                  </a:lnTo>
                  <a:lnTo>
                    <a:pt x="1303836" y="2859033"/>
                  </a:lnTo>
                  <a:lnTo>
                    <a:pt x="1345633" y="2878015"/>
                  </a:lnTo>
                  <a:lnTo>
                    <a:pt x="1388083" y="2896665"/>
                  </a:lnTo>
                  <a:lnTo>
                    <a:pt x="1431177" y="2914979"/>
                  </a:lnTo>
                  <a:lnTo>
                    <a:pt x="1474904" y="2932951"/>
                  </a:lnTo>
                  <a:lnTo>
                    <a:pt x="1519257" y="2950579"/>
                  </a:lnTo>
                  <a:lnTo>
                    <a:pt x="1564226" y="2967857"/>
                  </a:lnTo>
                  <a:lnTo>
                    <a:pt x="1609803" y="2984781"/>
                  </a:lnTo>
                  <a:lnTo>
                    <a:pt x="1655977" y="3001347"/>
                  </a:lnTo>
                  <a:lnTo>
                    <a:pt x="1702741" y="3017550"/>
                  </a:lnTo>
                  <a:lnTo>
                    <a:pt x="1750084" y="3033387"/>
                  </a:lnTo>
                  <a:lnTo>
                    <a:pt x="1797999" y="3048852"/>
                  </a:lnTo>
                  <a:lnTo>
                    <a:pt x="1846475" y="3063942"/>
                  </a:lnTo>
                  <a:lnTo>
                    <a:pt x="1895505" y="3078652"/>
                  </a:lnTo>
                  <a:lnTo>
                    <a:pt x="1945078" y="3092977"/>
                  </a:lnTo>
                  <a:lnTo>
                    <a:pt x="1995186" y="3106914"/>
                  </a:lnTo>
                  <a:lnTo>
                    <a:pt x="2045820" y="3120458"/>
                  </a:lnTo>
                  <a:lnTo>
                    <a:pt x="2096971" y="3133605"/>
                  </a:lnTo>
                  <a:lnTo>
                    <a:pt x="2148629" y="3146350"/>
                  </a:lnTo>
                  <a:lnTo>
                    <a:pt x="2200786" y="3158690"/>
                  </a:lnTo>
                  <a:lnTo>
                    <a:pt x="2253433" y="3170619"/>
                  </a:lnTo>
                  <a:lnTo>
                    <a:pt x="2306560" y="3182133"/>
                  </a:lnTo>
                  <a:lnTo>
                    <a:pt x="2360159" y="3193229"/>
                  </a:lnTo>
                  <a:lnTo>
                    <a:pt x="2414220" y="3203901"/>
                  </a:lnTo>
                  <a:lnTo>
                    <a:pt x="2468735" y="3214145"/>
                  </a:lnTo>
                  <a:lnTo>
                    <a:pt x="2523694" y="3223958"/>
                  </a:lnTo>
                  <a:lnTo>
                    <a:pt x="2579089" y="3233334"/>
                  </a:lnTo>
                  <a:lnTo>
                    <a:pt x="2634910" y="3242269"/>
                  </a:lnTo>
                  <a:lnTo>
                    <a:pt x="2691148" y="3250760"/>
                  </a:lnTo>
                  <a:lnTo>
                    <a:pt x="2747794" y="3258801"/>
                  </a:lnTo>
                  <a:lnTo>
                    <a:pt x="2804840" y="3266388"/>
                  </a:lnTo>
                  <a:lnTo>
                    <a:pt x="2862275" y="3273517"/>
                  </a:lnTo>
                  <a:lnTo>
                    <a:pt x="2920092" y="3280184"/>
                  </a:lnTo>
                  <a:lnTo>
                    <a:pt x="2978281" y="3286384"/>
                  </a:lnTo>
                  <a:lnTo>
                    <a:pt x="3036833" y="3292114"/>
                  </a:lnTo>
                  <a:lnTo>
                    <a:pt x="3095739" y="3297367"/>
                  </a:lnTo>
                  <a:lnTo>
                    <a:pt x="3154990" y="3302141"/>
                  </a:lnTo>
                  <a:lnTo>
                    <a:pt x="3214577" y="3306431"/>
                  </a:lnTo>
                  <a:lnTo>
                    <a:pt x="3274490" y="3310233"/>
                  </a:lnTo>
                  <a:lnTo>
                    <a:pt x="3334722" y="3313541"/>
                  </a:lnTo>
                  <a:lnTo>
                    <a:pt x="3395262" y="3316353"/>
                  </a:lnTo>
                  <a:lnTo>
                    <a:pt x="3456102" y="3318663"/>
                  </a:lnTo>
                  <a:lnTo>
                    <a:pt x="3517232" y="3320467"/>
                  </a:lnTo>
                  <a:lnTo>
                    <a:pt x="3578645" y="3321762"/>
                  </a:lnTo>
                  <a:lnTo>
                    <a:pt x="3640330" y="3322541"/>
                  </a:lnTo>
                  <a:lnTo>
                    <a:pt x="3702278" y="3322802"/>
                  </a:lnTo>
                  <a:lnTo>
                    <a:pt x="3765849" y="3322527"/>
                  </a:lnTo>
                  <a:lnTo>
                    <a:pt x="3829142" y="3321706"/>
                  </a:lnTo>
                  <a:lnTo>
                    <a:pt x="3892148" y="3320344"/>
                  </a:lnTo>
                  <a:lnTo>
                    <a:pt x="3954856" y="3318444"/>
                  </a:lnTo>
                  <a:lnTo>
                    <a:pt x="4017257" y="3316012"/>
                  </a:lnTo>
                  <a:lnTo>
                    <a:pt x="4079341" y="3313053"/>
                  </a:lnTo>
                  <a:lnTo>
                    <a:pt x="4141098" y="3309571"/>
                  </a:lnTo>
                  <a:lnTo>
                    <a:pt x="4202519" y="3305571"/>
                  </a:lnTo>
                  <a:lnTo>
                    <a:pt x="4263594" y="3301057"/>
                  </a:lnTo>
                  <a:lnTo>
                    <a:pt x="4324313" y="3296035"/>
                  </a:lnTo>
                  <a:lnTo>
                    <a:pt x="4384666" y="3290508"/>
                  </a:lnTo>
                  <a:lnTo>
                    <a:pt x="4444643" y="3284482"/>
                  </a:lnTo>
                  <a:lnTo>
                    <a:pt x="4504235" y="3277961"/>
                  </a:lnTo>
                  <a:lnTo>
                    <a:pt x="4563432" y="3270951"/>
                  </a:lnTo>
                  <a:lnTo>
                    <a:pt x="4622224" y="3263455"/>
                  </a:lnTo>
                  <a:lnTo>
                    <a:pt x="4680602" y="3255478"/>
                  </a:lnTo>
                  <a:lnTo>
                    <a:pt x="4738555" y="3247026"/>
                  </a:lnTo>
                  <a:lnTo>
                    <a:pt x="4796074" y="3238102"/>
                  </a:lnTo>
                  <a:lnTo>
                    <a:pt x="4853148" y="3228712"/>
                  </a:lnTo>
                  <a:lnTo>
                    <a:pt x="4909770" y="3218860"/>
                  </a:lnTo>
                  <a:lnTo>
                    <a:pt x="4965927" y="3208551"/>
                  </a:lnTo>
                  <a:lnTo>
                    <a:pt x="5021611" y="3197789"/>
                  </a:lnTo>
                  <a:lnTo>
                    <a:pt x="5076813" y="3186580"/>
                  </a:lnTo>
                  <a:lnTo>
                    <a:pt x="5131521" y="3174928"/>
                  </a:lnTo>
                  <a:lnTo>
                    <a:pt x="5185727" y="3162837"/>
                  </a:lnTo>
                  <a:lnTo>
                    <a:pt x="5239420" y="3150312"/>
                  </a:lnTo>
                  <a:lnTo>
                    <a:pt x="5292592" y="3137359"/>
                  </a:lnTo>
                  <a:lnTo>
                    <a:pt x="5345231" y="3123981"/>
                  </a:lnTo>
                  <a:lnTo>
                    <a:pt x="5397329" y="3110183"/>
                  </a:lnTo>
                  <a:lnTo>
                    <a:pt x="5448875" y="3095971"/>
                  </a:lnTo>
                  <a:lnTo>
                    <a:pt x="5499860" y="3081349"/>
                  </a:lnTo>
                  <a:lnTo>
                    <a:pt x="5550274" y="3066321"/>
                  </a:lnTo>
                  <a:lnTo>
                    <a:pt x="5600107" y="3050892"/>
                  </a:lnTo>
                  <a:lnTo>
                    <a:pt x="5649349" y="3035067"/>
                  </a:lnTo>
                  <a:lnTo>
                    <a:pt x="5697991" y="3018850"/>
                  </a:lnTo>
                  <a:lnTo>
                    <a:pt x="5746023" y="3002247"/>
                  </a:lnTo>
                  <a:lnTo>
                    <a:pt x="5793436" y="2985261"/>
                  </a:lnTo>
                  <a:lnTo>
                    <a:pt x="5840218" y="2967899"/>
                  </a:lnTo>
                  <a:lnTo>
                    <a:pt x="5886361" y="2950163"/>
                  </a:lnTo>
                  <a:lnTo>
                    <a:pt x="5931855" y="2932060"/>
                  </a:lnTo>
                  <a:lnTo>
                    <a:pt x="5976690" y="2913593"/>
                  </a:lnTo>
                  <a:lnTo>
                    <a:pt x="6020856" y="2894768"/>
                  </a:lnTo>
                  <a:lnTo>
                    <a:pt x="6064344" y="2875589"/>
                  </a:lnTo>
                  <a:lnTo>
                    <a:pt x="6107143" y="2856060"/>
                  </a:lnTo>
                  <a:lnTo>
                    <a:pt x="6149244" y="2836187"/>
                  </a:lnTo>
                  <a:lnTo>
                    <a:pt x="6190638" y="2815975"/>
                  </a:lnTo>
                  <a:lnTo>
                    <a:pt x="6231313" y="2795427"/>
                  </a:lnTo>
                  <a:lnTo>
                    <a:pt x="6271262" y="2774548"/>
                  </a:lnTo>
                  <a:lnTo>
                    <a:pt x="6310473" y="2753344"/>
                  </a:lnTo>
                  <a:lnTo>
                    <a:pt x="6348937" y="2731819"/>
                  </a:lnTo>
                  <a:lnTo>
                    <a:pt x="6386645" y="2709977"/>
                  </a:lnTo>
                  <a:lnTo>
                    <a:pt x="6423586" y="2687824"/>
                  </a:lnTo>
                  <a:lnTo>
                    <a:pt x="6459750" y="2665364"/>
                  </a:lnTo>
                  <a:lnTo>
                    <a:pt x="6495129" y="2642601"/>
                  </a:lnTo>
                  <a:lnTo>
                    <a:pt x="6529712" y="2619541"/>
                  </a:lnTo>
                  <a:lnTo>
                    <a:pt x="6563489" y="2596188"/>
                  </a:lnTo>
                  <a:lnTo>
                    <a:pt x="6596451" y="2572546"/>
                  </a:lnTo>
                  <a:lnTo>
                    <a:pt x="6628588" y="2548621"/>
                  </a:lnTo>
                  <a:lnTo>
                    <a:pt x="6659890" y="2524418"/>
                  </a:lnTo>
                  <a:lnTo>
                    <a:pt x="6690347" y="2499940"/>
                  </a:lnTo>
                  <a:lnTo>
                    <a:pt x="6719950" y="2475193"/>
                  </a:lnTo>
                  <a:lnTo>
                    <a:pt x="6776553" y="2424908"/>
                  </a:lnTo>
                  <a:lnTo>
                    <a:pt x="6829621" y="2373603"/>
                  </a:lnTo>
                  <a:lnTo>
                    <a:pt x="6879076" y="2321313"/>
                  </a:lnTo>
                  <a:lnTo>
                    <a:pt x="6924839" y="2268077"/>
                  </a:lnTo>
                  <a:lnTo>
                    <a:pt x="6966833" y="2213932"/>
                  </a:lnTo>
                  <a:lnTo>
                    <a:pt x="7004979" y="2158916"/>
                  </a:lnTo>
                  <a:lnTo>
                    <a:pt x="7039198" y="2103066"/>
                  </a:lnTo>
                  <a:lnTo>
                    <a:pt x="7069414" y="2046419"/>
                  </a:lnTo>
                  <a:lnTo>
                    <a:pt x="7095547" y="1989014"/>
                  </a:lnTo>
                  <a:lnTo>
                    <a:pt x="7117520" y="1930888"/>
                  </a:lnTo>
                  <a:lnTo>
                    <a:pt x="7135253" y="1872078"/>
                  </a:lnTo>
                  <a:lnTo>
                    <a:pt x="7148670" y="1812622"/>
                  </a:lnTo>
                  <a:lnTo>
                    <a:pt x="7157692" y="1752557"/>
                  </a:lnTo>
                  <a:lnTo>
                    <a:pt x="7162240" y="1691921"/>
                  </a:lnTo>
                  <a:lnTo>
                    <a:pt x="7162812" y="1661401"/>
                  </a:lnTo>
                  <a:lnTo>
                    <a:pt x="7162240" y="1630881"/>
                  </a:lnTo>
                  <a:lnTo>
                    <a:pt x="7157692" y="1570245"/>
                  </a:lnTo>
                  <a:lnTo>
                    <a:pt x="7148670" y="1510180"/>
                  </a:lnTo>
                  <a:lnTo>
                    <a:pt x="7135253" y="1450724"/>
                  </a:lnTo>
                  <a:lnTo>
                    <a:pt x="7117520" y="1391914"/>
                  </a:lnTo>
                  <a:lnTo>
                    <a:pt x="7095547" y="1333788"/>
                  </a:lnTo>
                  <a:lnTo>
                    <a:pt x="7069414" y="1276382"/>
                  </a:lnTo>
                  <a:lnTo>
                    <a:pt x="7039198" y="1219736"/>
                  </a:lnTo>
                  <a:lnTo>
                    <a:pt x="7004979" y="1163886"/>
                  </a:lnTo>
                  <a:lnTo>
                    <a:pt x="6966833" y="1108870"/>
                  </a:lnTo>
                  <a:lnTo>
                    <a:pt x="6924839" y="1054725"/>
                  </a:lnTo>
                  <a:lnTo>
                    <a:pt x="6879076" y="1001488"/>
                  </a:lnTo>
                  <a:lnTo>
                    <a:pt x="6829621" y="949199"/>
                  </a:lnTo>
                  <a:lnTo>
                    <a:pt x="6776553" y="897893"/>
                  </a:lnTo>
                  <a:lnTo>
                    <a:pt x="6719950" y="847609"/>
                  </a:lnTo>
                  <a:lnTo>
                    <a:pt x="6690347" y="822862"/>
                  </a:lnTo>
                  <a:lnTo>
                    <a:pt x="6659890" y="798384"/>
                  </a:lnTo>
                  <a:lnTo>
                    <a:pt x="6628588" y="774180"/>
                  </a:lnTo>
                  <a:lnTo>
                    <a:pt x="6596451" y="750255"/>
                  </a:lnTo>
                  <a:lnTo>
                    <a:pt x="6563489" y="726614"/>
                  </a:lnTo>
                  <a:lnTo>
                    <a:pt x="6529712" y="703261"/>
                  </a:lnTo>
                  <a:lnTo>
                    <a:pt x="6495129" y="680201"/>
                  </a:lnTo>
                  <a:lnTo>
                    <a:pt x="6459750" y="657438"/>
                  </a:lnTo>
                  <a:lnTo>
                    <a:pt x="6423586" y="634978"/>
                  </a:lnTo>
                  <a:lnTo>
                    <a:pt x="6386645" y="612824"/>
                  </a:lnTo>
                  <a:lnTo>
                    <a:pt x="6348937" y="590983"/>
                  </a:lnTo>
                  <a:lnTo>
                    <a:pt x="6310473" y="569458"/>
                  </a:lnTo>
                  <a:lnTo>
                    <a:pt x="6271262" y="548253"/>
                  </a:lnTo>
                  <a:lnTo>
                    <a:pt x="6231313" y="527375"/>
                  </a:lnTo>
                  <a:lnTo>
                    <a:pt x="6190638" y="506827"/>
                  </a:lnTo>
                  <a:lnTo>
                    <a:pt x="6149244" y="486614"/>
                  </a:lnTo>
                  <a:lnTo>
                    <a:pt x="6107143" y="466741"/>
                  </a:lnTo>
                  <a:lnTo>
                    <a:pt x="6064344" y="447213"/>
                  </a:lnTo>
                  <a:lnTo>
                    <a:pt x="6020856" y="428034"/>
                  </a:lnTo>
                  <a:lnTo>
                    <a:pt x="5976690" y="409208"/>
                  </a:lnTo>
                  <a:lnTo>
                    <a:pt x="5931855" y="390742"/>
                  </a:lnTo>
                  <a:lnTo>
                    <a:pt x="5886361" y="372638"/>
                  </a:lnTo>
                  <a:lnTo>
                    <a:pt x="5840218" y="354903"/>
                  </a:lnTo>
                  <a:lnTo>
                    <a:pt x="5793436" y="337540"/>
                  </a:lnTo>
                  <a:lnTo>
                    <a:pt x="5746023" y="320555"/>
                  </a:lnTo>
                  <a:lnTo>
                    <a:pt x="5697991" y="303952"/>
                  </a:lnTo>
                  <a:lnTo>
                    <a:pt x="5649349" y="287735"/>
                  </a:lnTo>
                  <a:lnTo>
                    <a:pt x="5600107" y="271910"/>
                  </a:lnTo>
                  <a:lnTo>
                    <a:pt x="5550274" y="256481"/>
                  </a:lnTo>
                  <a:lnTo>
                    <a:pt x="5499860" y="241453"/>
                  </a:lnTo>
                  <a:lnTo>
                    <a:pt x="5448875" y="226830"/>
                  </a:lnTo>
                  <a:lnTo>
                    <a:pt x="5397329" y="212618"/>
                  </a:lnTo>
                  <a:lnTo>
                    <a:pt x="5345231" y="198821"/>
                  </a:lnTo>
                  <a:lnTo>
                    <a:pt x="5292592" y="185443"/>
                  </a:lnTo>
                  <a:lnTo>
                    <a:pt x="5239420" y="172489"/>
                  </a:lnTo>
                  <a:lnTo>
                    <a:pt x="5185727" y="159965"/>
                  </a:lnTo>
                  <a:lnTo>
                    <a:pt x="5131521" y="147874"/>
                  </a:lnTo>
                  <a:lnTo>
                    <a:pt x="5076813" y="136222"/>
                  </a:lnTo>
                  <a:lnTo>
                    <a:pt x="5021611" y="125012"/>
                  </a:lnTo>
                  <a:lnTo>
                    <a:pt x="4965927" y="114251"/>
                  </a:lnTo>
                  <a:lnTo>
                    <a:pt x="4909770" y="103941"/>
                  </a:lnTo>
                  <a:lnTo>
                    <a:pt x="4853148" y="94089"/>
                  </a:lnTo>
                  <a:lnTo>
                    <a:pt x="4796074" y="84699"/>
                  </a:lnTo>
                  <a:lnTo>
                    <a:pt x="4738555" y="75776"/>
                  </a:lnTo>
                  <a:lnTo>
                    <a:pt x="4680602" y="67323"/>
                  </a:lnTo>
                  <a:lnTo>
                    <a:pt x="4622224" y="59347"/>
                  </a:lnTo>
                  <a:lnTo>
                    <a:pt x="4563432" y="51851"/>
                  </a:lnTo>
                  <a:lnTo>
                    <a:pt x="4504235" y="44840"/>
                  </a:lnTo>
                  <a:lnTo>
                    <a:pt x="4444643" y="38320"/>
                  </a:lnTo>
                  <a:lnTo>
                    <a:pt x="4384666" y="32294"/>
                  </a:lnTo>
                  <a:lnTo>
                    <a:pt x="4324313" y="26767"/>
                  </a:lnTo>
                  <a:lnTo>
                    <a:pt x="4263594" y="21745"/>
                  </a:lnTo>
                  <a:lnTo>
                    <a:pt x="4202519" y="17231"/>
                  </a:lnTo>
                  <a:lnTo>
                    <a:pt x="4141098" y="13231"/>
                  </a:lnTo>
                  <a:lnTo>
                    <a:pt x="4079341" y="9748"/>
                  </a:lnTo>
                  <a:lnTo>
                    <a:pt x="4017257" y="6789"/>
                  </a:lnTo>
                  <a:lnTo>
                    <a:pt x="3954856" y="4357"/>
                  </a:lnTo>
                  <a:lnTo>
                    <a:pt x="3892148" y="2458"/>
                  </a:lnTo>
                  <a:lnTo>
                    <a:pt x="3829142" y="1095"/>
                  </a:lnTo>
                  <a:lnTo>
                    <a:pt x="3765849" y="274"/>
                  </a:lnTo>
                  <a:lnTo>
                    <a:pt x="3702278" y="0"/>
                  </a:lnTo>
                  <a:close/>
                </a:path>
              </a:pathLst>
            </a:custGeom>
            <a:solidFill>
              <a:srgbClr val="D8EBF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2122" y="1332528"/>
            <a:ext cx="5545865" cy="1022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2085">
              <a:lnSpc>
                <a:spcPct val="113900"/>
              </a:lnSpc>
              <a:spcBef>
                <a:spcPts val="100"/>
              </a:spcBef>
            </a:pPr>
            <a:r>
              <a:rPr spc="210" dirty="0"/>
              <a:t>S</a:t>
            </a:r>
            <a:r>
              <a:rPr spc="105" dirty="0"/>
              <a:t>o</a:t>
            </a:r>
            <a:r>
              <a:rPr spc="-484" dirty="0"/>
              <a:t> </a:t>
            </a:r>
            <a:r>
              <a:rPr dirty="0"/>
              <a:t>it</a:t>
            </a:r>
            <a:r>
              <a:rPr spc="-484" dirty="0"/>
              <a:t> </a:t>
            </a:r>
            <a:r>
              <a:rPr spc="-55" dirty="0"/>
              <a:t>i</a:t>
            </a:r>
            <a:r>
              <a:rPr spc="5" dirty="0"/>
              <a:t>s</a:t>
            </a:r>
            <a:r>
              <a:rPr spc="-484" dirty="0"/>
              <a:t> </a:t>
            </a:r>
            <a:r>
              <a:rPr spc="-85" dirty="0"/>
              <a:t>impo</a:t>
            </a:r>
            <a:r>
              <a:rPr spc="-20" dirty="0"/>
              <a:t>r</a:t>
            </a:r>
            <a:r>
              <a:rPr spc="-105" dirty="0"/>
              <a:t>tan</a:t>
            </a:r>
            <a:r>
              <a:rPr spc="-35" dirty="0"/>
              <a:t>t</a:t>
            </a:r>
            <a:r>
              <a:rPr spc="-484" dirty="0"/>
              <a:t> </a:t>
            </a:r>
            <a:r>
              <a:rPr spc="-190" dirty="0"/>
              <a:t>t</a:t>
            </a:r>
            <a:r>
              <a:rPr spc="105" dirty="0"/>
              <a:t>o</a:t>
            </a:r>
            <a:r>
              <a:rPr spc="-484" dirty="0"/>
              <a:t> </a:t>
            </a:r>
            <a:r>
              <a:rPr spc="-85" dirty="0"/>
              <a:t>cu</a:t>
            </a:r>
            <a:r>
              <a:rPr spc="-20" dirty="0"/>
              <a:t>t</a:t>
            </a:r>
            <a:r>
              <a:rPr spc="-484" dirty="0"/>
              <a:t> </a:t>
            </a:r>
            <a:r>
              <a:rPr spc="-20" dirty="0"/>
              <a:t>d</a:t>
            </a:r>
            <a:r>
              <a:rPr spc="-65" dirty="0"/>
              <a:t>o</a:t>
            </a:r>
            <a:r>
              <a:rPr spc="-105" dirty="0"/>
              <a:t>w</a:t>
            </a:r>
            <a:r>
              <a:rPr spc="-35" dirty="0"/>
              <a:t>n</a:t>
            </a:r>
            <a:r>
              <a:rPr spc="-484" dirty="0"/>
              <a:t> </a:t>
            </a:r>
            <a:r>
              <a:rPr spc="-15" dirty="0"/>
              <a:t>h</a:t>
            </a:r>
            <a:r>
              <a:rPr spc="-60" dirty="0"/>
              <a:t>o</a:t>
            </a:r>
            <a:r>
              <a:rPr spc="-45" dirty="0"/>
              <a:t>w  </a:t>
            </a:r>
            <a:r>
              <a:rPr spc="-80" dirty="0"/>
              <a:t>of</a:t>
            </a:r>
            <a:r>
              <a:rPr spc="-170" dirty="0"/>
              <a:t>t</a:t>
            </a:r>
            <a:r>
              <a:rPr spc="-80" dirty="0"/>
              <a:t>e</a:t>
            </a:r>
            <a:r>
              <a:rPr spc="-20" dirty="0"/>
              <a:t>n</a:t>
            </a:r>
            <a:r>
              <a:rPr spc="-484" dirty="0"/>
              <a:t> </a:t>
            </a:r>
            <a:r>
              <a:rPr spc="-185" dirty="0"/>
              <a:t>w</a:t>
            </a:r>
            <a:r>
              <a:rPr spc="-30" dirty="0"/>
              <a:t>e</a:t>
            </a:r>
            <a:r>
              <a:rPr spc="-484" dirty="0"/>
              <a:t> </a:t>
            </a:r>
            <a:r>
              <a:rPr spc="-110" dirty="0"/>
              <a:t>h</a:t>
            </a:r>
            <a:r>
              <a:rPr spc="-165" dirty="0"/>
              <a:t>a</a:t>
            </a:r>
            <a:r>
              <a:rPr spc="-100" dirty="0"/>
              <a:t>v</a:t>
            </a:r>
            <a:r>
              <a:rPr spc="-30" dirty="0"/>
              <a:t>e</a:t>
            </a:r>
            <a:r>
              <a:rPr spc="-484" dirty="0"/>
              <a:t> </a:t>
            </a:r>
            <a:r>
              <a:rPr spc="-15" dirty="0"/>
              <a:t>s</a:t>
            </a:r>
            <a:r>
              <a:rPr spc="-30" dirty="0"/>
              <a:t>w</a:t>
            </a:r>
            <a:r>
              <a:rPr spc="-95" dirty="0"/>
              <a:t>ee</a:t>
            </a:r>
            <a:r>
              <a:rPr spc="-25" dirty="0"/>
              <a:t>t</a:t>
            </a:r>
            <a:r>
              <a:rPr spc="-484" dirty="0"/>
              <a:t> </a:t>
            </a:r>
            <a:r>
              <a:rPr spc="-100" dirty="0"/>
              <a:t>an</a:t>
            </a:r>
            <a:r>
              <a:rPr spc="-40" dirty="0"/>
              <a:t>d</a:t>
            </a:r>
            <a:r>
              <a:rPr spc="-484" dirty="0"/>
              <a:t> </a:t>
            </a:r>
            <a:r>
              <a:rPr spc="-30" dirty="0"/>
              <a:t>sugary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62368" y="2368887"/>
            <a:ext cx="4905375" cy="1022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0235" marR="5080" indent="-598170">
              <a:lnSpc>
                <a:spcPct val="113900"/>
              </a:lnSpc>
              <a:spcBef>
                <a:spcPts val="100"/>
              </a:spcBef>
            </a:pPr>
            <a:r>
              <a:rPr sz="3000" spc="-15" dirty="0">
                <a:solidFill>
                  <a:srgbClr val="25408F"/>
                </a:solidFill>
                <a:latin typeface="Trebuchet MS"/>
                <a:cs typeface="Trebuchet MS"/>
              </a:rPr>
              <a:t>snack</a:t>
            </a:r>
            <a:r>
              <a:rPr sz="3000" spc="35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sz="3000" spc="-484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25408F"/>
                </a:solidFill>
                <a:latin typeface="Trebuchet MS"/>
                <a:cs typeface="Trebuchet MS"/>
              </a:rPr>
              <a:t>an</a:t>
            </a:r>
            <a:r>
              <a:rPr sz="3000" spc="-40" dirty="0">
                <a:solidFill>
                  <a:srgbClr val="25408F"/>
                </a:solidFill>
                <a:latin typeface="Trebuchet MS"/>
                <a:cs typeface="Trebuchet MS"/>
              </a:rPr>
              <a:t>d</a:t>
            </a:r>
            <a:r>
              <a:rPr sz="3000" spc="-484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25408F"/>
                </a:solidFill>
                <a:latin typeface="Trebuchet MS"/>
                <a:cs typeface="Trebuchet MS"/>
              </a:rPr>
              <a:t>drink</a:t>
            </a:r>
            <a:r>
              <a:rPr sz="3000" spc="-25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sz="3000" spc="-484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25408F"/>
                </a:solidFill>
                <a:latin typeface="Trebuchet MS"/>
                <a:cs typeface="Trebuchet MS"/>
              </a:rPr>
              <a:t>an</a:t>
            </a:r>
            <a:r>
              <a:rPr sz="3000" spc="-40" dirty="0">
                <a:solidFill>
                  <a:srgbClr val="25408F"/>
                </a:solidFill>
                <a:latin typeface="Trebuchet MS"/>
                <a:cs typeface="Trebuchet MS"/>
              </a:rPr>
              <a:t>d</a:t>
            </a:r>
            <a:r>
              <a:rPr sz="3000" spc="-484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25408F"/>
                </a:solidFill>
                <a:latin typeface="Trebuchet MS"/>
                <a:cs typeface="Trebuchet MS"/>
              </a:rPr>
              <a:t>choos</a:t>
            </a:r>
            <a:r>
              <a:rPr sz="3000" spc="65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3000" spc="-484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60" dirty="0">
                <a:solidFill>
                  <a:srgbClr val="25408F"/>
                </a:solidFill>
                <a:latin typeface="Trebuchet MS"/>
                <a:cs typeface="Trebuchet MS"/>
              </a:rPr>
              <a:t>a  </a:t>
            </a:r>
            <a:r>
              <a:rPr sz="3000" dirty="0">
                <a:solidFill>
                  <a:srgbClr val="25408F"/>
                </a:solidFill>
                <a:latin typeface="Trebuchet MS"/>
                <a:cs typeface="Trebuchet MS"/>
              </a:rPr>
              <a:t>healthier</a:t>
            </a:r>
            <a:r>
              <a:rPr sz="3000" spc="-484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25408F"/>
                </a:solidFill>
                <a:latin typeface="Trebuchet MS"/>
                <a:cs typeface="Trebuchet MS"/>
              </a:rPr>
              <a:t>snac</a:t>
            </a:r>
            <a:r>
              <a:rPr sz="3000" spc="10" dirty="0">
                <a:solidFill>
                  <a:srgbClr val="25408F"/>
                </a:solidFill>
                <a:latin typeface="Trebuchet MS"/>
                <a:cs typeface="Trebuchet MS"/>
              </a:rPr>
              <a:t>k</a:t>
            </a:r>
            <a:r>
              <a:rPr sz="3000" spc="-484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25408F"/>
                </a:solidFill>
                <a:latin typeface="Trebuchet MS"/>
                <a:cs typeface="Trebuchet MS"/>
              </a:rPr>
              <a:t>ins</a:t>
            </a:r>
            <a:r>
              <a:rPr sz="3000" spc="-16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3000" spc="-180" dirty="0">
                <a:solidFill>
                  <a:srgbClr val="25408F"/>
                </a:solidFill>
                <a:latin typeface="Trebuchet MS"/>
                <a:cs typeface="Trebuchet MS"/>
              </a:rPr>
              <a:t>ead.</a:t>
            </a:r>
            <a:endParaRPr sz="30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936002"/>
            <a:ext cx="10692130" cy="6624320"/>
            <a:chOff x="0" y="936002"/>
            <a:chExt cx="10692130" cy="66243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36002"/>
              <a:ext cx="3360000" cy="662400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5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AAAD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409</Words>
  <Application>Microsoft Office PowerPoint</Application>
  <PresentationFormat>Custom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Century Gothic</vt:lpstr>
      <vt:lpstr>Gill Sans MT</vt:lpstr>
      <vt:lpstr>Lucida Sans</vt:lpstr>
      <vt:lpstr>Myriad Pro Light</vt:lpstr>
      <vt:lpstr>Trebuchet MS</vt:lpstr>
      <vt:lpstr>Office Theme</vt:lpstr>
      <vt:lpstr>Food</vt:lpstr>
      <vt:lpstr>PowerPoint Presentation</vt:lpstr>
      <vt:lpstr>Things that are not  good for our teeth: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it is important to cut down how  often we have sweet and sugary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cp:lastModifiedBy>Sophie Turner</cp:lastModifiedBy>
  <cp:revision>1</cp:revision>
  <dcterms:created xsi:type="dcterms:W3CDTF">2021-09-01T12:33:54Z</dcterms:created>
  <dcterms:modified xsi:type="dcterms:W3CDTF">2021-09-01T12:39:44Z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2021-09-01T00:00:00Z</vt:filetime>
  </property>
</Properties>
</file>